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notesSlides/notesSlide3.xml" ContentType="application/vnd.openxmlformats-officedocument.presentationml.notesSlide+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tags/tag21.xml" ContentType="application/vnd.openxmlformats-officedocument.presentationml.tags+xml"/>
  <Override PartName="/ppt/notesSlides/notesSlide9.xml" ContentType="application/vnd.openxmlformats-officedocument.presentationml.notesSlide+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ppt/tags/tag32.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notesSlides/notesSlide21.xml" ContentType="application/vnd.openxmlformats-officedocument.presentationml.notesSlide+xml"/>
  <Override PartName="/ppt/tags/tag34.xml" ContentType="application/vnd.openxmlformats-officedocument.presentationml.tags+xml"/>
  <Override PartName="/ppt/notesSlides/notesSlide22.xml" ContentType="application/vnd.openxmlformats-officedocument.presentationml.notesSlide+xml"/>
  <Override PartName="/ppt/tags/tag35.xml" ContentType="application/vnd.openxmlformats-officedocument.presentationml.tags+xml"/>
  <Override PartName="/ppt/notesSlides/notesSlide23.xml" ContentType="application/vnd.openxmlformats-officedocument.presentationml.notesSlide+xml"/>
  <Override PartName="/ppt/tags/tag36.xml" ContentType="application/vnd.openxmlformats-officedocument.presentationml.tags+xml"/>
  <Override PartName="/ppt/notesSlides/notesSlide24.xml" ContentType="application/vnd.openxmlformats-officedocument.presentationml.notesSlide+xml"/>
  <Override PartName="/ppt/tags/tag37.xml" ContentType="application/vnd.openxmlformats-officedocument.presentationml.tags+xml"/>
  <Override PartName="/ppt/notesSlides/notesSlide25.xml" ContentType="application/vnd.openxmlformats-officedocument.presentationml.notesSlide+xml"/>
  <Override PartName="/ppt/tags/tag38.xml" ContentType="application/vnd.openxmlformats-officedocument.presentationml.tags+xml"/>
  <Override PartName="/ppt/notesSlides/notesSlide26.xml" ContentType="application/vnd.openxmlformats-officedocument.presentationml.notesSlide+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tags/tag44.xml" ContentType="application/vnd.openxmlformats-officedocument.presentationml.tags+xml"/>
  <Override PartName="/ppt/notesSlides/notesSlide32.xml" ContentType="application/vnd.openxmlformats-officedocument.presentationml.notesSlide+xml"/>
  <Override PartName="/ppt/tags/tag45.xml" ContentType="application/vnd.openxmlformats-officedocument.presentationml.tags+xml"/>
  <Override PartName="/ppt/notesSlides/notesSlide33.xml" ContentType="application/vnd.openxmlformats-officedocument.presentationml.notesSlide+xml"/>
  <Override PartName="/ppt/tags/tag46.xml" ContentType="application/vnd.openxmlformats-officedocument.presentationml.tags+xml"/>
  <Override PartName="/ppt/notesSlides/notesSlide34.xml" ContentType="application/vnd.openxmlformats-officedocument.presentationml.notesSlide+xml"/>
  <Override PartName="/ppt/tags/tag47.xml" ContentType="application/vnd.openxmlformats-officedocument.presentationml.tags+xml"/>
  <Override PartName="/ppt/notesSlides/notesSlide35.xml" ContentType="application/vnd.openxmlformats-officedocument.presentationml.notesSlide+xml"/>
  <Override PartName="/ppt/tags/tag48.xml" ContentType="application/vnd.openxmlformats-officedocument.presentationml.tags+xml"/>
  <Override PartName="/ppt/notesSlides/notesSlide36.xml" ContentType="application/vnd.openxmlformats-officedocument.presentationml.notesSlide+xml"/>
  <Override PartName="/ppt/tags/tag49.xml" ContentType="application/vnd.openxmlformats-officedocument.presentationml.tags+xml"/>
  <Override PartName="/ppt/notesSlides/notesSlide37.xml" ContentType="application/vnd.openxmlformats-officedocument.presentationml.notesSlide+xml"/>
  <Override PartName="/ppt/tags/tag50.xml" ContentType="application/vnd.openxmlformats-officedocument.presentationml.tags+xml"/>
  <Override PartName="/ppt/notesSlides/notesSlide38.xml" ContentType="application/vnd.openxmlformats-officedocument.presentationml.notesSlide+xml"/>
  <Override PartName="/ppt/tags/tag51.xml" ContentType="application/vnd.openxmlformats-officedocument.presentationml.tags+xml"/>
  <Override PartName="/ppt/notesSlides/notesSlide39.xml" ContentType="application/vnd.openxmlformats-officedocument.presentationml.notesSlide+xml"/>
  <Override PartName="/ppt/tags/tag52.xml" ContentType="application/vnd.openxmlformats-officedocument.presentationml.tags+xml"/>
  <Override PartName="/ppt/notesSlides/notesSlide40.xml" ContentType="application/vnd.openxmlformats-officedocument.presentationml.notesSlide+xml"/>
  <Override PartName="/ppt/tags/tag53.xml" ContentType="application/vnd.openxmlformats-officedocument.presentationml.tags+xml"/>
  <Override PartName="/ppt/notesSlides/notesSlide41.xml" ContentType="application/vnd.openxmlformats-officedocument.presentationml.notesSlide+xml"/>
  <Override PartName="/ppt/tags/tag54.xml" ContentType="application/vnd.openxmlformats-officedocument.presentationml.tags+xml"/>
  <Override PartName="/ppt/notesSlides/notesSlide42.xml" ContentType="application/vnd.openxmlformats-officedocument.presentationml.notesSlide+xml"/>
  <Override PartName="/ppt/tags/tag55.xml" ContentType="application/vnd.openxmlformats-officedocument.presentationml.tags+xml"/>
  <Override PartName="/ppt/notesSlides/notesSlide43.xml" ContentType="application/vnd.openxmlformats-officedocument.presentationml.notesSlide+xml"/>
  <Override PartName="/ppt/tags/tag56.xml" ContentType="application/vnd.openxmlformats-officedocument.presentationml.tags+xml"/>
  <Override PartName="/ppt/notesSlides/notesSlide44.xml" ContentType="application/vnd.openxmlformats-officedocument.presentationml.notesSlide+xml"/>
  <Override PartName="/ppt/tags/tag57.xml" ContentType="application/vnd.openxmlformats-officedocument.presentationml.tags+xml"/>
  <Override PartName="/ppt/notesSlides/notesSlide45.xml" ContentType="application/vnd.openxmlformats-officedocument.presentationml.notesSlide+xml"/>
  <Override PartName="/ppt/tags/tag58.xml" ContentType="application/vnd.openxmlformats-officedocument.presentationml.tags+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 id="2147483707" r:id="rId6"/>
  </p:sldMasterIdLst>
  <p:notesMasterIdLst>
    <p:notesMasterId r:id="rId53"/>
  </p:notesMasterIdLst>
  <p:sldIdLst>
    <p:sldId id="271" r:id="rId7"/>
    <p:sldId id="2147374266" r:id="rId8"/>
    <p:sldId id="375" r:id="rId9"/>
    <p:sldId id="2147374300" r:id="rId10"/>
    <p:sldId id="2147374080" r:id="rId11"/>
    <p:sldId id="2147374244" r:id="rId12"/>
    <p:sldId id="2147374267" r:id="rId13"/>
    <p:sldId id="2147374141" r:id="rId14"/>
    <p:sldId id="2147374135" r:id="rId15"/>
    <p:sldId id="2147374181" r:id="rId16"/>
    <p:sldId id="2147374268" r:id="rId17"/>
    <p:sldId id="2147374209" r:id="rId18"/>
    <p:sldId id="2147374164" r:id="rId19"/>
    <p:sldId id="2147374137" r:id="rId20"/>
    <p:sldId id="2147374138" r:id="rId21"/>
    <p:sldId id="2147374245" r:id="rId22"/>
    <p:sldId id="2147374242" r:id="rId23"/>
    <p:sldId id="2147374165" r:id="rId24"/>
    <p:sldId id="2147374149" r:id="rId25"/>
    <p:sldId id="2147374210" r:id="rId26"/>
    <p:sldId id="2147374276" r:id="rId27"/>
    <p:sldId id="2147374377" r:id="rId28"/>
    <p:sldId id="2147374252" r:id="rId29"/>
    <p:sldId id="2147374171" r:id="rId30"/>
    <p:sldId id="2147374250" r:id="rId31"/>
    <p:sldId id="2147374249" r:id="rId32"/>
    <p:sldId id="2147374251" r:id="rId33"/>
    <p:sldId id="2147374231" r:id="rId34"/>
    <p:sldId id="2147374378" r:id="rId35"/>
    <p:sldId id="2147374376" r:id="rId36"/>
    <p:sldId id="2147374299" r:id="rId37"/>
    <p:sldId id="2147374379" r:id="rId38"/>
    <p:sldId id="2147374301" r:id="rId39"/>
    <p:sldId id="2147374380" r:id="rId40"/>
    <p:sldId id="2147374302" r:id="rId41"/>
    <p:sldId id="2147374381" r:id="rId42"/>
    <p:sldId id="2147374303" r:id="rId43"/>
    <p:sldId id="2147374382" r:id="rId44"/>
    <p:sldId id="2147374304" r:id="rId45"/>
    <p:sldId id="2147374229" r:id="rId46"/>
    <p:sldId id="2147374233" r:id="rId47"/>
    <p:sldId id="2147374234" r:id="rId48"/>
    <p:sldId id="2147374142" r:id="rId49"/>
    <p:sldId id="2147374230" r:id="rId50"/>
    <p:sldId id="2147374375" r:id="rId51"/>
    <p:sldId id="2147374228" r:id="rId52"/>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8-10 minutos" id="{80A11CD5-8962-4EAD-9228-DB636A42B93E}">
          <p14:sldIdLst>
            <p14:sldId id="271"/>
            <p14:sldId id="2147374266"/>
            <p14:sldId id="375"/>
            <p14:sldId id="2147374300"/>
            <p14:sldId id="2147374080"/>
            <p14:sldId id="2147374244"/>
          </p14:sldIdLst>
        </p14:section>
        <p14:section name="Selecciona una actividad de bienvenida y conexión, y elimina u oculta la que no vayas a usar." id="{DE6A5AE8-0504-4DFC-9D92-554D4CFD2E22}">
          <p14:sldIdLst>
            <p14:sldId id="2147374267"/>
            <p14:sldId id="2147374141"/>
          </p14:sldIdLst>
        </p14:section>
        <p14:section name="Sección de aprendizaje, 25 minutos" id="{D14D2CF1-9353-47D2-9985-FC3FA65C38F0}">
          <p14:sldIdLst>
            <p14:sldId id="2147374135"/>
            <p14:sldId id="2147374181"/>
            <p14:sldId id="2147374268"/>
            <p14:sldId id="2147374209"/>
            <p14:sldId id="2147374164"/>
            <p14:sldId id="2147374137"/>
            <p14:sldId id="2147374138"/>
            <p14:sldId id="2147374245"/>
            <p14:sldId id="2147374242"/>
            <p14:sldId id="2147374165"/>
            <p14:sldId id="2147374149"/>
            <p14:sldId id="2147374210"/>
            <p14:sldId id="2147374276"/>
            <p14:sldId id="2147374377"/>
            <p14:sldId id="2147374252"/>
            <p14:sldId id="2147374171"/>
            <p14:sldId id="2147374250"/>
            <p14:sldId id="2147374249"/>
            <p14:sldId id="2147374251"/>
            <p14:sldId id="2147374231"/>
          </p14:sldIdLst>
        </p14:section>
        <p14:section name="Colaboración: Elige 2 o 3 videos" id="{D050F515-6B8A-4AC2-A488-D1382375F904}">
          <p14:sldIdLst>
            <p14:sldId id="2147374378"/>
            <p14:sldId id="2147374376"/>
            <p14:sldId id="2147374299"/>
            <p14:sldId id="2147374379"/>
            <p14:sldId id="2147374301"/>
            <p14:sldId id="2147374380"/>
            <p14:sldId id="2147374302"/>
            <p14:sldId id="2147374381"/>
            <p14:sldId id="2147374303"/>
            <p14:sldId id="2147374382"/>
            <p14:sldId id="2147374304"/>
          </p14:sldIdLst>
        </p14:section>
        <p14:section name="Cierre" id="{6449A14F-180E-427B-A47F-4844DAA3EBAD}">
          <p14:sldIdLst>
            <p14:sldId id="2147374229"/>
            <p14:sldId id="2147374233"/>
            <p14:sldId id="2147374234"/>
            <p14:sldId id="2147374142"/>
            <p14:sldId id="2147374230"/>
            <p14:sldId id="2147374375"/>
            <p14:sldId id="214737422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A31F28-E4B2-D47E-0BAD-034E725DDE3B}" name="Boone, Barbara" initials="BB" userId="S::boone.32@osu.edu::4d307720-9fe2-429f-952d-af46405ef1a4" providerId="AD"/>
  <p188:author id="{D6AE583E-C0FB-73CF-BEA3-E4F19BE6871F}" name="DeShon, Sarah" initials="SD" userId="S::deshon.8@osu.edu::aa4818cd-f336-48cc-897c-23979e9f5440" providerId="AD"/>
  <p188:author id="{AEF5A473-913F-4755-59CB-E9245A61C61F}" name="Alvarez Padilla, Yesenia" initials="YA" userId="S::alvarezpadilla.1@osu.edu::fc4cdee5-342b-4857-b5ca-7ed126ff97dd" providerId="AD"/>
  <p188:author id="{0B30D78A-B8BB-E440-F758-EC0665739E45}" name="Haddad, Hind" initials="HH" userId="S::haddad.172@buckeyemail.osu.edu::140333d3-4db3-4f63-84cc-4be9799953bd" providerId="AD"/>
  <p188:author id="{889B47A7-FD0F-FCE8-96BA-6F86ED7684C8}" name="Duncan, Amy" initials="DA" userId="S::duncan.1393@buckeyemail.osu.edu::737018c9-68f7-40be-9c25-90b480be8edd" providerId="AD"/>
  <p188:author id="{87FB23DD-2D24-6C9E-207E-33C36F1E54F2}" name="Wellman, Meredith" initials="MW" userId="S::wellman.87@osu.edu::e1567fcf-e058-4566-af48-d81827ed67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686D"/>
    <a:srgbClr val="8CBE84"/>
    <a:srgbClr val="4A756A"/>
    <a:srgbClr val="D65828"/>
    <a:srgbClr val="3BBBBF"/>
    <a:srgbClr val="000000"/>
    <a:srgbClr val="CAE3D8"/>
    <a:srgbClr val="851E5E"/>
    <a:srgbClr val="B06E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E20B0-4C24-4BF0-B8BC-3032A1B5F7F9}" v="531" dt="2026-08-31T19:40:48.992"/>
    <p1510:client id="{D5A5AF6B-706B-4E11-B9A2-771E8875A2B0}" v="330" vWet="332" dt="2026-08-31T19:07:30.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111" autoAdjust="0"/>
  </p:normalViewPr>
  <p:slideViewPr>
    <p:cSldViewPr snapToGrid="0">
      <p:cViewPr varScale="1">
        <p:scale>
          <a:sx n="73" d="100"/>
          <a:sy n="73" d="100"/>
        </p:scale>
        <p:origin x="19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llman, Meredith" userId="e1567fcf-e058-4566-af48-d81827ed67a7" providerId="ADAL" clId="{0955E851-C86C-4302-86CB-1965EA15D3A4}"/>
    <pc:docChg chg="modSld">
      <pc:chgData name="Wellman, Meredith" userId="e1567fcf-e058-4566-af48-d81827ed67a7" providerId="ADAL" clId="{0955E851-C86C-4302-86CB-1965EA15D3A4}" dt="2026-09-01T17:34:57.544" v="1" actId="14100"/>
      <pc:docMkLst>
        <pc:docMk/>
      </pc:docMkLst>
      <pc:sldChg chg="modSp mod">
        <pc:chgData name="Wellman, Meredith" userId="e1567fcf-e058-4566-af48-d81827ed67a7" providerId="ADAL" clId="{0955E851-C86C-4302-86CB-1965EA15D3A4}" dt="2026-09-01T17:34:57.544" v="1" actId="14100"/>
        <pc:sldMkLst>
          <pc:docMk/>
          <pc:sldMk cId="2624902566" sldId="2147374378"/>
        </pc:sldMkLst>
        <pc:spChg chg="mod">
          <ac:chgData name="Wellman, Meredith" userId="e1567fcf-e058-4566-af48-d81827ed67a7" providerId="ADAL" clId="{0955E851-C86C-4302-86CB-1965EA15D3A4}" dt="2026-09-01T17:34:57.544" v="1" actId="14100"/>
          <ac:spMkLst>
            <pc:docMk/>
            <pc:sldMk cId="2624902566" sldId="2147374378"/>
            <ac:spMk id="2" creationId="{82060A2A-0BA8-C165-C301-CAD95D6246CA}"/>
          </ac:spMkLst>
        </pc:spChg>
      </pc:sldChg>
    </pc:docChg>
  </pc:docChgLst>
  <pc:docChgLst>
    <pc:chgData name="DeShon, Sarah" userId="aa4818cd-f336-48cc-897c-23979e9f5440" providerId="ADAL" clId="{E2B90A87-24BB-4262-94D0-EAC6BF495978}"/>
    <pc:docChg chg="undo custSel addSld delSld modSld sldOrd addSection modSection">
      <pc:chgData name="DeShon, Sarah" userId="aa4818cd-f336-48cc-897c-23979e9f5440" providerId="ADAL" clId="{E2B90A87-24BB-4262-94D0-EAC6BF495978}" dt="2026-08-31T19:06:41.147" v="97" actId="20577"/>
      <pc:docMkLst>
        <pc:docMk/>
      </pc:docMkLst>
      <pc:sldChg chg="ord">
        <pc:chgData name="DeShon, Sarah" userId="aa4818cd-f336-48cc-897c-23979e9f5440" providerId="ADAL" clId="{E2B90A87-24BB-4262-94D0-EAC6BF495978}" dt="2026-08-20T18:25:04.725" v="2"/>
        <pc:sldMkLst>
          <pc:docMk/>
          <pc:sldMk cId="2385934954" sldId="2147374080"/>
        </pc:sldMkLst>
      </pc:sldChg>
      <pc:sldChg chg="modNotesTx">
        <pc:chgData name="DeShon, Sarah" userId="aa4818cd-f336-48cc-897c-23979e9f5440" providerId="ADAL" clId="{E2B90A87-24BB-4262-94D0-EAC6BF495978}" dt="2026-08-31T18:51:36.844" v="73" actId="20577"/>
        <pc:sldMkLst>
          <pc:docMk/>
          <pc:sldMk cId="3651349821" sldId="2147374135"/>
        </pc:sldMkLst>
      </pc:sldChg>
      <pc:sldChg chg="modNotesTx">
        <pc:chgData name="DeShon, Sarah" userId="aa4818cd-f336-48cc-897c-23979e9f5440" providerId="ADAL" clId="{E2B90A87-24BB-4262-94D0-EAC6BF495978}" dt="2026-08-31T18:54:31.662" v="81" actId="20577"/>
        <pc:sldMkLst>
          <pc:docMk/>
          <pc:sldMk cId="4279190906" sldId="2147374137"/>
        </pc:sldMkLst>
      </pc:sldChg>
      <pc:sldChg chg="modNotesTx">
        <pc:chgData name="DeShon, Sarah" userId="aa4818cd-f336-48cc-897c-23979e9f5440" providerId="ADAL" clId="{E2B90A87-24BB-4262-94D0-EAC6BF495978}" dt="2026-08-20T18:29:35.874" v="16" actId="5793"/>
        <pc:sldMkLst>
          <pc:docMk/>
          <pc:sldMk cId="899353652" sldId="2147374138"/>
        </pc:sldMkLst>
      </pc:sldChg>
      <pc:sldChg chg="add">
        <pc:chgData name="DeShon, Sarah" userId="aa4818cd-f336-48cc-897c-23979e9f5440" providerId="ADAL" clId="{E2B90A87-24BB-4262-94D0-EAC6BF495978}" dt="2026-08-20T18:27:16.773" v="9"/>
        <pc:sldMkLst>
          <pc:docMk/>
          <pc:sldMk cId="3820747258" sldId="2147374141"/>
        </pc:sldMkLst>
      </pc:sldChg>
      <pc:sldChg chg="add del">
        <pc:chgData name="DeShon, Sarah" userId="aa4818cd-f336-48cc-897c-23979e9f5440" providerId="ADAL" clId="{E2B90A87-24BB-4262-94D0-EAC6BF495978}" dt="2026-08-20T18:54:49.602" v="67"/>
        <pc:sldMkLst>
          <pc:docMk/>
          <pc:sldMk cId="4204778078" sldId="2147374142"/>
        </pc:sldMkLst>
      </pc:sldChg>
      <pc:sldChg chg="ord modNotesTx">
        <pc:chgData name="DeShon, Sarah" userId="aa4818cd-f336-48cc-897c-23979e9f5440" providerId="ADAL" clId="{E2B90A87-24BB-4262-94D0-EAC6BF495978}" dt="2026-08-31T18:58:12.548" v="83" actId="5793"/>
        <pc:sldMkLst>
          <pc:docMk/>
          <pc:sldMk cId="1065886969" sldId="2147374149"/>
        </pc:sldMkLst>
      </pc:sldChg>
      <pc:sldChg chg="modNotesTx">
        <pc:chgData name="DeShon, Sarah" userId="aa4818cd-f336-48cc-897c-23979e9f5440" providerId="ADAL" clId="{E2B90A87-24BB-4262-94D0-EAC6BF495978}" dt="2026-08-31T19:00:57.034" v="88" actId="20577"/>
        <pc:sldMkLst>
          <pc:docMk/>
          <pc:sldMk cId="2848929165" sldId="2147374171"/>
        </pc:sldMkLst>
      </pc:sldChg>
      <pc:sldChg chg="modNotesTx">
        <pc:chgData name="DeShon, Sarah" userId="aa4818cd-f336-48cc-897c-23979e9f5440" providerId="ADAL" clId="{E2B90A87-24BB-4262-94D0-EAC6BF495978}" dt="2026-08-31T18:51:43.092" v="77" actId="20577"/>
        <pc:sldMkLst>
          <pc:docMk/>
          <pc:sldMk cId="2439783582" sldId="2147374181"/>
        </pc:sldMkLst>
      </pc:sldChg>
      <pc:sldChg chg="modNotesTx">
        <pc:chgData name="DeShon, Sarah" userId="aa4818cd-f336-48cc-897c-23979e9f5440" providerId="ADAL" clId="{E2B90A87-24BB-4262-94D0-EAC6BF495978}" dt="2026-08-31T18:53:37.554" v="79" actId="5793"/>
        <pc:sldMkLst>
          <pc:docMk/>
          <pc:sldMk cId="1856094930" sldId="2147374209"/>
        </pc:sldMkLst>
      </pc:sldChg>
      <pc:sldChg chg="ord">
        <pc:chgData name="DeShon, Sarah" userId="aa4818cd-f336-48cc-897c-23979e9f5440" providerId="ADAL" clId="{E2B90A87-24BB-4262-94D0-EAC6BF495978}" dt="2026-08-20T18:32:25.757" v="23"/>
        <pc:sldMkLst>
          <pc:docMk/>
          <pc:sldMk cId="3384862629" sldId="2147374210"/>
        </pc:sldMkLst>
      </pc:sldChg>
      <pc:sldChg chg="modNotesTx">
        <pc:chgData name="DeShon, Sarah" userId="aa4818cd-f336-48cc-897c-23979e9f5440" providerId="ADAL" clId="{E2B90A87-24BB-4262-94D0-EAC6BF495978}" dt="2026-08-31T19:06:41.147" v="97" actId="20577"/>
        <pc:sldMkLst>
          <pc:docMk/>
          <pc:sldMk cId="1776168274" sldId="2147374230"/>
        </pc:sldMkLst>
      </pc:sldChg>
      <pc:sldChg chg="ord modNotesTx">
        <pc:chgData name="DeShon, Sarah" userId="aa4818cd-f336-48cc-897c-23979e9f5440" providerId="ADAL" clId="{E2B90A87-24BB-4262-94D0-EAC6BF495978}" dt="2026-08-31T19:03:08.808" v="91" actId="20577"/>
        <pc:sldMkLst>
          <pc:docMk/>
          <pc:sldMk cId="609288702" sldId="2147374231"/>
        </pc:sldMkLst>
      </pc:sldChg>
      <pc:sldChg chg="modNotesTx">
        <pc:chgData name="DeShon, Sarah" userId="aa4818cd-f336-48cc-897c-23979e9f5440" providerId="ADAL" clId="{E2B90A87-24BB-4262-94D0-EAC6BF495978}" dt="2026-08-31T19:05:24.224" v="93" actId="20577"/>
        <pc:sldMkLst>
          <pc:docMk/>
          <pc:sldMk cId="1314595796" sldId="2147374233"/>
        </pc:sldMkLst>
      </pc:sldChg>
      <pc:sldChg chg="modNotesTx">
        <pc:chgData name="DeShon, Sarah" userId="aa4818cd-f336-48cc-897c-23979e9f5440" providerId="ADAL" clId="{E2B90A87-24BB-4262-94D0-EAC6BF495978}" dt="2026-08-31T19:06:02.969" v="96" actId="20577"/>
        <pc:sldMkLst>
          <pc:docMk/>
          <pc:sldMk cId="3621808491" sldId="2147374234"/>
        </pc:sldMkLst>
      </pc:sldChg>
      <pc:sldChg chg="ord">
        <pc:chgData name="DeShon, Sarah" userId="aa4818cd-f336-48cc-897c-23979e9f5440" providerId="ADAL" clId="{E2B90A87-24BB-4262-94D0-EAC6BF495978}" dt="2026-08-20T18:25:16.907" v="4"/>
        <pc:sldMkLst>
          <pc:docMk/>
          <pc:sldMk cId="4198816385" sldId="2147374244"/>
        </pc:sldMkLst>
      </pc:sldChg>
      <pc:sldChg chg="modNotesTx">
        <pc:chgData name="DeShon, Sarah" userId="aa4818cd-f336-48cc-897c-23979e9f5440" providerId="ADAL" clId="{E2B90A87-24BB-4262-94D0-EAC6BF495978}" dt="2026-08-31T18:56:33.684" v="82" actId="20577"/>
        <pc:sldMkLst>
          <pc:docMk/>
          <pc:sldMk cId="561825873" sldId="2147374245"/>
        </pc:sldMkLst>
      </pc:sldChg>
      <pc:sldChg chg="modNotesTx">
        <pc:chgData name="DeShon, Sarah" userId="aa4818cd-f336-48cc-897c-23979e9f5440" providerId="ADAL" clId="{E2B90A87-24BB-4262-94D0-EAC6BF495978}" dt="2026-08-31T19:02:09.262" v="89" actId="20577"/>
        <pc:sldMkLst>
          <pc:docMk/>
          <pc:sldMk cId="2262461540" sldId="2147374249"/>
        </pc:sldMkLst>
      </pc:sldChg>
      <pc:sldChg chg="addSp modSp mod">
        <pc:chgData name="DeShon, Sarah" userId="aa4818cd-f336-48cc-897c-23979e9f5440" providerId="ADAL" clId="{E2B90A87-24BB-4262-94D0-EAC6BF495978}" dt="2026-08-20T18:36:24.281" v="35" actId="1076"/>
        <pc:sldMkLst>
          <pc:docMk/>
          <pc:sldMk cId="3063492970" sldId="2147374250"/>
        </pc:sldMkLst>
        <pc:picChg chg="add mod">
          <ac:chgData name="DeShon, Sarah" userId="aa4818cd-f336-48cc-897c-23979e9f5440" providerId="ADAL" clId="{E2B90A87-24BB-4262-94D0-EAC6BF495978}" dt="2026-08-20T18:36:24.281" v="35" actId="1076"/>
          <ac:picMkLst>
            <pc:docMk/>
            <pc:sldMk cId="3063492970" sldId="2147374250"/>
            <ac:picMk id="6" creationId="{2B9211F4-E8C6-AC9A-0DFB-956FE0A1438A}"/>
          </ac:picMkLst>
        </pc:picChg>
        <pc:picChg chg="mod">
          <ac:chgData name="DeShon, Sarah" userId="aa4818cd-f336-48cc-897c-23979e9f5440" providerId="ADAL" clId="{E2B90A87-24BB-4262-94D0-EAC6BF495978}" dt="2026-08-20T18:36:22.377" v="34" actId="1076"/>
          <ac:picMkLst>
            <pc:docMk/>
            <pc:sldMk cId="3063492970" sldId="2147374250"/>
            <ac:picMk id="13" creationId="{195A67FF-634D-7ED0-90D1-848EC35E7E81}"/>
          </ac:picMkLst>
        </pc:picChg>
      </pc:sldChg>
      <pc:sldChg chg="addSp delSp modSp mod modNotesTx">
        <pc:chgData name="DeShon, Sarah" userId="aa4818cd-f336-48cc-897c-23979e9f5440" providerId="ADAL" clId="{E2B90A87-24BB-4262-94D0-EAC6BF495978}" dt="2026-08-31T19:02:43.023" v="90" actId="20577"/>
        <pc:sldMkLst>
          <pc:docMk/>
          <pc:sldMk cId="1822967819" sldId="2147374251"/>
        </pc:sldMkLst>
        <pc:picChg chg="add mod">
          <ac:chgData name="DeShon, Sarah" userId="aa4818cd-f336-48cc-897c-23979e9f5440" providerId="ADAL" clId="{E2B90A87-24BB-4262-94D0-EAC6BF495978}" dt="2026-08-20T18:42:44.321" v="43" actId="1076"/>
          <ac:picMkLst>
            <pc:docMk/>
            <pc:sldMk cId="1822967819" sldId="2147374251"/>
            <ac:picMk id="6" creationId="{13375351-10C6-B3DB-5846-545B1754530C}"/>
          </ac:picMkLst>
        </pc:picChg>
      </pc:sldChg>
      <pc:sldChg chg="modNotesTx">
        <pc:chgData name="DeShon, Sarah" userId="aa4818cd-f336-48cc-897c-23979e9f5440" providerId="ADAL" clId="{E2B90A87-24BB-4262-94D0-EAC6BF495978}" dt="2026-08-31T18:52:56.627" v="78" actId="20577"/>
        <pc:sldMkLst>
          <pc:docMk/>
          <pc:sldMk cId="1007799458" sldId="2147374268"/>
        </pc:sldMkLst>
      </pc:sldChg>
      <pc:sldChg chg="modNotesTx">
        <pc:chgData name="DeShon, Sarah" userId="aa4818cd-f336-48cc-897c-23979e9f5440" providerId="ADAL" clId="{E2B90A87-24BB-4262-94D0-EAC6BF495978}" dt="2026-08-31T18:59:08.354" v="84" actId="20577"/>
        <pc:sldMkLst>
          <pc:docMk/>
          <pc:sldMk cId="3059872716" sldId="2147374276"/>
        </pc:sldMkLst>
      </pc:sldChg>
      <pc:sldChg chg="add">
        <pc:chgData name="DeShon, Sarah" userId="aa4818cd-f336-48cc-897c-23979e9f5440" providerId="ADAL" clId="{E2B90A87-24BB-4262-94D0-EAC6BF495978}" dt="2026-08-20T18:50:26.811" v="50"/>
        <pc:sldMkLst>
          <pc:docMk/>
          <pc:sldMk cId="3200314559" sldId="2147374299"/>
        </pc:sldMkLst>
      </pc:sldChg>
      <pc:sldChg chg="add">
        <pc:chgData name="DeShon, Sarah" userId="aa4818cd-f336-48cc-897c-23979e9f5440" providerId="ADAL" clId="{E2B90A87-24BB-4262-94D0-EAC6BF495978}" dt="2026-08-20T18:24:55.398" v="0"/>
        <pc:sldMkLst>
          <pc:docMk/>
          <pc:sldMk cId="161113841" sldId="2147374300"/>
        </pc:sldMkLst>
      </pc:sldChg>
      <pc:sldChg chg="add">
        <pc:chgData name="DeShon, Sarah" userId="aa4818cd-f336-48cc-897c-23979e9f5440" providerId="ADAL" clId="{E2B90A87-24BB-4262-94D0-EAC6BF495978}" dt="2026-08-20T18:50:26.811" v="50"/>
        <pc:sldMkLst>
          <pc:docMk/>
          <pc:sldMk cId="3925831460" sldId="2147374301"/>
        </pc:sldMkLst>
      </pc:sldChg>
      <pc:sldChg chg="add">
        <pc:chgData name="DeShon, Sarah" userId="aa4818cd-f336-48cc-897c-23979e9f5440" providerId="ADAL" clId="{E2B90A87-24BB-4262-94D0-EAC6BF495978}" dt="2026-08-20T18:50:26.811" v="50"/>
        <pc:sldMkLst>
          <pc:docMk/>
          <pc:sldMk cId="1765391563" sldId="2147374302"/>
        </pc:sldMkLst>
      </pc:sldChg>
      <pc:sldChg chg="add">
        <pc:chgData name="DeShon, Sarah" userId="aa4818cd-f336-48cc-897c-23979e9f5440" providerId="ADAL" clId="{E2B90A87-24BB-4262-94D0-EAC6BF495978}" dt="2026-08-20T18:50:26.811" v="50"/>
        <pc:sldMkLst>
          <pc:docMk/>
          <pc:sldMk cId="724350328" sldId="2147374303"/>
        </pc:sldMkLst>
      </pc:sldChg>
      <pc:sldChg chg="add">
        <pc:chgData name="DeShon, Sarah" userId="aa4818cd-f336-48cc-897c-23979e9f5440" providerId="ADAL" clId="{E2B90A87-24BB-4262-94D0-EAC6BF495978}" dt="2026-08-20T18:50:26.811" v="50"/>
        <pc:sldMkLst>
          <pc:docMk/>
          <pc:sldMk cId="3586456882" sldId="2147374304"/>
        </pc:sldMkLst>
      </pc:sldChg>
      <pc:sldChg chg="add">
        <pc:chgData name="DeShon, Sarah" userId="aa4818cd-f336-48cc-897c-23979e9f5440" providerId="ADAL" clId="{E2B90A87-24BB-4262-94D0-EAC6BF495978}" dt="2026-08-20T18:55:14.280" v="68"/>
        <pc:sldMkLst>
          <pc:docMk/>
          <pc:sldMk cId="1948165470" sldId="2147374375"/>
        </pc:sldMkLst>
      </pc:sldChg>
      <pc:sldChg chg="add">
        <pc:chgData name="DeShon, Sarah" userId="aa4818cd-f336-48cc-897c-23979e9f5440" providerId="ADAL" clId="{E2B90A87-24BB-4262-94D0-EAC6BF495978}" dt="2026-08-20T18:50:26.811" v="50"/>
        <pc:sldMkLst>
          <pc:docMk/>
          <pc:sldMk cId="2094645143" sldId="2147374376"/>
        </pc:sldMkLst>
      </pc:sldChg>
      <pc:sldChg chg="add modNotesTx">
        <pc:chgData name="DeShon, Sarah" userId="aa4818cd-f336-48cc-897c-23979e9f5440" providerId="ADAL" clId="{E2B90A87-24BB-4262-94D0-EAC6BF495978}" dt="2026-08-31T18:59:55.627" v="86" actId="20577"/>
        <pc:sldMkLst>
          <pc:docMk/>
          <pc:sldMk cId="2595255867" sldId="2147374377"/>
        </pc:sldMkLst>
      </pc:sldChg>
      <pc:sldChg chg="add">
        <pc:chgData name="DeShon, Sarah" userId="aa4818cd-f336-48cc-897c-23979e9f5440" providerId="ADAL" clId="{E2B90A87-24BB-4262-94D0-EAC6BF495978}" dt="2026-08-20T18:46:35.795" v="46"/>
        <pc:sldMkLst>
          <pc:docMk/>
          <pc:sldMk cId="2624902566" sldId="2147374378"/>
        </pc:sldMkLst>
      </pc:sldChg>
      <pc:sldChg chg="add">
        <pc:chgData name="DeShon, Sarah" userId="aa4818cd-f336-48cc-897c-23979e9f5440" providerId="ADAL" clId="{E2B90A87-24BB-4262-94D0-EAC6BF495978}" dt="2026-08-20T18:50:26.811" v="50"/>
        <pc:sldMkLst>
          <pc:docMk/>
          <pc:sldMk cId="3809978989" sldId="2147374379"/>
        </pc:sldMkLst>
      </pc:sldChg>
      <pc:sldChg chg="add">
        <pc:chgData name="DeShon, Sarah" userId="aa4818cd-f336-48cc-897c-23979e9f5440" providerId="ADAL" clId="{E2B90A87-24BB-4262-94D0-EAC6BF495978}" dt="2026-08-20T18:50:26.811" v="50"/>
        <pc:sldMkLst>
          <pc:docMk/>
          <pc:sldMk cId="2362782021" sldId="2147374380"/>
        </pc:sldMkLst>
      </pc:sldChg>
      <pc:sldChg chg="add">
        <pc:chgData name="DeShon, Sarah" userId="aa4818cd-f336-48cc-897c-23979e9f5440" providerId="ADAL" clId="{E2B90A87-24BB-4262-94D0-EAC6BF495978}" dt="2026-08-20T18:50:26.811" v="50"/>
        <pc:sldMkLst>
          <pc:docMk/>
          <pc:sldMk cId="1072171422" sldId="2147374381"/>
        </pc:sldMkLst>
      </pc:sldChg>
      <pc:sldChg chg="add">
        <pc:chgData name="DeShon, Sarah" userId="aa4818cd-f336-48cc-897c-23979e9f5440" providerId="ADAL" clId="{E2B90A87-24BB-4262-94D0-EAC6BF495978}" dt="2026-08-20T18:50:26.811" v="50"/>
        <pc:sldMkLst>
          <pc:docMk/>
          <pc:sldMk cId="650733476" sldId="2147374382"/>
        </pc:sldMkLst>
      </pc:sldChg>
    </pc:docChg>
  </pc:docChgLst>
  <pc:docChgLst>
    <pc:chgData name="Alvarez Padilla, Yesenia" userId="fc4cdee5-342b-4857-b5ca-7ed126ff97dd" providerId="ADAL" clId="{F174DFC2-95CA-45A4-B653-A180FE25FBA8}"/>
    <pc:docChg chg="undo redo custSel delSld modSld modSection">
      <pc:chgData name="Alvarez Padilla, Yesenia" userId="fc4cdee5-342b-4857-b5ca-7ed126ff97dd" providerId="ADAL" clId="{F174DFC2-95CA-45A4-B653-A180FE25FBA8}" dt="2026-08-31T19:34:13.003" v="1507" actId="20577"/>
      <pc:docMkLst>
        <pc:docMk/>
      </pc:docMkLst>
      <pc:sldChg chg="modNotesTx">
        <pc:chgData name="Alvarez Padilla, Yesenia" userId="fc4cdee5-342b-4857-b5ca-7ed126ff97dd" providerId="ADAL" clId="{F174DFC2-95CA-45A4-B653-A180FE25FBA8}" dt="2026-08-31T18:30:23.991" v="959" actId="313"/>
        <pc:sldMkLst>
          <pc:docMk/>
          <pc:sldMk cId="0" sldId="271"/>
        </pc:sldMkLst>
      </pc:sldChg>
      <pc:sldChg chg="modSp mod modNotesTx">
        <pc:chgData name="Alvarez Padilla, Yesenia" userId="fc4cdee5-342b-4857-b5ca-7ed126ff97dd" providerId="ADAL" clId="{F174DFC2-95CA-45A4-B653-A180FE25FBA8}" dt="2026-08-31T18:31:45.869" v="989" actId="20577"/>
        <pc:sldMkLst>
          <pc:docMk/>
          <pc:sldMk cId="2269471779" sldId="375"/>
        </pc:sldMkLst>
        <pc:spChg chg="mod">
          <ac:chgData name="Alvarez Padilla, Yesenia" userId="fc4cdee5-342b-4857-b5ca-7ed126ff97dd" providerId="ADAL" clId="{F174DFC2-95CA-45A4-B653-A180FE25FBA8}" dt="2026-08-31T18:31:26.172" v="979"/>
          <ac:spMkLst>
            <pc:docMk/>
            <pc:sldMk cId="2269471779" sldId="375"/>
            <ac:spMk id="9" creationId="{FC616C8B-2990-1587-3345-90E625CA93B9}"/>
          </ac:spMkLst>
        </pc:spChg>
      </pc:sldChg>
      <pc:sldChg chg="modNotesTx">
        <pc:chgData name="Alvarez Padilla, Yesenia" userId="fc4cdee5-342b-4857-b5ca-7ed126ff97dd" providerId="ADAL" clId="{F174DFC2-95CA-45A4-B653-A180FE25FBA8}" dt="2026-08-31T18:35:00.449" v="1051" actId="20577"/>
        <pc:sldMkLst>
          <pc:docMk/>
          <pc:sldMk cId="2385934954" sldId="2147374080"/>
        </pc:sldMkLst>
      </pc:sldChg>
      <pc:sldChg chg="modNotesTx">
        <pc:chgData name="Alvarez Padilla, Yesenia" userId="fc4cdee5-342b-4857-b5ca-7ed126ff97dd" providerId="ADAL" clId="{F174DFC2-95CA-45A4-B653-A180FE25FBA8}" dt="2026-08-31T18:49:04.880" v="1153" actId="20577"/>
        <pc:sldMkLst>
          <pc:docMk/>
          <pc:sldMk cId="4279190906" sldId="2147374137"/>
        </pc:sldMkLst>
      </pc:sldChg>
      <pc:sldChg chg="modNotesTx">
        <pc:chgData name="Alvarez Padilla, Yesenia" userId="fc4cdee5-342b-4857-b5ca-7ed126ff97dd" providerId="ADAL" clId="{F174DFC2-95CA-45A4-B653-A180FE25FBA8}" dt="2026-08-31T18:50:12.750" v="1155" actId="20577"/>
        <pc:sldMkLst>
          <pc:docMk/>
          <pc:sldMk cId="899353652" sldId="2147374138"/>
        </pc:sldMkLst>
      </pc:sldChg>
      <pc:sldChg chg="addSp modSp mod modNotesTx">
        <pc:chgData name="Alvarez Padilla, Yesenia" userId="fc4cdee5-342b-4857-b5ca-7ed126ff97dd" providerId="ADAL" clId="{F174DFC2-95CA-45A4-B653-A180FE25FBA8}" dt="2026-08-31T18:41:02.367" v="1143" actId="20577"/>
        <pc:sldMkLst>
          <pc:docMk/>
          <pc:sldMk cId="3820747258" sldId="2147374141"/>
        </pc:sldMkLst>
        <pc:spChg chg="mod">
          <ac:chgData name="Alvarez Padilla, Yesenia" userId="fc4cdee5-342b-4857-b5ca-7ed126ff97dd" providerId="ADAL" clId="{F174DFC2-95CA-45A4-B653-A180FE25FBA8}" dt="2026-08-27T16:46:36.887" v="103" actId="1076"/>
          <ac:spMkLst>
            <pc:docMk/>
            <pc:sldMk cId="3820747258" sldId="2147374141"/>
            <ac:spMk id="3" creationId="{CFE6A0E5-9E1F-C189-0240-AC9A92E2EB00}"/>
          </ac:spMkLst>
        </pc:spChg>
        <pc:spChg chg="mod">
          <ac:chgData name="Alvarez Padilla, Yesenia" userId="fc4cdee5-342b-4857-b5ca-7ed126ff97dd" providerId="ADAL" clId="{F174DFC2-95CA-45A4-B653-A180FE25FBA8}" dt="2026-08-27T16:45:56.891" v="100"/>
          <ac:spMkLst>
            <pc:docMk/>
            <pc:sldMk cId="3820747258" sldId="2147374141"/>
            <ac:spMk id="4" creationId="{6BD6B546-2205-B180-63FA-EEFBBEAD653C}"/>
          </ac:spMkLst>
        </pc:spChg>
        <pc:spChg chg="mod">
          <ac:chgData name="Alvarez Padilla, Yesenia" userId="fc4cdee5-342b-4857-b5ca-7ed126ff97dd" providerId="ADAL" clId="{F174DFC2-95CA-45A4-B653-A180FE25FBA8}" dt="2026-08-27T16:42:49.589" v="39"/>
          <ac:spMkLst>
            <pc:docMk/>
            <pc:sldMk cId="3820747258" sldId="2147374141"/>
            <ac:spMk id="7" creationId="{CD1CD589-B318-D4C8-5043-51665ED0B99D}"/>
          </ac:spMkLst>
        </pc:spChg>
        <pc:spChg chg="mod">
          <ac:chgData name="Alvarez Padilla, Yesenia" userId="fc4cdee5-342b-4857-b5ca-7ed126ff97dd" providerId="ADAL" clId="{F174DFC2-95CA-45A4-B653-A180FE25FBA8}" dt="2026-08-27T16:42:24.432" v="38" actId="20577"/>
          <ac:spMkLst>
            <pc:docMk/>
            <pc:sldMk cId="3820747258" sldId="2147374141"/>
            <ac:spMk id="10" creationId="{84975925-EFE7-4142-B681-EAFE2C687AC2}"/>
          </ac:spMkLst>
        </pc:spChg>
      </pc:sldChg>
      <pc:sldChg chg="modSp mod modNotesTx">
        <pc:chgData name="Alvarez Padilla, Yesenia" userId="fc4cdee5-342b-4857-b5ca-7ed126ff97dd" providerId="ADAL" clId="{F174DFC2-95CA-45A4-B653-A180FE25FBA8}" dt="2026-08-31T19:32:13.510" v="1489" actId="20577"/>
        <pc:sldMkLst>
          <pc:docMk/>
          <pc:sldMk cId="4204778078" sldId="2147374142"/>
        </pc:sldMkLst>
        <pc:spChg chg="mod">
          <ac:chgData name="Alvarez Padilla, Yesenia" userId="fc4cdee5-342b-4857-b5ca-7ed126ff97dd" providerId="ADAL" clId="{F174DFC2-95CA-45A4-B653-A180FE25FBA8}" dt="2026-08-31T13:34:21.386" v="856" actId="13926"/>
          <ac:spMkLst>
            <pc:docMk/>
            <pc:sldMk cId="4204778078" sldId="2147374142"/>
            <ac:spMk id="2" creationId="{7898CC43-0181-9C5E-0C3C-D08DFFED00CD}"/>
          </ac:spMkLst>
        </pc:spChg>
        <pc:spChg chg="mod">
          <ac:chgData name="Alvarez Padilla, Yesenia" userId="fc4cdee5-342b-4857-b5ca-7ed126ff97dd" providerId="ADAL" clId="{F174DFC2-95CA-45A4-B653-A180FE25FBA8}" dt="2026-08-31T13:36:06.447" v="882" actId="20577"/>
          <ac:spMkLst>
            <pc:docMk/>
            <pc:sldMk cId="4204778078" sldId="2147374142"/>
            <ac:spMk id="9" creationId="{E379F14A-FF71-04D3-A3A0-B7D94DB3D6B6}"/>
          </ac:spMkLst>
        </pc:spChg>
        <pc:spChg chg="mod">
          <ac:chgData name="Alvarez Padilla, Yesenia" userId="fc4cdee5-342b-4857-b5ca-7ed126ff97dd" providerId="ADAL" clId="{F174DFC2-95CA-45A4-B653-A180FE25FBA8}" dt="2026-08-31T13:36:38.389" v="883"/>
          <ac:spMkLst>
            <pc:docMk/>
            <pc:sldMk cId="4204778078" sldId="2147374142"/>
            <ac:spMk id="10" creationId="{6E186526-EEEF-69B6-CBBA-7E3780A41E3A}"/>
          </ac:spMkLst>
        </pc:spChg>
        <pc:spChg chg="mod">
          <ac:chgData name="Alvarez Padilla, Yesenia" userId="fc4cdee5-342b-4857-b5ca-7ed126ff97dd" providerId="ADAL" clId="{F174DFC2-95CA-45A4-B653-A180FE25FBA8}" dt="2026-08-31T13:36:45.984" v="884"/>
          <ac:spMkLst>
            <pc:docMk/>
            <pc:sldMk cId="4204778078" sldId="2147374142"/>
            <ac:spMk id="16" creationId="{13178ABF-7532-1389-6BAA-781CF70ECC70}"/>
          </ac:spMkLst>
        </pc:spChg>
        <pc:spChg chg="mod">
          <ac:chgData name="Alvarez Padilla, Yesenia" userId="fc4cdee5-342b-4857-b5ca-7ed126ff97dd" providerId="ADAL" clId="{F174DFC2-95CA-45A4-B653-A180FE25FBA8}" dt="2026-08-31T13:37:05.511" v="885"/>
          <ac:spMkLst>
            <pc:docMk/>
            <pc:sldMk cId="4204778078" sldId="2147374142"/>
            <ac:spMk id="22" creationId="{7E29B20F-370D-0115-44EE-25531240D223}"/>
          </ac:spMkLst>
        </pc:spChg>
      </pc:sldChg>
      <pc:sldChg chg="del">
        <pc:chgData name="Alvarez Padilla, Yesenia" userId="fc4cdee5-342b-4857-b5ca-7ed126ff97dd" providerId="ADAL" clId="{F174DFC2-95CA-45A4-B653-A180FE25FBA8}" dt="2026-08-31T13:04:39.199" v="603" actId="2696"/>
        <pc:sldMkLst>
          <pc:docMk/>
          <pc:sldMk cId="3574776228" sldId="2147374146"/>
        </pc:sldMkLst>
      </pc:sldChg>
      <pc:sldChg chg="modNotesTx">
        <pc:chgData name="Alvarez Padilla, Yesenia" userId="fc4cdee5-342b-4857-b5ca-7ed126ff97dd" providerId="ADAL" clId="{F174DFC2-95CA-45A4-B653-A180FE25FBA8}" dt="2026-08-31T18:53:42.547" v="1173" actId="12"/>
        <pc:sldMkLst>
          <pc:docMk/>
          <pc:sldMk cId="1065886969" sldId="2147374149"/>
        </pc:sldMkLst>
      </pc:sldChg>
      <pc:sldChg chg="del">
        <pc:chgData name="Alvarez Padilla, Yesenia" userId="fc4cdee5-342b-4857-b5ca-7ed126ff97dd" providerId="ADAL" clId="{F174DFC2-95CA-45A4-B653-A180FE25FBA8}" dt="2026-08-31T13:18:05.157" v="747" actId="2696"/>
        <pc:sldMkLst>
          <pc:docMk/>
          <pc:sldMk cId="18549998" sldId="2147374166"/>
        </pc:sldMkLst>
      </pc:sldChg>
      <pc:sldChg chg="modNotesTx">
        <pc:chgData name="Alvarez Padilla, Yesenia" userId="fc4cdee5-342b-4857-b5ca-7ed126ff97dd" providerId="ADAL" clId="{F174DFC2-95CA-45A4-B653-A180FE25FBA8}" dt="2026-08-31T19:02:55.610" v="1234" actId="12"/>
        <pc:sldMkLst>
          <pc:docMk/>
          <pc:sldMk cId="2848929165" sldId="2147374171"/>
        </pc:sldMkLst>
      </pc:sldChg>
      <pc:sldChg chg="modSp mod modCm">
        <pc:chgData name="Alvarez Padilla, Yesenia" userId="fc4cdee5-342b-4857-b5ca-7ed126ff97dd" providerId="ADAL" clId="{F174DFC2-95CA-45A4-B653-A180FE25FBA8}" dt="2026-08-27T16:54:05.696" v="132" actId="14100"/>
        <pc:sldMkLst>
          <pc:docMk/>
          <pc:sldMk cId="3384862629" sldId="2147374210"/>
        </pc:sldMkLst>
        <pc:spChg chg="mod">
          <ac:chgData name="Alvarez Padilla, Yesenia" userId="fc4cdee5-342b-4857-b5ca-7ed126ff97dd" providerId="ADAL" clId="{F174DFC2-95CA-45A4-B653-A180FE25FBA8}" dt="2026-08-27T16:54:05.696" v="132" actId="14100"/>
          <ac:spMkLst>
            <pc:docMk/>
            <pc:sldMk cId="3384862629" sldId="2147374210"/>
            <ac:spMk id="2" creationId="{82060A2A-0BA8-C165-C301-CAD95D6246CA}"/>
          </ac:spMkLst>
        </pc:spChg>
        <pc:extLst>
          <p:ext xmlns:p="http://schemas.openxmlformats.org/presentationml/2006/main" uri="{D6D511B9-2390-475A-947B-AFAB55BFBCF1}">
            <pc226:cmChg xmlns:pc226="http://schemas.microsoft.com/office/powerpoint/2022/06/main/command" chg="mod">
              <pc226:chgData name="Alvarez Padilla, Yesenia" userId="fc4cdee5-342b-4857-b5ca-7ed126ff97dd" providerId="ADAL" clId="{F174DFC2-95CA-45A4-B653-A180FE25FBA8}" dt="2026-08-27T16:54:02.241" v="131"/>
              <pc2:cmMkLst xmlns:pc2="http://schemas.microsoft.com/office/powerpoint/2019/9/main/command">
                <pc:docMk/>
                <pc:sldMk cId="3384862629" sldId="2147374210"/>
                <pc2:cmMk id="{4EF8D912-67D1-4C6D-84F1-4D6188F72FE1}"/>
              </pc2:cmMkLst>
            </pc226:cmChg>
          </p:ext>
        </pc:extLst>
      </pc:sldChg>
      <pc:sldChg chg="modNotesTx">
        <pc:chgData name="Alvarez Padilla, Yesenia" userId="fc4cdee5-342b-4857-b5ca-7ed126ff97dd" providerId="ADAL" clId="{F174DFC2-95CA-45A4-B653-A180FE25FBA8}" dt="2026-08-31T19:34:13.003" v="1507" actId="20577"/>
        <pc:sldMkLst>
          <pc:docMk/>
          <pc:sldMk cId="2185853134" sldId="2147374228"/>
        </pc:sldMkLst>
      </pc:sldChg>
      <pc:sldChg chg="modNotesTx">
        <pc:chgData name="Alvarez Padilla, Yesenia" userId="fc4cdee5-342b-4857-b5ca-7ed126ff97dd" providerId="ADAL" clId="{F174DFC2-95CA-45A4-B653-A180FE25FBA8}" dt="2026-08-31T19:26:52.033" v="1418" actId="20577"/>
        <pc:sldMkLst>
          <pc:docMk/>
          <pc:sldMk cId="3214196655" sldId="2147374229"/>
        </pc:sldMkLst>
      </pc:sldChg>
      <pc:sldChg chg="modNotesTx">
        <pc:chgData name="Alvarez Padilla, Yesenia" userId="fc4cdee5-342b-4857-b5ca-7ed126ff97dd" providerId="ADAL" clId="{F174DFC2-95CA-45A4-B653-A180FE25FBA8}" dt="2026-08-31T19:32:57.286" v="1491" actId="20577"/>
        <pc:sldMkLst>
          <pc:docMk/>
          <pc:sldMk cId="1776168274" sldId="2147374230"/>
        </pc:sldMkLst>
      </pc:sldChg>
      <pc:sldChg chg="modSp mod modNotesTx">
        <pc:chgData name="Alvarez Padilla, Yesenia" userId="fc4cdee5-342b-4857-b5ca-7ed126ff97dd" providerId="ADAL" clId="{F174DFC2-95CA-45A4-B653-A180FE25FBA8}" dt="2026-08-27T18:04:21.935" v="309" actId="20577"/>
        <pc:sldMkLst>
          <pc:docMk/>
          <pc:sldMk cId="609288702" sldId="2147374231"/>
        </pc:sldMkLst>
        <pc:spChg chg="mod">
          <ac:chgData name="Alvarez Padilla, Yesenia" userId="fc4cdee5-342b-4857-b5ca-7ed126ff97dd" providerId="ADAL" clId="{F174DFC2-95CA-45A4-B653-A180FE25FBA8}" dt="2026-08-27T18:04:21.935" v="309" actId="20577"/>
          <ac:spMkLst>
            <pc:docMk/>
            <pc:sldMk cId="609288702" sldId="2147374231"/>
            <ac:spMk id="6" creationId="{F4805CDB-27B4-ACA5-B355-16EF1A79EC21}"/>
          </ac:spMkLst>
        </pc:spChg>
      </pc:sldChg>
      <pc:sldChg chg="modNotesTx">
        <pc:chgData name="Alvarez Padilla, Yesenia" userId="fc4cdee5-342b-4857-b5ca-7ed126ff97dd" providerId="ADAL" clId="{F174DFC2-95CA-45A4-B653-A180FE25FBA8}" dt="2026-08-31T19:27:21.154" v="1419" actId="12"/>
        <pc:sldMkLst>
          <pc:docMk/>
          <pc:sldMk cId="1314595796" sldId="2147374233"/>
        </pc:sldMkLst>
      </pc:sldChg>
      <pc:sldChg chg="modSp mod modCm modNotesTx">
        <pc:chgData name="Alvarez Padilla, Yesenia" userId="fc4cdee5-342b-4857-b5ca-7ed126ff97dd" providerId="ADAL" clId="{F174DFC2-95CA-45A4-B653-A180FE25FBA8}" dt="2026-08-31T19:28:53.689" v="1439" actId="20577"/>
        <pc:sldMkLst>
          <pc:docMk/>
          <pc:sldMk cId="3621808491" sldId="2147374234"/>
        </pc:sldMkLst>
        <pc:spChg chg="mod">
          <ac:chgData name="Alvarez Padilla, Yesenia" userId="fc4cdee5-342b-4857-b5ca-7ed126ff97dd" providerId="ADAL" clId="{F174DFC2-95CA-45A4-B653-A180FE25FBA8}" dt="2026-08-31T13:31:36.128" v="854" actId="13926"/>
          <ac:spMkLst>
            <pc:docMk/>
            <pc:sldMk cId="3621808491" sldId="2147374234"/>
            <ac:spMk id="2" creationId="{8CEC31E9-5010-DD10-8C4E-AA8957AD2056}"/>
          </ac:spMkLst>
        </pc:spChg>
        <pc:extLst>
          <p:ext xmlns:p="http://schemas.openxmlformats.org/presentationml/2006/main" uri="{D6D511B9-2390-475A-947B-AFAB55BFBCF1}">
            <pc226:cmChg xmlns:pc226="http://schemas.microsoft.com/office/powerpoint/2022/06/main/command" chg="mod">
              <pc226:chgData name="Alvarez Padilla, Yesenia" userId="fc4cdee5-342b-4857-b5ca-7ed126ff97dd" providerId="ADAL" clId="{F174DFC2-95CA-45A4-B653-A180FE25FBA8}" dt="2026-08-31T13:31:31.720" v="852"/>
              <pc2:cmMkLst xmlns:pc2="http://schemas.microsoft.com/office/powerpoint/2019/9/main/command">
                <pc:docMk/>
                <pc:sldMk cId="3621808491" sldId="2147374234"/>
                <pc2:cmMk id="{70E8C723-84A1-49C5-B20C-956496DAF5A6}"/>
              </pc2:cmMkLst>
            </pc226:cmChg>
          </p:ext>
        </pc:extLst>
      </pc:sldChg>
      <pc:sldChg chg="modNotesTx">
        <pc:chgData name="Alvarez Padilla, Yesenia" userId="fc4cdee5-342b-4857-b5ca-7ed126ff97dd" providerId="ADAL" clId="{F174DFC2-95CA-45A4-B653-A180FE25FBA8}" dt="2026-08-31T18:52:08.284" v="1167" actId="5793"/>
        <pc:sldMkLst>
          <pc:docMk/>
          <pc:sldMk cId="1508200858" sldId="2147374242"/>
        </pc:sldMkLst>
      </pc:sldChg>
      <pc:sldChg chg="modNotesTx">
        <pc:chgData name="Alvarez Padilla, Yesenia" userId="fc4cdee5-342b-4857-b5ca-7ed126ff97dd" providerId="ADAL" clId="{F174DFC2-95CA-45A4-B653-A180FE25FBA8}" dt="2026-08-31T18:35:43.349" v="1064" actId="20577"/>
        <pc:sldMkLst>
          <pc:docMk/>
          <pc:sldMk cId="4198816385" sldId="2147374244"/>
        </pc:sldMkLst>
      </pc:sldChg>
      <pc:sldChg chg="modNotesTx">
        <pc:chgData name="Alvarez Padilla, Yesenia" userId="fc4cdee5-342b-4857-b5ca-7ed126ff97dd" providerId="ADAL" clId="{F174DFC2-95CA-45A4-B653-A180FE25FBA8}" dt="2026-08-27T16:53:06.431" v="115" actId="20577"/>
        <pc:sldMkLst>
          <pc:docMk/>
          <pc:sldMk cId="561825873" sldId="2147374245"/>
        </pc:sldMkLst>
      </pc:sldChg>
      <pc:sldChg chg="modSp mod modNotesTx">
        <pc:chgData name="Alvarez Padilla, Yesenia" userId="fc4cdee5-342b-4857-b5ca-7ed126ff97dd" providerId="ADAL" clId="{F174DFC2-95CA-45A4-B653-A180FE25FBA8}" dt="2026-08-27T17:01:22.461" v="194" actId="20577"/>
        <pc:sldMkLst>
          <pc:docMk/>
          <pc:sldMk cId="2262461540" sldId="2147374249"/>
        </pc:sldMkLst>
        <pc:spChg chg="mod">
          <ac:chgData name="Alvarez Padilla, Yesenia" userId="fc4cdee5-342b-4857-b5ca-7ed126ff97dd" providerId="ADAL" clId="{F174DFC2-95CA-45A4-B653-A180FE25FBA8}" dt="2026-08-27T16:59:31.491" v="190" actId="20577"/>
          <ac:spMkLst>
            <pc:docMk/>
            <pc:sldMk cId="2262461540" sldId="2147374249"/>
            <ac:spMk id="2" creationId="{F95745D6-BAE2-F925-68D5-C8785DBC6FC0}"/>
          </ac:spMkLst>
        </pc:spChg>
      </pc:sldChg>
      <pc:sldChg chg="modSp mod modCm modNotesTx">
        <pc:chgData name="Alvarez Padilla, Yesenia" userId="fc4cdee5-342b-4857-b5ca-7ed126ff97dd" providerId="ADAL" clId="{F174DFC2-95CA-45A4-B653-A180FE25FBA8}" dt="2026-08-31T19:07:18.086" v="1242" actId="20577"/>
        <pc:sldMkLst>
          <pc:docMk/>
          <pc:sldMk cId="3063492970" sldId="2147374250"/>
        </pc:sldMkLst>
        <pc:spChg chg="mod">
          <ac:chgData name="Alvarez Padilla, Yesenia" userId="fc4cdee5-342b-4857-b5ca-7ed126ff97dd" providerId="ADAL" clId="{F174DFC2-95CA-45A4-B653-A180FE25FBA8}" dt="2026-08-27T16:56:52.274" v="165" actId="20577"/>
          <ac:spMkLst>
            <pc:docMk/>
            <pc:sldMk cId="3063492970" sldId="2147374250"/>
            <ac:spMk id="2" creationId="{0FA46739-C13F-7816-6331-E2FE9C0995B2}"/>
          </ac:spMkLst>
        </pc:spChg>
        <pc:extLst>
          <p:ext xmlns:p="http://schemas.openxmlformats.org/presentationml/2006/main" uri="{D6D511B9-2390-475A-947B-AFAB55BFBCF1}">
            <pc226:cmChg xmlns:pc226="http://schemas.microsoft.com/office/powerpoint/2022/06/main/command" chg="mod">
              <pc226:chgData name="Alvarez Padilla, Yesenia" userId="fc4cdee5-342b-4857-b5ca-7ed126ff97dd" providerId="ADAL" clId="{F174DFC2-95CA-45A4-B653-A180FE25FBA8}" dt="2026-08-27T16:56:52.274" v="165" actId="20577"/>
              <pc2:cmMkLst xmlns:pc2="http://schemas.microsoft.com/office/powerpoint/2019/9/main/command">
                <pc:docMk/>
                <pc:sldMk cId="3063492970" sldId="2147374250"/>
                <pc2:cmMk id="{06633451-6008-4C91-A337-8A90B7B4286C}"/>
              </pc2:cmMkLst>
            </pc226:cmChg>
          </p:ext>
        </pc:extLst>
      </pc:sldChg>
      <pc:sldChg chg="modSp mod modNotesTx">
        <pc:chgData name="Alvarez Padilla, Yesenia" userId="fc4cdee5-342b-4857-b5ca-7ed126ff97dd" providerId="ADAL" clId="{F174DFC2-95CA-45A4-B653-A180FE25FBA8}" dt="2026-08-27T17:03:39.973" v="235" actId="20577"/>
        <pc:sldMkLst>
          <pc:docMk/>
          <pc:sldMk cId="1822967819" sldId="2147374251"/>
        </pc:sldMkLst>
        <pc:spChg chg="mod">
          <ac:chgData name="Alvarez Padilla, Yesenia" userId="fc4cdee5-342b-4857-b5ca-7ed126ff97dd" providerId="ADAL" clId="{F174DFC2-95CA-45A4-B653-A180FE25FBA8}" dt="2026-08-27T17:02:51.858" v="222" actId="20577"/>
          <ac:spMkLst>
            <pc:docMk/>
            <pc:sldMk cId="1822967819" sldId="2147374251"/>
            <ac:spMk id="2" creationId="{9CC17794-E32D-99C5-CB62-9B6CE8795DFF}"/>
          </ac:spMkLst>
        </pc:spChg>
      </pc:sldChg>
      <pc:sldChg chg="modSp mod modCm modNotesTx">
        <pc:chgData name="Alvarez Padilla, Yesenia" userId="fc4cdee5-342b-4857-b5ca-7ed126ff97dd" providerId="ADAL" clId="{F174DFC2-95CA-45A4-B653-A180FE25FBA8}" dt="2026-08-31T19:02:23.484" v="1233" actId="20577"/>
        <pc:sldMkLst>
          <pc:docMk/>
          <pc:sldMk cId="736551261" sldId="2147374252"/>
        </pc:sldMkLst>
        <pc:spChg chg="mod">
          <ac:chgData name="Alvarez Padilla, Yesenia" userId="fc4cdee5-342b-4857-b5ca-7ed126ff97dd" providerId="ADAL" clId="{F174DFC2-95CA-45A4-B653-A180FE25FBA8}" dt="2026-08-27T16:55:26.622" v="144" actId="20577"/>
          <ac:spMkLst>
            <pc:docMk/>
            <pc:sldMk cId="736551261" sldId="2147374252"/>
            <ac:spMk id="2" creationId="{B21BBBEE-B4AB-5CB2-9F3D-C6E2FC23692B}"/>
          </ac:spMkLst>
        </pc:spChg>
        <pc:extLst>
          <p:ext xmlns:p="http://schemas.openxmlformats.org/presentationml/2006/main" uri="{D6D511B9-2390-475A-947B-AFAB55BFBCF1}">
            <pc226:cmChg xmlns:pc226="http://schemas.microsoft.com/office/powerpoint/2022/06/main/command" chg="mod">
              <pc226:chgData name="Alvarez Padilla, Yesenia" userId="fc4cdee5-342b-4857-b5ca-7ed126ff97dd" providerId="ADAL" clId="{F174DFC2-95CA-45A4-B653-A180FE25FBA8}" dt="2026-08-27T16:55:26.622" v="144" actId="20577"/>
              <pc2:cmMkLst xmlns:pc2="http://schemas.microsoft.com/office/powerpoint/2019/9/main/command">
                <pc:docMk/>
                <pc:sldMk cId="736551261" sldId="2147374252"/>
                <pc2:cmMk id="{8A122F53-B5C8-4B6A-A16E-4503199CEC4C}"/>
              </pc2:cmMkLst>
            </pc226:cmChg>
          </p:ext>
        </pc:extLst>
      </pc:sldChg>
      <pc:sldChg chg="addSp delSp modSp mod modNotesTx">
        <pc:chgData name="Alvarez Padilla, Yesenia" userId="fc4cdee5-342b-4857-b5ca-7ed126ff97dd" providerId="ADAL" clId="{F174DFC2-95CA-45A4-B653-A180FE25FBA8}" dt="2026-08-31T18:30:00.923" v="958" actId="20577"/>
        <pc:sldMkLst>
          <pc:docMk/>
          <pc:sldMk cId="4027110462" sldId="2147374266"/>
        </pc:sldMkLst>
        <pc:spChg chg="add mod">
          <ac:chgData name="Alvarez Padilla, Yesenia" userId="fc4cdee5-342b-4857-b5ca-7ed126ff97dd" providerId="ADAL" clId="{F174DFC2-95CA-45A4-B653-A180FE25FBA8}" dt="2026-08-27T16:39:09.862" v="16" actId="1076"/>
          <ac:spMkLst>
            <pc:docMk/>
            <pc:sldMk cId="4027110462" sldId="2147374266"/>
            <ac:spMk id="4" creationId="{3D86384A-08F2-457F-4ED2-1D1BD58709D2}"/>
          </ac:spMkLst>
        </pc:spChg>
        <pc:spChg chg="mod">
          <ac:chgData name="Alvarez Padilla, Yesenia" userId="fc4cdee5-342b-4857-b5ca-7ed126ff97dd" providerId="ADAL" clId="{F174DFC2-95CA-45A4-B653-A180FE25FBA8}" dt="2026-08-27T16:38:55.200" v="13" actId="20577"/>
          <ac:spMkLst>
            <pc:docMk/>
            <pc:sldMk cId="4027110462" sldId="2147374266"/>
            <ac:spMk id="9" creationId="{A872823E-5A91-694F-3212-CD7BB32CE7DA}"/>
          </ac:spMkLst>
        </pc:spChg>
        <pc:spChg chg="mod">
          <ac:chgData name="Alvarez Padilla, Yesenia" userId="fc4cdee5-342b-4857-b5ca-7ed126ff97dd" providerId="ADAL" clId="{F174DFC2-95CA-45A4-B653-A180FE25FBA8}" dt="2026-08-27T16:38:33.486" v="10" actId="20577"/>
          <ac:spMkLst>
            <pc:docMk/>
            <pc:sldMk cId="4027110462" sldId="2147374266"/>
            <ac:spMk id="11" creationId="{B63CB2BE-2EAC-14CD-CE17-3C42861FF27B}"/>
          </ac:spMkLst>
        </pc:spChg>
      </pc:sldChg>
      <pc:sldChg chg="modNotesTx">
        <pc:chgData name="Alvarez Padilla, Yesenia" userId="fc4cdee5-342b-4857-b5ca-7ed126ff97dd" providerId="ADAL" clId="{F174DFC2-95CA-45A4-B653-A180FE25FBA8}" dt="2026-08-31T18:38:56.002" v="1105" actId="20577"/>
        <pc:sldMkLst>
          <pc:docMk/>
          <pc:sldMk cId="2968972850" sldId="2147374267"/>
        </pc:sldMkLst>
      </pc:sldChg>
      <pc:sldChg chg="addSp modSp mod modCm modNotesTx">
        <pc:chgData name="Alvarez Padilla, Yesenia" userId="fc4cdee5-342b-4857-b5ca-7ed126ff97dd" providerId="ADAL" clId="{F174DFC2-95CA-45A4-B653-A180FE25FBA8}" dt="2026-08-31T18:47:39.261" v="1145" actId="6549"/>
        <pc:sldMkLst>
          <pc:docMk/>
          <pc:sldMk cId="1007799458" sldId="2147374268"/>
        </pc:sldMkLst>
        <pc:spChg chg="mod">
          <ac:chgData name="Alvarez Padilla, Yesenia" userId="fc4cdee5-342b-4857-b5ca-7ed126ff97dd" providerId="ADAL" clId="{F174DFC2-95CA-45A4-B653-A180FE25FBA8}" dt="2026-08-27T16:48:52.761" v="109"/>
          <ac:spMkLst>
            <pc:docMk/>
            <pc:sldMk cId="1007799458" sldId="2147374268"/>
            <ac:spMk id="2" creationId="{E22BF615-ECA2-2B0F-4E6A-2BCE29E2B7F0}"/>
          </ac:spMkLst>
        </pc:spChg>
        <pc:extLst>
          <p:ext xmlns:p="http://schemas.openxmlformats.org/presentationml/2006/main" uri="{D6D511B9-2390-475A-947B-AFAB55BFBCF1}">
            <pc226:cmChg xmlns:pc226="http://schemas.microsoft.com/office/powerpoint/2022/06/main/command" chg="mod">
              <pc226:chgData name="Alvarez Padilla, Yesenia" userId="fc4cdee5-342b-4857-b5ca-7ed126ff97dd" providerId="ADAL" clId="{F174DFC2-95CA-45A4-B653-A180FE25FBA8}" dt="2026-08-27T16:48:52.761" v="109"/>
              <pc2:cmMkLst xmlns:pc2="http://schemas.microsoft.com/office/powerpoint/2019/9/main/command">
                <pc:docMk/>
                <pc:sldMk cId="1007799458" sldId="2147374268"/>
                <pc2:cmMk id="{18C7758C-AE8C-4537-8CB9-28D4B33AF8B3}"/>
              </pc2:cmMkLst>
            </pc226:cmChg>
          </p:ext>
        </pc:extLst>
      </pc:sldChg>
      <pc:sldChg chg="modNotesTx">
        <pc:chgData name="Alvarez Padilla, Yesenia" userId="fc4cdee5-342b-4857-b5ca-7ed126ff97dd" providerId="ADAL" clId="{F174DFC2-95CA-45A4-B653-A180FE25FBA8}" dt="2026-08-31T18:56:20.146" v="1207" actId="20577"/>
        <pc:sldMkLst>
          <pc:docMk/>
          <pc:sldMk cId="3059872716" sldId="2147374276"/>
        </pc:sldMkLst>
      </pc:sldChg>
      <pc:sldChg chg="modSp mod modNotesTx">
        <pc:chgData name="Alvarez Padilla, Yesenia" userId="fc4cdee5-342b-4857-b5ca-7ed126ff97dd" providerId="ADAL" clId="{F174DFC2-95CA-45A4-B653-A180FE25FBA8}" dt="2026-08-31T19:13:54.655" v="1315" actId="5793"/>
        <pc:sldMkLst>
          <pc:docMk/>
          <pc:sldMk cId="3200314559" sldId="2147374299"/>
        </pc:sldMkLst>
        <pc:spChg chg="mod">
          <ac:chgData name="Alvarez Padilla, Yesenia" userId="fc4cdee5-342b-4857-b5ca-7ed126ff97dd" providerId="ADAL" clId="{F174DFC2-95CA-45A4-B653-A180FE25FBA8}" dt="2026-08-31T12:59:49.821" v="491" actId="13926"/>
          <ac:spMkLst>
            <pc:docMk/>
            <pc:sldMk cId="3200314559" sldId="2147374299"/>
            <ac:spMk id="2" creationId="{3508CDE6-9DB7-7B43-23C1-F8C6792F6063}"/>
          </ac:spMkLst>
        </pc:spChg>
        <pc:spChg chg="mod">
          <ac:chgData name="Alvarez Padilla, Yesenia" userId="fc4cdee5-342b-4857-b5ca-7ed126ff97dd" providerId="ADAL" clId="{F174DFC2-95CA-45A4-B653-A180FE25FBA8}" dt="2026-08-31T12:59:42.443" v="489" actId="14100"/>
          <ac:spMkLst>
            <pc:docMk/>
            <pc:sldMk cId="3200314559" sldId="2147374299"/>
            <ac:spMk id="3" creationId="{9D2FF7C4-6B4E-7C69-ED5C-F17BDCA0A043}"/>
          </ac:spMkLst>
        </pc:spChg>
      </pc:sldChg>
      <pc:sldChg chg="modSp mod modNotesTx">
        <pc:chgData name="Alvarez Padilla, Yesenia" userId="fc4cdee5-342b-4857-b5ca-7ed126ff97dd" providerId="ADAL" clId="{F174DFC2-95CA-45A4-B653-A180FE25FBA8}" dt="2026-08-31T18:33:14.473" v="993" actId="20577"/>
        <pc:sldMkLst>
          <pc:docMk/>
          <pc:sldMk cId="161113841" sldId="2147374300"/>
        </pc:sldMkLst>
        <pc:spChg chg="mod">
          <ac:chgData name="Alvarez Padilla, Yesenia" userId="fc4cdee5-342b-4857-b5ca-7ed126ff97dd" providerId="ADAL" clId="{F174DFC2-95CA-45A4-B653-A180FE25FBA8}" dt="2026-08-31T18:25:48.643" v="926" actId="6549"/>
          <ac:spMkLst>
            <pc:docMk/>
            <pc:sldMk cId="161113841" sldId="2147374300"/>
            <ac:spMk id="3" creationId="{7B1152A3-117D-6C4D-E7C9-DF1CE7A37037}"/>
          </ac:spMkLst>
        </pc:spChg>
      </pc:sldChg>
      <pc:sldChg chg="modSp mod modNotesTx">
        <pc:chgData name="Alvarez Padilla, Yesenia" userId="fc4cdee5-342b-4857-b5ca-7ed126ff97dd" providerId="ADAL" clId="{F174DFC2-95CA-45A4-B653-A180FE25FBA8}" dt="2026-08-31T19:16:17.944" v="1331" actId="5793"/>
        <pc:sldMkLst>
          <pc:docMk/>
          <pc:sldMk cId="3925831460" sldId="2147374301"/>
        </pc:sldMkLst>
        <pc:spChg chg="mod">
          <ac:chgData name="Alvarez Padilla, Yesenia" userId="fc4cdee5-342b-4857-b5ca-7ed126ff97dd" providerId="ADAL" clId="{F174DFC2-95CA-45A4-B653-A180FE25FBA8}" dt="2026-08-31T13:08:06.657" v="665" actId="13926"/>
          <ac:spMkLst>
            <pc:docMk/>
            <pc:sldMk cId="3925831460" sldId="2147374301"/>
            <ac:spMk id="2" creationId="{3DAEE478-E62F-2727-0981-075AB3577B2D}"/>
          </ac:spMkLst>
        </pc:spChg>
        <pc:spChg chg="mod">
          <ac:chgData name="Alvarez Padilla, Yesenia" userId="fc4cdee5-342b-4857-b5ca-7ed126ff97dd" providerId="ADAL" clId="{F174DFC2-95CA-45A4-B653-A180FE25FBA8}" dt="2026-08-31T13:08:01.994" v="664" actId="14100"/>
          <ac:spMkLst>
            <pc:docMk/>
            <pc:sldMk cId="3925831460" sldId="2147374301"/>
            <ac:spMk id="5" creationId="{FA910610-D68C-515D-A781-8DC335D9FEA2}"/>
          </ac:spMkLst>
        </pc:spChg>
        <pc:picChg chg="mod">
          <ac:chgData name="Alvarez Padilla, Yesenia" userId="fc4cdee5-342b-4857-b5ca-7ed126ff97dd" providerId="ADAL" clId="{F174DFC2-95CA-45A4-B653-A180FE25FBA8}" dt="2026-08-31T13:07:59.746" v="663" actId="1076"/>
          <ac:picMkLst>
            <pc:docMk/>
            <pc:sldMk cId="3925831460" sldId="2147374301"/>
            <ac:picMk id="6" creationId="{787C5BCA-A6D1-2924-307A-1E56EC4FABF5}"/>
          </ac:picMkLst>
        </pc:picChg>
      </pc:sldChg>
      <pc:sldChg chg="modSp mod modNotesTx">
        <pc:chgData name="Alvarez Padilla, Yesenia" userId="fc4cdee5-342b-4857-b5ca-7ed126ff97dd" providerId="ADAL" clId="{F174DFC2-95CA-45A4-B653-A180FE25FBA8}" dt="2026-08-31T19:19:52.337" v="1359" actId="20577"/>
        <pc:sldMkLst>
          <pc:docMk/>
          <pc:sldMk cId="1765391563" sldId="2147374302"/>
        </pc:sldMkLst>
        <pc:spChg chg="mod">
          <ac:chgData name="Alvarez Padilla, Yesenia" userId="fc4cdee5-342b-4857-b5ca-7ed126ff97dd" providerId="ADAL" clId="{F174DFC2-95CA-45A4-B653-A180FE25FBA8}" dt="2026-08-31T13:20:06.047" v="807" actId="1076"/>
          <ac:spMkLst>
            <pc:docMk/>
            <pc:sldMk cId="1765391563" sldId="2147374302"/>
            <ac:spMk id="2" creationId="{669A1B92-4872-2FDD-03F3-A0F4E1416E08}"/>
          </ac:spMkLst>
        </pc:spChg>
        <pc:spChg chg="mod">
          <ac:chgData name="Alvarez Padilla, Yesenia" userId="fc4cdee5-342b-4857-b5ca-7ed126ff97dd" providerId="ADAL" clId="{F174DFC2-95CA-45A4-B653-A180FE25FBA8}" dt="2026-08-31T13:21:48.644" v="813" actId="1076"/>
          <ac:spMkLst>
            <pc:docMk/>
            <pc:sldMk cId="1765391563" sldId="2147374302"/>
            <ac:spMk id="5" creationId="{5895F7A5-1251-D952-0468-22359DD2C87D}"/>
          </ac:spMkLst>
        </pc:spChg>
      </pc:sldChg>
      <pc:sldChg chg="modSp mod modNotesTx">
        <pc:chgData name="Alvarez Padilla, Yesenia" userId="fc4cdee5-342b-4857-b5ca-7ed126ff97dd" providerId="ADAL" clId="{F174DFC2-95CA-45A4-B653-A180FE25FBA8}" dt="2026-08-31T19:23:11.086" v="1378" actId="20577"/>
        <pc:sldMkLst>
          <pc:docMk/>
          <pc:sldMk cId="724350328" sldId="2147374303"/>
        </pc:sldMkLst>
        <pc:spChg chg="mod">
          <ac:chgData name="Alvarez Padilla, Yesenia" userId="fc4cdee5-342b-4857-b5ca-7ed126ff97dd" providerId="ADAL" clId="{F174DFC2-95CA-45A4-B653-A180FE25FBA8}" dt="2026-08-27T17:22:09.085" v="258"/>
          <ac:spMkLst>
            <pc:docMk/>
            <pc:sldMk cId="724350328" sldId="2147374303"/>
            <ac:spMk id="2" creationId="{C440EBE0-8BFB-02B1-46A5-EDF7D67D9935}"/>
          </ac:spMkLst>
        </pc:spChg>
        <pc:spChg chg="mod">
          <ac:chgData name="Alvarez Padilla, Yesenia" userId="fc4cdee5-342b-4857-b5ca-7ed126ff97dd" providerId="ADAL" clId="{F174DFC2-95CA-45A4-B653-A180FE25FBA8}" dt="2026-08-27T17:22:45.925" v="264" actId="20577"/>
          <ac:spMkLst>
            <pc:docMk/>
            <pc:sldMk cId="724350328" sldId="2147374303"/>
            <ac:spMk id="6" creationId="{4C8573C6-DF0C-52ED-16BB-77752C58E6A9}"/>
          </ac:spMkLst>
        </pc:spChg>
      </pc:sldChg>
      <pc:sldChg chg="modSp mod modNotesTx">
        <pc:chgData name="Alvarez Padilla, Yesenia" userId="fc4cdee5-342b-4857-b5ca-7ed126ff97dd" providerId="ADAL" clId="{F174DFC2-95CA-45A4-B653-A180FE25FBA8}" dt="2026-08-31T19:25:37.101" v="1413" actId="14100"/>
        <pc:sldMkLst>
          <pc:docMk/>
          <pc:sldMk cId="3586456882" sldId="2147374304"/>
        </pc:sldMkLst>
        <pc:spChg chg="mod">
          <ac:chgData name="Alvarez Padilla, Yesenia" userId="fc4cdee5-342b-4857-b5ca-7ed126ff97dd" providerId="ADAL" clId="{F174DFC2-95CA-45A4-B653-A180FE25FBA8}" dt="2026-08-31T13:30:54.210" v="851" actId="13926"/>
          <ac:spMkLst>
            <pc:docMk/>
            <pc:sldMk cId="3586456882" sldId="2147374304"/>
            <ac:spMk id="2" creationId="{0A2BA851-31F2-C943-34A1-0071DA431F6C}"/>
          </ac:spMkLst>
        </pc:spChg>
        <pc:spChg chg="mod">
          <ac:chgData name="Alvarez Padilla, Yesenia" userId="fc4cdee5-342b-4857-b5ca-7ed126ff97dd" providerId="ADAL" clId="{F174DFC2-95CA-45A4-B653-A180FE25FBA8}" dt="2026-08-31T19:25:37.101" v="1413" actId="14100"/>
          <ac:spMkLst>
            <pc:docMk/>
            <pc:sldMk cId="3586456882" sldId="2147374304"/>
            <ac:spMk id="8" creationId="{67A08672-9FF2-CE32-E088-187879DBE257}"/>
          </ac:spMkLst>
        </pc:spChg>
      </pc:sldChg>
      <pc:sldChg chg="modSp mod modNotesTx">
        <pc:chgData name="Alvarez Padilla, Yesenia" userId="fc4cdee5-342b-4857-b5ca-7ed126ff97dd" providerId="ADAL" clId="{F174DFC2-95CA-45A4-B653-A180FE25FBA8}" dt="2026-08-31T19:33:50.939" v="1505" actId="20577"/>
        <pc:sldMkLst>
          <pc:docMk/>
          <pc:sldMk cId="1948165470" sldId="2147374375"/>
        </pc:sldMkLst>
        <pc:spChg chg="mod">
          <ac:chgData name="Alvarez Padilla, Yesenia" userId="fc4cdee5-342b-4857-b5ca-7ed126ff97dd" providerId="ADAL" clId="{F174DFC2-95CA-45A4-B653-A180FE25FBA8}" dt="2026-08-31T13:37:54.720" v="888"/>
          <ac:spMkLst>
            <pc:docMk/>
            <pc:sldMk cId="1948165470" sldId="2147374375"/>
            <ac:spMk id="2" creationId="{25B22048-DACD-29D5-5148-C31B6A3A1DF9}"/>
          </ac:spMkLst>
        </pc:spChg>
        <pc:spChg chg="mod">
          <ac:chgData name="Alvarez Padilla, Yesenia" userId="fc4cdee5-342b-4857-b5ca-7ed126ff97dd" providerId="ADAL" clId="{F174DFC2-95CA-45A4-B653-A180FE25FBA8}" dt="2026-08-31T13:38:56.665" v="899" actId="1076"/>
          <ac:spMkLst>
            <pc:docMk/>
            <pc:sldMk cId="1948165470" sldId="2147374375"/>
            <ac:spMk id="9" creationId="{A6ED120B-71D0-8E6F-1100-AFE753FCCAC2}"/>
          </ac:spMkLst>
        </pc:spChg>
      </pc:sldChg>
      <pc:sldChg chg="modSp mod modNotesTx">
        <pc:chgData name="Alvarez Padilla, Yesenia" userId="fc4cdee5-342b-4857-b5ca-7ed126ff97dd" providerId="ADAL" clId="{F174DFC2-95CA-45A4-B653-A180FE25FBA8}" dt="2026-08-31T19:10:49.438" v="1261" actId="20577"/>
        <pc:sldMkLst>
          <pc:docMk/>
          <pc:sldMk cId="2094645143" sldId="2147374376"/>
        </pc:sldMkLst>
        <pc:spChg chg="mod">
          <ac:chgData name="Alvarez Padilla, Yesenia" userId="fc4cdee5-342b-4857-b5ca-7ed126ff97dd" providerId="ADAL" clId="{F174DFC2-95CA-45A4-B653-A180FE25FBA8}" dt="2026-08-27T18:26:17.477" v="341" actId="13926"/>
          <ac:spMkLst>
            <pc:docMk/>
            <pc:sldMk cId="2094645143" sldId="2147374376"/>
            <ac:spMk id="2" creationId="{82060A2A-0BA8-C165-C301-CAD95D6246CA}"/>
          </ac:spMkLst>
        </pc:spChg>
        <pc:spChg chg="mod">
          <ac:chgData name="Alvarez Padilla, Yesenia" userId="fc4cdee5-342b-4857-b5ca-7ed126ff97dd" providerId="ADAL" clId="{F174DFC2-95CA-45A4-B653-A180FE25FBA8}" dt="2026-08-27T18:28:01.925" v="373" actId="20577"/>
          <ac:spMkLst>
            <pc:docMk/>
            <pc:sldMk cId="2094645143" sldId="2147374376"/>
            <ac:spMk id="5" creationId="{891E61ED-5FF9-52BA-3E3A-2FE37EBDBE47}"/>
          </ac:spMkLst>
        </pc:spChg>
      </pc:sldChg>
      <pc:sldChg chg="modNotesTx">
        <pc:chgData name="Alvarez Padilla, Yesenia" userId="fc4cdee5-342b-4857-b5ca-7ed126ff97dd" providerId="ADAL" clId="{F174DFC2-95CA-45A4-B653-A180FE25FBA8}" dt="2026-08-27T16:54:43.617" v="134" actId="20577"/>
        <pc:sldMkLst>
          <pc:docMk/>
          <pc:sldMk cId="2595255867" sldId="2147374377"/>
        </pc:sldMkLst>
      </pc:sldChg>
      <pc:sldChg chg="modSp mod modNotesTx">
        <pc:chgData name="Alvarez Padilla, Yesenia" userId="fc4cdee5-342b-4857-b5ca-7ed126ff97dd" providerId="ADAL" clId="{F174DFC2-95CA-45A4-B653-A180FE25FBA8}" dt="2026-08-31T19:10:29.878" v="1243" actId="113"/>
        <pc:sldMkLst>
          <pc:docMk/>
          <pc:sldMk cId="2624902566" sldId="2147374378"/>
        </pc:sldMkLst>
        <pc:spChg chg="mod">
          <ac:chgData name="Alvarez Padilla, Yesenia" userId="fc4cdee5-342b-4857-b5ca-7ed126ff97dd" providerId="ADAL" clId="{F174DFC2-95CA-45A4-B653-A180FE25FBA8}" dt="2026-08-27T18:05:13.390" v="316" actId="20577"/>
          <ac:spMkLst>
            <pc:docMk/>
            <pc:sldMk cId="2624902566" sldId="2147374378"/>
            <ac:spMk id="2" creationId="{82060A2A-0BA8-C165-C301-CAD95D6246CA}"/>
          </ac:spMkLst>
        </pc:spChg>
      </pc:sldChg>
      <pc:sldChg chg="addSp modSp mod modNotesTx">
        <pc:chgData name="Alvarez Padilla, Yesenia" userId="fc4cdee5-342b-4857-b5ca-7ed126ff97dd" providerId="ADAL" clId="{F174DFC2-95CA-45A4-B653-A180FE25FBA8}" dt="2026-08-31T19:14:43.780" v="1320" actId="6549"/>
        <pc:sldMkLst>
          <pc:docMk/>
          <pc:sldMk cId="3809978989" sldId="2147374379"/>
        </pc:sldMkLst>
        <pc:spChg chg="mod">
          <ac:chgData name="Alvarez Padilla, Yesenia" userId="fc4cdee5-342b-4857-b5ca-7ed126ff97dd" providerId="ADAL" clId="{F174DFC2-95CA-45A4-B653-A180FE25FBA8}" dt="2026-08-31T13:01:02.914" v="533" actId="14100"/>
          <ac:spMkLst>
            <pc:docMk/>
            <pc:sldMk cId="3809978989" sldId="2147374379"/>
            <ac:spMk id="2" creationId="{82060A2A-0BA8-C165-C301-CAD95D6246CA}"/>
          </ac:spMkLst>
        </pc:spChg>
        <pc:spChg chg="mod">
          <ac:chgData name="Alvarez Padilla, Yesenia" userId="fc4cdee5-342b-4857-b5ca-7ed126ff97dd" providerId="ADAL" clId="{F174DFC2-95CA-45A4-B653-A180FE25FBA8}" dt="2026-08-31T13:02:26.658" v="545" actId="20577"/>
          <ac:spMkLst>
            <pc:docMk/>
            <pc:sldMk cId="3809978989" sldId="2147374379"/>
            <ac:spMk id="6" creationId="{034917B5-78C0-7F91-8F8F-BE85E4D8985D}"/>
          </ac:spMkLst>
        </pc:spChg>
        <pc:graphicFrameChg chg="add mod">
          <ac:chgData name="Alvarez Padilla, Yesenia" userId="fc4cdee5-342b-4857-b5ca-7ed126ff97dd" providerId="ADAL" clId="{F174DFC2-95CA-45A4-B653-A180FE25FBA8}" dt="2026-08-31T13:01:34.313" v="534"/>
          <ac:graphicFrameMkLst>
            <pc:docMk/>
            <pc:sldMk cId="3809978989" sldId="2147374379"/>
            <ac:graphicFrameMk id="3" creationId="{7F2B6664-C786-68F7-0479-3A9C1F3338E8}"/>
          </ac:graphicFrameMkLst>
        </pc:graphicFrameChg>
      </pc:sldChg>
      <pc:sldChg chg="modSp mod modNotesTx">
        <pc:chgData name="Alvarez Padilla, Yesenia" userId="fc4cdee5-342b-4857-b5ca-7ed126ff97dd" providerId="ADAL" clId="{F174DFC2-95CA-45A4-B653-A180FE25FBA8}" dt="2026-08-31T19:17:53.329" v="1333" actId="20577"/>
        <pc:sldMkLst>
          <pc:docMk/>
          <pc:sldMk cId="2362782021" sldId="2147374380"/>
        </pc:sldMkLst>
        <pc:spChg chg="mod">
          <ac:chgData name="Alvarez Padilla, Yesenia" userId="fc4cdee5-342b-4857-b5ca-7ed126ff97dd" providerId="ADAL" clId="{F174DFC2-95CA-45A4-B653-A180FE25FBA8}" dt="2026-08-31T13:13:10.758" v="722" actId="13926"/>
          <ac:spMkLst>
            <pc:docMk/>
            <pc:sldMk cId="2362782021" sldId="2147374380"/>
            <ac:spMk id="2" creationId="{82060A2A-0BA8-C165-C301-CAD95D6246CA}"/>
          </ac:spMkLst>
        </pc:spChg>
        <pc:spChg chg="mod">
          <ac:chgData name="Alvarez Padilla, Yesenia" userId="fc4cdee5-342b-4857-b5ca-7ed126ff97dd" providerId="ADAL" clId="{F174DFC2-95CA-45A4-B653-A180FE25FBA8}" dt="2026-08-31T13:16:42.003" v="727" actId="20577"/>
          <ac:spMkLst>
            <pc:docMk/>
            <pc:sldMk cId="2362782021" sldId="2147374380"/>
            <ac:spMk id="5" creationId="{4CBCA4F2-7E41-6FC2-0DD4-5087DB68A356}"/>
          </ac:spMkLst>
        </pc:spChg>
      </pc:sldChg>
      <pc:sldChg chg="addSp modSp mod modNotesTx">
        <pc:chgData name="Alvarez Padilla, Yesenia" userId="fc4cdee5-342b-4857-b5ca-7ed126ff97dd" providerId="ADAL" clId="{F174DFC2-95CA-45A4-B653-A180FE25FBA8}" dt="2026-08-31T19:21:18.182" v="1370" actId="20577"/>
        <pc:sldMkLst>
          <pc:docMk/>
          <pc:sldMk cId="1072171422" sldId="2147374381"/>
        </pc:sldMkLst>
        <pc:spChg chg="mod">
          <ac:chgData name="Alvarez Padilla, Yesenia" userId="fc4cdee5-342b-4857-b5ca-7ed126ff97dd" providerId="ADAL" clId="{F174DFC2-95CA-45A4-B653-A180FE25FBA8}" dt="2026-08-27T17:19:54.469" v="247" actId="1076"/>
          <ac:spMkLst>
            <pc:docMk/>
            <pc:sldMk cId="1072171422" sldId="2147374381"/>
            <ac:spMk id="2" creationId="{82060A2A-0BA8-C165-C301-CAD95D6246CA}"/>
          </ac:spMkLst>
        </pc:spChg>
        <pc:spChg chg="mod">
          <ac:chgData name="Alvarez Padilla, Yesenia" userId="fc4cdee5-342b-4857-b5ca-7ed126ff97dd" providerId="ADAL" clId="{F174DFC2-95CA-45A4-B653-A180FE25FBA8}" dt="2026-08-27T17:19:27.017" v="242" actId="12"/>
          <ac:spMkLst>
            <pc:docMk/>
            <pc:sldMk cId="1072171422" sldId="2147374381"/>
            <ac:spMk id="8" creationId="{174FD65A-9882-7770-48EA-12C72CB829FE}"/>
          </ac:spMkLst>
        </pc:spChg>
        <pc:picChg chg="mod">
          <ac:chgData name="Alvarez Padilla, Yesenia" userId="fc4cdee5-342b-4857-b5ca-7ed126ff97dd" providerId="ADAL" clId="{F174DFC2-95CA-45A4-B653-A180FE25FBA8}" dt="2026-08-27T17:19:59.826" v="248" actId="1076"/>
          <ac:picMkLst>
            <pc:docMk/>
            <pc:sldMk cId="1072171422" sldId="2147374381"/>
            <ac:picMk id="4" creationId="{FD2E859A-DCD9-44E4-41FE-3041B6F0C3D5}"/>
          </ac:picMkLst>
        </pc:picChg>
      </pc:sldChg>
      <pc:sldChg chg="addSp modSp mod modNotesTx">
        <pc:chgData name="Alvarez Padilla, Yesenia" userId="fc4cdee5-342b-4857-b5ca-7ed126ff97dd" providerId="ADAL" clId="{F174DFC2-95CA-45A4-B653-A180FE25FBA8}" dt="2026-08-31T19:24:09.493" v="1406" actId="20577"/>
        <pc:sldMkLst>
          <pc:docMk/>
          <pc:sldMk cId="650733476" sldId="2147374382"/>
        </pc:sldMkLst>
        <pc:spChg chg="mod">
          <ac:chgData name="Alvarez Padilla, Yesenia" userId="fc4cdee5-342b-4857-b5ca-7ed126ff97dd" providerId="ADAL" clId="{F174DFC2-95CA-45A4-B653-A180FE25FBA8}" dt="2026-08-27T18:45:27.072" v="467" actId="20577"/>
          <ac:spMkLst>
            <pc:docMk/>
            <pc:sldMk cId="650733476" sldId="2147374382"/>
            <ac:spMk id="2" creationId="{82060A2A-0BA8-C165-C301-CAD95D6246CA}"/>
          </ac:spMkLst>
        </pc:spChg>
        <pc:spChg chg="mod">
          <ac:chgData name="Alvarez Padilla, Yesenia" userId="fc4cdee5-342b-4857-b5ca-7ed126ff97dd" providerId="ADAL" clId="{F174DFC2-95CA-45A4-B653-A180FE25FBA8}" dt="2026-08-31T19:23:56.531" v="1388" actId="20577"/>
          <ac:spMkLst>
            <pc:docMk/>
            <pc:sldMk cId="650733476" sldId="2147374382"/>
            <ac:spMk id="4" creationId="{BC6A7683-60D2-9ADF-8A58-3216913F4ED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8FD06C-1252-4CE4-95C1-B6B54CF457A6}"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10C1F774-EA5E-49B7-AED1-60D36E147ABF}">
      <dgm:prSet phldrT="[Text]" phldr="0"/>
      <dgm:spPr/>
      <dgm:t>
        <a:bodyPr/>
        <a:lstStyle/>
        <a:p>
          <a:pPr>
            <a:defRPr b="1"/>
          </a:pPr>
          <a:r>
            <a:rPr lang="en-US" b="0">
              <a:latin typeface="Arial"/>
              <a:cs typeface="Arial"/>
            </a:rPr>
            <a:t>1800s</a:t>
          </a:r>
        </a:p>
      </dgm:t>
    </dgm:pt>
    <dgm:pt modelId="{D4C48C12-B2C5-40FC-A3B1-0D40166C7262}" type="parTrans" cxnId="{0BF91DBB-4CD7-4D0C-8732-AE3AA9CC3FFE}">
      <dgm:prSet/>
      <dgm:spPr/>
      <dgm:t>
        <a:bodyPr/>
        <a:lstStyle/>
        <a:p>
          <a:endParaRPr lang="en-US"/>
        </a:p>
      </dgm:t>
    </dgm:pt>
    <dgm:pt modelId="{6B8F8078-BEA5-4571-8CB0-52929853170F}" type="sibTrans" cxnId="{0BF91DBB-4CD7-4D0C-8732-AE3AA9CC3FFE}">
      <dgm:prSet/>
      <dgm:spPr/>
      <dgm:t>
        <a:bodyPr/>
        <a:lstStyle/>
        <a:p>
          <a:endParaRPr lang="en-US"/>
        </a:p>
      </dgm:t>
    </dgm:pt>
    <dgm:pt modelId="{53ADE3FE-7D3C-4203-AEE9-58B1E65782DC}">
      <dgm:prSet phldrT="[Text]" phldr="0"/>
      <dgm:spPr/>
      <dgm:t>
        <a:bodyPr/>
        <a:lstStyle/>
        <a:p>
          <a:pPr>
            <a:defRPr b="1"/>
          </a:pPr>
          <a:r>
            <a:rPr lang="en-US" b="0">
              <a:latin typeface="Arial"/>
              <a:cs typeface="Arial"/>
            </a:rPr>
            <a:t>1955</a:t>
          </a:r>
        </a:p>
      </dgm:t>
    </dgm:pt>
    <dgm:pt modelId="{890BF5D6-9704-4A9E-99A3-F69F4818D9B0}" type="parTrans" cxnId="{6421085C-FF0F-482A-B400-17CD277C0A79}">
      <dgm:prSet/>
      <dgm:spPr/>
      <dgm:t>
        <a:bodyPr/>
        <a:lstStyle/>
        <a:p>
          <a:endParaRPr lang="en-US"/>
        </a:p>
      </dgm:t>
    </dgm:pt>
    <dgm:pt modelId="{3C1E3F36-AF7D-4A60-ACF9-9E2FCC08A4AE}" type="sibTrans" cxnId="{6421085C-FF0F-482A-B400-17CD277C0A79}">
      <dgm:prSet/>
      <dgm:spPr/>
      <dgm:t>
        <a:bodyPr/>
        <a:lstStyle/>
        <a:p>
          <a:endParaRPr lang="en-US"/>
        </a:p>
      </dgm:t>
    </dgm:pt>
    <dgm:pt modelId="{E314D130-43B1-4290-8509-99255FAA2CDF}">
      <dgm:prSet phldrT="[Text]" phldr="0"/>
      <dgm:spPr/>
      <dgm:t>
        <a:bodyPr/>
        <a:lstStyle/>
        <a:p>
          <a:pPr>
            <a:defRPr b="1"/>
          </a:pPr>
          <a:r>
            <a:rPr lang="en-US" b="0">
              <a:latin typeface="Arial"/>
              <a:cs typeface="Arial"/>
            </a:rPr>
            <a:t>1967</a:t>
          </a:r>
        </a:p>
      </dgm:t>
    </dgm:pt>
    <dgm:pt modelId="{59C609FC-7DEB-4DD3-8793-584100BDB416}" type="parTrans" cxnId="{9D7977C9-DEE8-46E8-9DFC-D21672EEB19B}">
      <dgm:prSet/>
      <dgm:spPr/>
      <dgm:t>
        <a:bodyPr/>
        <a:lstStyle/>
        <a:p>
          <a:endParaRPr lang="en-US"/>
        </a:p>
      </dgm:t>
    </dgm:pt>
    <dgm:pt modelId="{3883A2CE-4CFD-4B85-87E5-2361992882FC}" type="sibTrans" cxnId="{9D7977C9-DEE8-46E8-9DFC-D21672EEB19B}">
      <dgm:prSet/>
      <dgm:spPr/>
      <dgm:t>
        <a:bodyPr/>
        <a:lstStyle/>
        <a:p>
          <a:endParaRPr lang="en-US"/>
        </a:p>
      </dgm:t>
    </dgm:pt>
    <dgm:pt modelId="{97CBAD9F-B99A-48FD-B9DD-5B331F9FEEA1}">
      <dgm:prSet phldrT="[Text]" phldr="0"/>
      <dgm:spPr/>
      <dgm:t>
        <a:bodyPr/>
        <a:lstStyle/>
        <a:p>
          <a:r>
            <a:rPr lang="es-ES">
              <a:latin typeface="Arial"/>
              <a:cs typeface="Arial"/>
            </a:rPr>
            <a:t>Aprender a leer: el gran debate</a:t>
          </a:r>
          <a:endParaRPr lang="en-US">
            <a:latin typeface="Arial"/>
            <a:cs typeface="Arial"/>
          </a:endParaRPr>
        </a:p>
      </dgm:t>
    </dgm:pt>
    <dgm:pt modelId="{24E736A1-AD32-4809-87E7-947ECA7CA37B}" type="parTrans" cxnId="{9A4E5CE5-4F4F-4832-864E-28D023AF3709}">
      <dgm:prSet/>
      <dgm:spPr/>
      <dgm:t>
        <a:bodyPr/>
        <a:lstStyle/>
        <a:p>
          <a:endParaRPr lang="en-US"/>
        </a:p>
      </dgm:t>
    </dgm:pt>
    <dgm:pt modelId="{997FB1F3-6F47-499D-855E-CBA67AE64DB7}" type="sibTrans" cxnId="{9A4E5CE5-4F4F-4832-864E-28D023AF3709}">
      <dgm:prSet/>
      <dgm:spPr/>
      <dgm:t>
        <a:bodyPr/>
        <a:lstStyle/>
        <a:p>
          <a:endParaRPr lang="en-US"/>
        </a:p>
      </dgm:t>
    </dgm:pt>
    <dgm:pt modelId="{DD5C960E-E41B-4DF0-998C-2F651AA5B2F3}">
      <dgm:prSet phldr="0"/>
      <dgm:spPr/>
      <dgm:t>
        <a:bodyPr/>
        <a:lstStyle/>
        <a:p>
          <a:pPr>
            <a:defRPr b="1"/>
          </a:pPr>
          <a:r>
            <a:rPr lang="en-US" b="0">
              <a:latin typeface="Arial"/>
              <a:cs typeface="Arial"/>
            </a:rPr>
            <a:t>1990s</a:t>
          </a:r>
          <a:endParaRPr lang="en-US">
            <a:latin typeface="Arial"/>
            <a:cs typeface="Arial"/>
          </a:endParaRPr>
        </a:p>
      </dgm:t>
    </dgm:pt>
    <dgm:pt modelId="{C70790E5-0147-4AE5-86E6-5F2A60854982}" type="parTrans" cxnId="{37AFE514-22D7-480A-A897-67BFA1898AC6}">
      <dgm:prSet/>
      <dgm:spPr/>
      <dgm:t>
        <a:bodyPr/>
        <a:lstStyle/>
        <a:p>
          <a:endParaRPr lang="en-US"/>
        </a:p>
      </dgm:t>
    </dgm:pt>
    <dgm:pt modelId="{067D14F7-5D3F-4D7C-A926-E8AC0DE4A1F8}" type="sibTrans" cxnId="{37AFE514-22D7-480A-A897-67BFA1898AC6}">
      <dgm:prSet/>
      <dgm:spPr/>
      <dgm:t>
        <a:bodyPr/>
        <a:lstStyle/>
        <a:p>
          <a:endParaRPr lang="en-US"/>
        </a:p>
      </dgm:t>
    </dgm:pt>
    <dgm:pt modelId="{E51D54E5-F3B3-4441-B6BA-576B94C4C5F2}">
      <dgm:prSet phldr="0"/>
      <dgm:spPr/>
      <dgm:t>
        <a:bodyPr/>
        <a:lstStyle/>
        <a:p>
          <a:r>
            <a:rPr lang="en-US" b="0" err="1">
              <a:latin typeface="Arial"/>
              <a:cs typeface="Arial"/>
            </a:rPr>
            <a:t>Alfabetización</a:t>
          </a:r>
          <a:r>
            <a:rPr lang="en-US" b="0">
              <a:latin typeface="Arial"/>
              <a:cs typeface="Arial"/>
            </a:rPr>
            <a:t> </a:t>
          </a:r>
          <a:r>
            <a:rPr lang="en-US" b="0" err="1">
              <a:latin typeface="Arial"/>
              <a:cs typeface="Arial"/>
            </a:rPr>
            <a:t>equilibrada</a:t>
          </a:r>
          <a:endParaRPr lang="en-US"/>
        </a:p>
      </dgm:t>
    </dgm:pt>
    <dgm:pt modelId="{BB72B10B-EB66-4CF7-ABD5-E996C3E787DC}" type="parTrans" cxnId="{C2890E2A-202C-4B4F-9867-4A1FD8291086}">
      <dgm:prSet/>
      <dgm:spPr/>
      <dgm:t>
        <a:bodyPr/>
        <a:lstStyle/>
        <a:p>
          <a:endParaRPr lang="en-US"/>
        </a:p>
      </dgm:t>
    </dgm:pt>
    <dgm:pt modelId="{A1301084-3666-4D01-BA9C-D5791A00734E}" type="sibTrans" cxnId="{C2890E2A-202C-4B4F-9867-4A1FD8291086}">
      <dgm:prSet/>
      <dgm:spPr/>
      <dgm:t>
        <a:bodyPr/>
        <a:lstStyle/>
        <a:p>
          <a:endParaRPr lang="en-US"/>
        </a:p>
      </dgm:t>
    </dgm:pt>
    <dgm:pt modelId="{BF462964-DCDA-43D2-9F2B-A111E1634643}">
      <dgm:prSet phldr="0"/>
      <dgm:spPr/>
      <dgm:t>
        <a:bodyPr/>
        <a:lstStyle/>
        <a:p>
          <a:pPr>
            <a:defRPr b="1"/>
          </a:pPr>
          <a:r>
            <a:rPr lang="en-US" b="0">
              <a:latin typeface="Arial"/>
              <a:cs typeface="Arial"/>
            </a:rPr>
            <a:t>2000</a:t>
          </a:r>
        </a:p>
      </dgm:t>
    </dgm:pt>
    <dgm:pt modelId="{A79319F8-64B6-4CD0-9AF5-87155F925A8A}" type="parTrans" cxnId="{74210A52-F6FE-4462-8A7C-6DA5728039A3}">
      <dgm:prSet/>
      <dgm:spPr/>
      <dgm:t>
        <a:bodyPr/>
        <a:lstStyle/>
        <a:p>
          <a:endParaRPr lang="en-US"/>
        </a:p>
      </dgm:t>
    </dgm:pt>
    <dgm:pt modelId="{F8EF9B44-210E-4A74-968D-4098FBF4FE7E}" type="sibTrans" cxnId="{74210A52-F6FE-4462-8A7C-6DA5728039A3}">
      <dgm:prSet/>
      <dgm:spPr/>
      <dgm:t>
        <a:bodyPr/>
        <a:lstStyle/>
        <a:p>
          <a:endParaRPr lang="en-US"/>
        </a:p>
      </dgm:t>
    </dgm:pt>
    <dgm:pt modelId="{4424DCF4-6904-444F-81E9-44B28FEC1183}">
      <dgm:prSet phldr="0"/>
      <dgm:spPr/>
      <dgm:t>
        <a:bodyPr/>
        <a:lstStyle/>
        <a:p>
          <a:r>
            <a:rPr lang="en-US" b="0">
              <a:latin typeface="Arial"/>
              <a:cs typeface="Arial"/>
            </a:rPr>
            <a:t>Sistema de </a:t>
          </a:r>
          <a:r>
            <a:rPr lang="en-US" b="0" err="1">
              <a:latin typeface="Arial"/>
              <a:cs typeface="Arial"/>
            </a:rPr>
            <a:t>tres</a:t>
          </a:r>
          <a:r>
            <a:rPr lang="en-US" b="0">
              <a:latin typeface="Arial"/>
              <a:cs typeface="Arial"/>
            </a:rPr>
            <a:t> </a:t>
          </a:r>
          <a:r>
            <a:rPr lang="en-US" b="0" err="1">
              <a:latin typeface="Arial"/>
              <a:cs typeface="Arial"/>
            </a:rPr>
            <a:t>pistas</a:t>
          </a:r>
          <a:endParaRPr lang="en-US" b="0">
            <a:latin typeface="Arial"/>
            <a:cs typeface="Arial"/>
          </a:endParaRPr>
        </a:p>
      </dgm:t>
    </dgm:pt>
    <dgm:pt modelId="{312C12AB-2DAA-4810-9CA5-31460CAA8C3B}" type="parTrans" cxnId="{D3E8C06D-168F-4B9B-AB0A-1B58ABE17C88}">
      <dgm:prSet/>
      <dgm:spPr/>
      <dgm:t>
        <a:bodyPr/>
        <a:lstStyle/>
        <a:p>
          <a:endParaRPr lang="en-US"/>
        </a:p>
      </dgm:t>
    </dgm:pt>
    <dgm:pt modelId="{C6A3D099-F563-4C39-9F62-6947ED037A3C}" type="sibTrans" cxnId="{D3E8C06D-168F-4B9B-AB0A-1B58ABE17C88}">
      <dgm:prSet/>
      <dgm:spPr/>
      <dgm:t>
        <a:bodyPr/>
        <a:lstStyle/>
        <a:p>
          <a:endParaRPr lang="en-US"/>
        </a:p>
      </dgm:t>
    </dgm:pt>
    <dgm:pt modelId="{248DBFFB-4169-42C9-949B-B6FA0CA4C6D5}">
      <dgm:prSet phldr="0"/>
      <dgm:spPr/>
      <dgm:t>
        <a:bodyPr/>
        <a:lstStyle/>
        <a:p>
          <a:r>
            <a:rPr lang="en-US" b="0">
              <a:latin typeface="Arial"/>
              <a:cs typeface="Arial"/>
            </a:rPr>
            <a:t>Palabra completa</a:t>
          </a:r>
        </a:p>
      </dgm:t>
    </dgm:pt>
    <dgm:pt modelId="{20FFE15D-DEA3-444C-8546-A68EA90ED8E7}" type="parTrans" cxnId="{52064D14-16E2-4236-A43E-34D26E398AC8}">
      <dgm:prSet/>
      <dgm:spPr/>
      <dgm:t>
        <a:bodyPr/>
        <a:lstStyle/>
        <a:p>
          <a:endParaRPr lang="en-US"/>
        </a:p>
      </dgm:t>
    </dgm:pt>
    <dgm:pt modelId="{504F8458-CD2A-42C6-B45E-73902933D5AD}" type="sibTrans" cxnId="{52064D14-16E2-4236-A43E-34D26E398AC8}">
      <dgm:prSet/>
      <dgm:spPr/>
      <dgm:t>
        <a:bodyPr/>
        <a:lstStyle/>
        <a:p>
          <a:endParaRPr lang="en-US"/>
        </a:p>
      </dgm:t>
    </dgm:pt>
    <dgm:pt modelId="{7A05D324-6CDA-43FA-8748-FDBD0B85F20B}" type="pres">
      <dgm:prSet presAssocID="{4A8FD06C-1252-4CE4-95C1-B6B54CF457A6}" presName="root" presStyleCnt="0">
        <dgm:presLayoutVars>
          <dgm:chMax/>
          <dgm:chPref/>
          <dgm:animLvl val="lvl"/>
        </dgm:presLayoutVars>
      </dgm:prSet>
      <dgm:spPr/>
    </dgm:pt>
    <dgm:pt modelId="{D13C68BE-77AA-411D-A5AF-3D922D96C1DE}" type="pres">
      <dgm:prSet presAssocID="{4A8FD06C-1252-4CE4-95C1-B6B54CF457A6}"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23FDC8EC-7C39-469E-A6D7-78A1852E6DC7}" type="pres">
      <dgm:prSet presAssocID="{4A8FD06C-1252-4CE4-95C1-B6B54CF457A6}" presName="nodes" presStyleCnt="0">
        <dgm:presLayoutVars>
          <dgm:chMax/>
          <dgm:chPref/>
          <dgm:animLvl val="lvl"/>
        </dgm:presLayoutVars>
      </dgm:prSet>
      <dgm:spPr/>
    </dgm:pt>
    <dgm:pt modelId="{0D6CA7B3-4B8C-4C39-88C1-ECAF4856C337}" type="pres">
      <dgm:prSet presAssocID="{10C1F774-EA5E-49B7-AED1-60D36E147ABF}" presName="composite" presStyleCnt="0"/>
      <dgm:spPr/>
    </dgm:pt>
    <dgm:pt modelId="{570A3539-C13A-4F2A-B311-FB900360B7F8}" type="pres">
      <dgm:prSet presAssocID="{10C1F774-EA5E-49B7-AED1-60D36E147ABF}"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81B6E73-8966-4B64-B550-C1CE747C051F}" type="pres">
      <dgm:prSet presAssocID="{10C1F774-EA5E-49B7-AED1-60D36E147ABF}" presName="DropPinPlaceHolder" presStyleCnt="0"/>
      <dgm:spPr/>
    </dgm:pt>
    <dgm:pt modelId="{5D427059-F88E-4966-B18E-FACA0DAD0377}" type="pres">
      <dgm:prSet presAssocID="{10C1F774-EA5E-49B7-AED1-60D36E147ABF}" presName="DropPin" presStyleLbl="alignNode1" presStyleIdx="0" presStyleCnt="5"/>
      <dgm:spPr/>
    </dgm:pt>
    <dgm:pt modelId="{521736BB-CEF1-4BC0-A7C9-61A0BE9CC528}" type="pres">
      <dgm:prSet presAssocID="{10C1F774-EA5E-49B7-AED1-60D36E147ABF}"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63A9512B-1887-4592-9CBC-D9AADC40043D}" type="pres">
      <dgm:prSet presAssocID="{10C1F774-EA5E-49B7-AED1-60D36E147ABF}" presName="L2TextContainer" presStyleLbl="revTx" presStyleIdx="0" presStyleCnt="10">
        <dgm:presLayoutVars>
          <dgm:bulletEnabled val="1"/>
        </dgm:presLayoutVars>
      </dgm:prSet>
      <dgm:spPr/>
    </dgm:pt>
    <dgm:pt modelId="{0D2D8399-B626-4A5C-81A8-9BE8A16B6F71}" type="pres">
      <dgm:prSet presAssocID="{10C1F774-EA5E-49B7-AED1-60D36E147ABF}" presName="L1TextContainer" presStyleLbl="revTx" presStyleIdx="1" presStyleCnt="10">
        <dgm:presLayoutVars>
          <dgm:chMax val="1"/>
          <dgm:chPref val="1"/>
          <dgm:bulletEnabled val="1"/>
        </dgm:presLayoutVars>
      </dgm:prSet>
      <dgm:spPr/>
    </dgm:pt>
    <dgm:pt modelId="{B99046C1-4B0D-4233-AE78-796C0B025420}" type="pres">
      <dgm:prSet presAssocID="{10C1F774-EA5E-49B7-AED1-60D36E147ABF}" presName="ConnectLine" presStyleLbl="sibTrans1D1" presStyleIdx="0" presStyleCnt="5"/>
      <dgm:spPr>
        <a:noFill/>
        <a:ln w="12700" cap="flat" cmpd="sng" algn="ctr">
          <a:solidFill>
            <a:schemeClr val="accent1">
              <a:hueOff val="0"/>
              <a:satOff val="0"/>
              <a:lumOff val="0"/>
              <a:alphaOff val="0"/>
            </a:schemeClr>
          </a:solidFill>
          <a:prstDash val="dash"/>
          <a:miter lim="800000"/>
        </a:ln>
        <a:effectLst/>
      </dgm:spPr>
    </dgm:pt>
    <dgm:pt modelId="{333732A1-C265-4E96-97A2-35DA745D5784}" type="pres">
      <dgm:prSet presAssocID="{10C1F774-EA5E-49B7-AED1-60D36E147ABF}" presName="EmptyPlaceHolder" presStyleCnt="0"/>
      <dgm:spPr/>
    </dgm:pt>
    <dgm:pt modelId="{D0A4C05B-3BCA-43E4-B0DA-0CC4B045259B}" type="pres">
      <dgm:prSet presAssocID="{6B8F8078-BEA5-4571-8CB0-52929853170F}" presName="spaceBetweenRectangles" presStyleCnt="0"/>
      <dgm:spPr/>
    </dgm:pt>
    <dgm:pt modelId="{4920C8E0-5228-4AD3-8ADD-CA756A383091}" type="pres">
      <dgm:prSet presAssocID="{53ADE3FE-7D3C-4203-AEE9-58B1E65782DC}" presName="composite" presStyleCnt="0"/>
      <dgm:spPr/>
    </dgm:pt>
    <dgm:pt modelId="{47E9618F-3F83-466F-B554-D7EB8A9DF15B}" type="pres">
      <dgm:prSet presAssocID="{53ADE3FE-7D3C-4203-AEE9-58B1E65782DC}"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BECC578-9684-45CE-85BD-306D779E9DD3}" type="pres">
      <dgm:prSet presAssocID="{53ADE3FE-7D3C-4203-AEE9-58B1E65782DC}" presName="DropPinPlaceHolder" presStyleCnt="0"/>
      <dgm:spPr/>
    </dgm:pt>
    <dgm:pt modelId="{FE3DAB6E-BBED-4B7B-BC49-F8429FE64738}" type="pres">
      <dgm:prSet presAssocID="{53ADE3FE-7D3C-4203-AEE9-58B1E65782DC}" presName="DropPin" presStyleLbl="alignNode1" presStyleIdx="1" presStyleCnt="5"/>
      <dgm:spPr/>
    </dgm:pt>
    <dgm:pt modelId="{C11C3DCD-C632-4E3E-85F8-3DE0A9BB43D7}" type="pres">
      <dgm:prSet presAssocID="{53ADE3FE-7D3C-4203-AEE9-58B1E65782DC}"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3A38DA97-2C59-47D9-B5F3-4F046B044321}" type="pres">
      <dgm:prSet presAssocID="{53ADE3FE-7D3C-4203-AEE9-58B1E65782DC}" presName="L2TextContainer" presStyleLbl="revTx" presStyleIdx="2" presStyleCnt="10">
        <dgm:presLayoutVars>
          <dgm:bulletEnabled val="1"/>
        </dgm:presLayoutVars>
      </dgm:prSet>
      <dgm:spPr/>
    </dgm:pt>
    <dgm:pt modelId="{425D819D-72E9-4FEF-9C69-BC6BEDC66AD0}" type="pres">
      <dgm:prSet presAssocID="{53ADE3FE-7D3C-4203-AEE9-58B1E65782DC}" presName="L1TextContainer" presStyleLbl="revTx" presStyleIdx="3" presStyleCnt="10">
        <dgm:presLayoutVars>
          <dgm:chMax val="1"/>
          <dgm:chPref val="1"/>
          <dgm:bulletEnabled val="1"/>
        </dgm:presLayoutVars>
      </dgm:prSet>
      <dgm:spPr/>
    </dgm:pt>
    <dgm:pt modelId="{087B5EAE-BBBA-4DD6-B9AC-3F256A13E462}" type="pres">
      <dgm:prSet presAssocID="{53ADE3FE-7D3C-4203-AEE9-58B1E65782DC}" presName="ConnectLine" presStyleLbl="sibTrans1D1" presStyleIdx="1" presStyleCnt="5"/>
      <dgm:spPr>
        <a:noFill/>
        <a:ln w="12700" cap="flat" cmpd="sng" algn="ctr">
          <a:solidFill>
            <a:schemeClr val="accent1">
              <a:hueOff val="0"/>
              <a:satOff val="0"/>
              <a:lumOff val="0"/>
              <a:alphaOff val="0"/>
            </a:schemeClr>
          </a:solidFill>
          <a:prstDash val="dash"/>
          <a:miter lim="800000"/>
        </a:ln>
        <a:effectLst/>
      </dgm:spPr>
    </dgm:pt>
    <dgm:pt modelId="{E632155D-0FBA-4F92-B3D0-700A162EAAB8}" type="pres">
      <dgm:prSet presAssocID="{53ADE3FE-7D3C-4203-AEE9-58B1E65782DC}" presName="EmptyPlaceHolder" presStyleCnt="0"/>
      <dgm:spPr/>
    </dgm:pt>
    <dgm:pt modelId="{DC78D848-EF9A-4EFB-A7F7-4C5F4FC673D0}" type="pres">
      <dgm:prSet presAssocID="{3C1E3F36-AF7D-4A60-ACF9-9E2FCC08A4AE}" presName="spaceBetweenRectangles" presStyleCnt="0"/>
      <dgm:spPr/>
    </dgm:pt>
    <dgm:pt modelId="{6DEAA853-F3C4-40B2-81D8-CE92230AFD24}" type="pres">
      <dgm:prSet presAssocID="{E314D130-43B1-4290-8509-99255FAA2CDF}" presName="composite" presStyleCnt="0"/>
      <dgm:spPr/>
    </dgm:pt>
    <dgm:pt modelId="{6C2DFDC1-3C7F-4D67-991A-A6D35B0C3F99}" type="pres">
      <dgm:prSet presAssocID="{E314D130-43B1-4290-8509-99255FAA2CDF}"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96561711-ABA7-4A42-A1F2-0C07AA87781A}" type="pres">
      <dgm:prSet presAssocID="{E314D130-43B1-4290-8509-99255FAA2CDF}" presName="DropPinPlaceHolder" presStyleCnt="0"/>
      <dgm:spPr/>
    </dgm:pt>
    <dgm:pt modelId="{1404D9B9-D353-492B-AEA1-354D0715374A}" type="pres">
      <dgm:prSet presAssocID="{E314D130-43B1-4290-8509-99255FAA2CDF}" presName="DropPin" presStyleLbl="alignNode1" presStyleIdx="2" presStyleCnt="5"/>
      <dgm:spPr/>
    </dgm:pt>
    <dgm:pt modelId="{49063B37-BCA4-408F-9681-2218269DB230}" type="pres">
      <dgm:prSet presAssocID="{E314D130-43B1-4290-8509-99255FAA2CDF}"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4BE2C1C0-92A3-4D01-93D6-1146B62B4A27}" type="pres">
      <dgm:prSet presAssocID="{E314D130-43B1-4290-8509-99255FAA2CDF}" presName="L2TextContainer" presStyleLbl="revTx" presStyleIdx="4" presStyleCnt="10">
        <dgm:presLayoutVars>
          <dgm:bulletEnabled val="1"/>
        </dgm:presLayoutVars>
      </dgm:prSet>
      <dgm:spPr/>
    </dgm:pt>
    <dgm:pt modelId="{C4487326-A5FF-4D29-A325-0D4673B39022}" type="pres">
      <dgm:prSet presAssocID="{E314D130-43B1-4290-8509-99255FAA2CDF}" presName="L1TextContainer" presStyleLbl="revTx" presStyleIdx="5" presStyleCnt="10">
        <dgm:presLayoutVars>
          <dgm:chMax val="1"/>
          <dgm:chPref val="1"/>
          <dgm:bulletEnabled val="1"/>
        </dgm:presLayoutVars>
      </dgm:prSet>
      <dgm:spPr/>
    </dgm:pt>
    <dgm:pt modelId="{CC2DBFE7-AB16-4CB1-B1AE-099ACF859BF1}" type="pres">
      <dgm:prSet presAssocID="{E314D130-43B1-4290-8509-99255FAA2CDF}" presName="ConnectLine" presStyleLbl="sibTrans1D1" presStyleIdx="2" presStyleCnt="5"/>
      <dgm:spPr>
        <a:noFill/>
        <a:ln w="12700" cap="flat" cmpd="sng" algn="ctr">
          <a:solidFill>
            <a:schemeClr val="accent1">
              <a:hueOff val="0"/>
              <a:satOff val="0"/>
              <a:lumOff val="0"/>
              <a:alphaOff val="0"/>
            </a:schemeClr>
          </a:solidFill>
          <a:prstDash val="dash"/>
          <a:miter lim="800000"/>
        </a:ln>
        <a:effectLst/>
      </dgm:spPr>
    </dgm:pt>
    <dgm:pt modelId="{B8BCE3A5-B655-414F-AF79-063F0047CA96}" type="pres">
      <dgm:prSet presAssocID="{E314D130-43B1-4290-8509-99255FAA2CDF}" presName="EmptyPlaceHolder" presStyleCnt="0"/>
      <dgm:spPr/>
    </dgm:pt>
    <dgm:pt modelId="{8C3DC5BF-72EF-4DC8-BAFC-2290DFA82715}" type="pres">
      <dgm:prSet presAssocID="{3883A2CE-4CFD-4B85-87E5-2361992882FC}" presName="spaceBetweenRectangles" presStyleCnt="0"/>
      <dgm:spPr/>
    </dgm:pt>
    <dgm:pt modelId="{341CC383-594A-4F35-9B75-210DA4CC64B2}" type="pres">
      <dgm:prSet presAssocID="{DD5C960E-E41B-4DF0-998C-2F651AA5B2F3}" presName="composite" presStyleCnt="0"/>
      <dgm:spPr/>
    </dgm:pt>
    <dgm:pt modelId="{577DBEB1-9F7E-43F6-B1D2-3B838C9C4F05}" type="pres">
      <dgm:prSet presAssocID="{DD5C960E-E41B-4DF0-998C-2F651AA5B2F3}"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3ADD5F1F-3373-482E-8CE4-C145AD1E0316}" type="pres">
      <dgm:prSet presAssocID="{DD5C960E-E41B-4DF0-998C-2F651AA5B2F3}" presName="DropPinPlaceHolder" presStyleCnt="0"/>
      <dgm:spPr/>
    </dgm:pt>
    <dgm:pt modelId="{696F3FD9-926E-438F-AC03-231601AD5359}" type="pres">
      <dgm:prSet presAssocID="{DD5C960E-E41B-4DF0-998C-2F651AA5B2F3}" presName="DropPin" presStyleLbl="alignNode1" presStyleIdx="3" presStyleCnt="5"/>
      <dgm:spPr/>
    </dgm:pt>
    <dgm:pt modelId="{FB139777-7302-4EFE-A3EC-5EF728F3A2B8}" type="pres">
      <dgm:prSet presAssocID="{DD5C960E-E41B-4DF0-998C-2F651AA5B2F3}"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B7B441A-60EA-45B3-9D8C-751EC04FCBB1}" type="pres">
      <dgm:prSet presAssocID="{DD5C960E-E41B-4DF0-998C-2F651AA5B2F3}" presName="L2TextContainer" presStyleLbl="revTx" presStyleIdx="6" presStyleCnt="10">
        <dgm:presLayoutVars>
          <dgm:bulletEnabled val="1"/>
        </dgm:presLayoutVars>
      </dgm:prSet>
      <dgm:spPr/>
    </dgm:pt>
    <dgm:pt modelId="{EB1B1595-CED8-4799-BFA3-CE902CC6961B}" type="pres">
      <dgm:prSet presAssocID="{DD5C960E-E41B-4DF0-998C-2F651AA5B2F3}" presName="L1TextContainer" presStyleLbl="revTx" presStyleIdx="7" presStyleCnt="10">
        <dgm:presLayoutVars>
          <dgm:chMax val="1"/>
          <dgm:chPref val="1"/>
          <dgm:bulletEnabled val="1"/>
        </dgm:presLayoutVars>
      </dgm:prSet>
      <dgm:spPr/>
    </dgm:pt>
    <dgm:pt modelId="{19ADD99A-D703-44D8-ABD9-C694485CB38B}" type="pres">
      <dgm:prSet presAssocID="{DD5C960E-E41B-4DF0-998C-2F651AA5B2F3}" presName="ConnectLine" presStyleLbl="sibTrans1D1" presStyleIdx="3" presStyleCnt="5"/>
      <dgm:spPr>
        <a:noFill/>
        <a:ln w="12700" cap="flat" cmpd="sng" algn="ctr">
          <a:solidFill>
            <a:schemeClr val="accent1">
              <a:hueOff val="0"/>
              <a:satOff val="0"/>
              <a:lumOff val="0"/>
              <a:alphaOff val="0"/>
            </a:schemeClr>
          </a:solidFill>
          <a:prstDash val="dash"/>
          <a:miter lim="800000"/>
        </a:ln>
        <a:effectLst/>
      </dgm:spPr>
    </dgm:pt>
    <dgm:pt modelId="{A7275012-1FBF-4F3C-B472-9FEBE9004FD6}" type="pres">
      <dgm:prSet presAssocID="{DD5C960E-E41B-4DF0-998C-2F651AA5B2F3}" presName="EmptyPlaceHolder" presStyleCnt="0"/>
      <dgm:spPr/>
    </dgm:pt>
    <dgm:pt modelId="{251F3414-AA19-4059-A665-C2374921D13C}" type="pres">
      <dgm:prSet presAssocID="{067D14F7-5D3F-4D7C-A926-E8AC0DE4A1F8}" presName="spaceBetweenRectangles" presStyleCnt="0"/>
      <dgm:spPr/>
    </dgm:pt>
    <dgm:pt modelId="{98F218B5-CC17-47B5-8845-8611012D84C2}" type="pres">
      <dgm:prSet presAssocID="{BF462964-DCDA-43D2-9F2B-A111E1634643}" presName="composite" presStyleCnt="0"/>
      <dgm:spPr/>
    </dgm:pt>
    <dgm:pt modelId="{FFB6FCE9-6E2F-46EA-B387-D1D2296519A1}" type="pres">
      <dgm:prSet presAssocID="{BF462964-DCDA-43D2-9F2B-A111E1634643}"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1C0FEFE-8274-4900-B274-3B964A7304BD}" type="pres">
      <dgm:prSet presAssocID="{BF462964-DCDA-43D2-9F2B-A111E1634643}" presName="DropPinPlaceHolder" presStyleCnt="0"/>
      <dgm:spPr/>
    </dgm:pt>
    <dgm:pt modelId="{452E3AFF-1410-438B-88F8-B7EEE1F84681}" type="pres">
      <dgm:prSet presAssocID="{BF462964-DCDA-43D2-9F2B-A111E1634643}" presName="DropPin" presStyleLbl="alignNode1" presStyleIdx="4" presStyleCnt="5"/>
      <dgm:spPr/>
    </dgm:pt>
    <dgm:pt modelId="{3FE0FA4E-ABD7-49AD-AFDF-295106BCBA94}" type="pres">
      <dgm:prSet presAssocID="{BF462964-DCDA-43D2-9F2B-A111E1634643}"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4FA444D3-EBBA-4B78-AE01-A73EB6546D9C}" type="pres">
      <dgm:prSet presAssocID="{BF462964-DCDA-43D2-9F2B-A111E1634643}" presName="L2TextContainer" presStyleLbl="revTx" presStyleIdx="8" presStyleCnt="10">
        <dgm:presLayoutVars>
          <dgm:bulletEnabled val="1"/>
        </dgm:presLayoutVars>
      </dgm:prSet>
      <dgm:spPr/>
    </dgm:pt>
    <dgm:pt modelId="{C40350B7-14C2-4851-9FD9-178C1D65EB65}" type="pres">
      <dgm:prSet presAssocID="{BF462964-DCDA-43D2-9F2B-A111E1634643}" presName="L1TextContainer" presStyleLbl="revTx" presStyleIdx="9" presStyleCnt="10">
        <dgm:presLayoutVars>
          <dgm:chMax val="1"/>
          <dgm:chPref val="1"/>
          <dgm:bulletEnabled val="1"/>
        </dgm:presLayoutVars>
      </dgm:prSet>
      <dgm:spPr/>
    </dgm:pt>
    <dgm:pt modelId="{7794D940-4FD2-4330-84BD-CE945E6F78D8}" type="pres">
      <dgm:prSet presAssocID="{BF462964-DCDA-43D2-9F2B-A111E1634643}" presName="ConnectLine" presStyleLbl="sibTrans1D1" presStyleIdx="4" presStyleCnt="5"/>
      <dgm:spPr>
        <a:noFill/>
        <a:ln w="12700" cap="flat" cmpd="sng" algn="ctr">
          <a:solidFill>
            <a:schemeClr val="accent1">
              <a:hueOff val="0"/>
              <a:satOff val="0"/>
              <a:lumOff val="0"/>
              <a:alphaOff val="0"/>
            </a:schemeClr>
          </a:solidFill>
          <a:prstDash val="dash"/>
          <a:miter lim="800000"/>
        </a:ln>
        <a:effectLst/>
      </dgm:spPr>
    </dgm:pt>
    <dgm:pt modelId="{BCF85297-9095-4191-83BE-F851DD48CD95}" type="pres">
      <dgm:prSet presAssocID="{BF462964-DCDA-43D2-9F2B-A111E1634643}" presName="EmptyPlaceHolder" presStyleCnt="0"/>
      <dgm:spPr/>
    </dgm:pt>
  </dgm:ptLst>
  <dgm:cxnLst>
    <dgm:cxn modelId="{52064D14-16E2-4236-A43E-34D26E398AC8}" srcId="{DD5C960E-E41B-4DF0-998C-2F651AA5B2F3}" destId="{248DBFFB-4169-42C9-949B-B6FA0CA4C6D5}" srcOrd="2" destOrd="0" parTransId="{20FFE15D-DEA3-444C-8546-A68EA90ED8E7}" sibTransId="{504F8458-CD2A-42C6-B45E-73902933D5AD}"/>
    <dgm:cxn modelId="{37AFE514-22D7-480A-A897-67BFA1898AC6}" srcId="{4A8FD06C-1252-4CE4-95C1-B6B54CF457A6}" destId="{DD5C960E-E41B-4DF0-998C-2F651AA5B2F3}" srcOrd="3" destOrd="0" parTransId="{C70790E5-0147-4AE5-86E6-5F2A60854982}" sibTransId="{067D14F7-5D3F-4D7C-A926-E8AC0DE4A1F8}"/>
    <dgm:cxn modelId="{9939FF29-2194-4266-9486-5A871A210433}" type="presOf" srcId="{53ADE3FE-7D3C-4203-AEE9-58B1E65782DC}" destId="{425D819D-72E9-4FEF-9C69-BC6BEDC66AD0}" srcOrd="0" destOrd="0" presId="urn:microsoft.com/office/officeart/2017/3/layout/DropPinTimeline"/>
    <dgm:cxn modelId="{C2890E2A-202C-4B4F-9867-4A1FD8291086}" srcId="{DD5C960E-E41B-4DF0-998C-2F651AA5B2F3}" destId="{E51D54E5-F3B3-4441-B6BA-576B94C4C5F2}" srcOrd="0" destOrd="0" parTransId="{BB72B10B-EB66-4CF7-ABD5-E996C3E787DC}" sibTransId="{A1301084-3666-4D01-BA9C-D5791A00734E}"/>
    <dgm:cxn modelId="{6421085C-FF0F-482A-B400-17CD277C0A79}" srcId="{4A8FD06C-1252-4CE4-95C1-B6B54CF457A6}" destId="{53ADE3FE-7D3C-4203-AEE9-58B1E65782DC}" srcOrd="1" destOrd="0" parTransId="{890BF5D6-9704-4A9E-99A3-F69F4818D9B0}" sibTransId="{3C1E3F36-AF7D-4A60-ACF9-9E2FCC08A4AE}"/>
    <dgm:cxn modelId="{4A187C63-B82E-4337-98C6-1FEC934C7950}" type="presOf" srcId="{4A8FD06C-1252-4CE4-95C1-B6B54CF457A6}" destId="{7A05D324-6CDA-43FA-8748-FDBD0B85F20B}" srcOrd="0" destOrd="0" presId="urn:microsoft.com/office/officeart/2017/3/layout/DropPinTimeline"/>
    <dgm:cxn modelId="{DA775565-9A2A-4D30-9F35-7A4FDA975C37}" type="presOf" srcId="{97CBAD9F-B99A-48FD-B9DD-5B331F9FEEA1}" destId="{4BE2C1C0-92A3-4D01-93D6-1146B62B4A27}" srcOrd="0" destOrd="0" presId="urn:microsoft.com/office/officeart/2017/3/layout/DropPinTimeline"/>
    <dgm:cxn modelId="{D3E8C06D-168F-4B9B-AB0A-1B58ABE17C88}" srcId="{DD5C960E-E41B-4DF0-998C-2F651AA5B2F3}" destId="{4424DCF4-6904-444F-81E9-44B28FEC1183}" srcOrd="1" destOrd="0" parTransId="{312C12AB-2DAA-4810-9CA5-31460CAA8C3B}" sibTransId="{C6A3D099-F563-4C39-9F62-6947ED037A3C}"/>
    <dgm:cxn modelId="{2AA6B06F-856F-4842-B66D-FDF3C94988CA}" type="presOf" srcId="{E314D130-43B1-4290-8509-99255FAA2CDF}" destId="{C4487326-A5FF-4D29-A325-0D4673B39022}" srcOrd="0" destOrd="0" presId="urn:microsoft.com/office/officeart/2017/3/layout/DropPinTimeline"/>
    <dgm:cxn modelId="{74210A52-F6FE-4462-8A7C-6DA5728039A3}" srcId="{4A8FD06C-1252-4CE4-95C1-B6B54CF457A6}" destId="{BF462964-DCDA-43D2-9F2B-A111E1634643}" srcOrd="4" destOrd="0" parTransId="{A79319F8-64B6-4CD0-9AF5-87155F925A8A}" sibTransId="{F8EF9B44-210E-4A74-968D-4098FBF4FE7E}"/>
    <dgm:cxn modelId="{BB8BA498-09E2-4576-8819-CBA7BBB7CC9E}" type="presOf" srcId="{10C1F774-EA5E-49B7-AED1-60D36E147ABF}" destId="{0D2D8399-B626-4A5C-81A8-9BE8A16B6F71}" srcOrd="0" destOrd="0" presId="urn:microsoft.com/office/officeart/2017/3/layout/DropPinTimeline"/>
    <dgm:cxn modelId="{5802E2B5-0376-438B-BFE3-B90EC1FFDF62}" type="presOf" srcId="{248DBFFB-4169-42C9-949B-B6FA0CA4C6D5}" destId="{3B7B441A-60EA-45B3-9D8C-751EC04FCBB1}" srcOrd="0" destOrd="2" presId="urn:microsoft.com/office/officeart/2017/3/layout/DropPinTimeline"/>
    <dgm:cxn modelId="{0BF91DBB-4CD7-4D0C-8732-AE3AA9CC3FFE}" srcId="{4A8FD06C-1252-4CE4-95C1-B6B54CF457A6}" destId="{10C1F774-EA5E-49B7-AED1-60D36E147ABF}" srcOrd="0" destOrd="0" parTransId="{D4C48C12-B2C5-40FC-A3B1-0D40166C7262}" sibTransId="{6B8F8078-BEA5-4571-8CB0-52929853170F}"/>
    <dgm:cxn modelId="{71FE7BBC-B729-4DA4-A3A6-FF66BF4120CE}" type="presOf" srcId="{E51D54E5-F3B3-4441-B6BA-576B94C4C5F2}" destId="{3B7B441A-60EA-45B3-9D8C-751EC04FCBB1}" srcOrd="0" destOrd="0" presId="urn:microsoft.com/office/officeart/2017/3/layout/DropPinTimeline"/>
    <dgm:cxn modelId="{38E0D5BE-34D4-44E8-81EF-0CA24AF7429D}" type="presOf" srcId="{DD5C960E-E41B-4DF0-998C-2F651AA5B2F3}" destId="{EB1B1595-CED8-4799-BFA3-CE902CC6961B}" srcOrd="0" destOrd="0" presId="urn:microsoft.com/office/officeart/2017/3/layout/DropPinTimeline"/>
    <dgm:cxn modelId="{3C4C5CC1-AC41-48B6-A0C3-B40F8587E3FF}" type="presOf" srcId="{BF462964-DCDA-43D2-9F2B-A111E1634643}" destId="{C40350B7-14C2-4851-9FD9-178C1D65EB65}" srcOrd="0" destOrd="0" presId="urn:microsoft.com/office/officeart/2017/3/layout/DropPinTimeline"/>
    <dgm:cxn modelId="{9D7977C9-DEE8-46E8-9DFC-D21672EEB19B}" srcId="{4A8FD06C-1252-4CE4-95C1-B6B54CF457A6}" destId="{E314D130-43B1-4290-8509-99255FAA2CDF}" srcOrd="2" destOrd="0" parTransId="{59C609FC-7DEB-4DD3-8793-584100BDB416}" sibTransId="{3883A2CE-4CFD-4B85-87E5-2361992882FC}"/>
    <dgm:cxn modelId="{9A4E5CE5-4F4F-4832-864E-28D023AF3709}" srcId="{E314D130-43B1-4290-8509-99255FAA2CDF}" destId="{97CBAD9F-B99A-48FD-B9DD-5B331F9FEEA1}" srcOrd="0" destOrd="0" parTransId="{24E736A1-AD32-4809-87E7-947ECA7CA37B}" sibTransId="{997FB1F3-6F47-499D-855E-CBA67AE64DB7}"/>
    <dgm:cxn modelId="{50D4A9F3-576B-46B0-B0EC-CEE7D79A1581}" type="presOf" srcId="{4424DCF4-6904-444F-81E9-44B28FEC1183}" destId="{3B7B441A-60EA-45B3-9D8C-751EC04FCBB1}" srcOrd="0" destOrd="1" presId="urn:microsoft.com/office/officeart/2017/3/layout/DropPinTimeline"/>
    <dgm:cxn modelId="{8DA5BBC1-EA70-49ED-9529-F9349244366F}" type="presParOf" srcId="{7A05D324-6CDA-43FA-8748-FDBD0B85F20B}" destId="{D13C68BE-77AA-411D-A5AF-3D922D96C1DE}" srcOrd="0" destOrd="0" presId="urn:microsoft.com/office/officeart/2017/3/layout/DropPinTimeline"/>
    <dgm:cxn modelId="{DA65EB2A-E006-4248-AB9A-98E34A61E183}" type="presParOf" srcId="{7A05D324-6CDA-43FA-8748-FDBD0B85F20B}" destId="{23FDC8EC-7C39-469E-A6D7-78A1852E6DC7}" srcOrd="1" destOrd="0" presId="urn:microsoft.com/office/officeart/2017/3/layout/DropPinTimeline"/>
    <dgm:cxn modelId="{F6D4A06B-741B-4EE2-9509-EA48D1ACF758}" type="presParOf" srcId="{23FDC8EC-7C39-469E-A6D7-78A1852E6DC7}" destId="{0D6CA7B3-4B8C-4C39-88C1-ECAF4856C337}" srcOrd="0" destOrd="0" presId="urn:microsoft.com/office/officeart/2017/3/layout/DropPinTimeline"/>
    <dgm:cxn modelId="{178B3737-E1F6-41B9-803A-77455BD13238}" type="presParOf" srcId="{0D6CA7B3-4B8C-4C39-88C1-ECAF4856C337}" destId="{570A3539-C13A-4F2A-B311-FB900360B7F8}" srcOrd="0" destOrd="0" presId="urn:microsoft.com/office/officeart/2017/3/layout/DropPinTimeline"/>
    <dgm:cxn modelId="{600C95AD-14C3-4427-8FF9-A69AFC67C264}" type="presParOf" srcId="{0D6CA7B3-4B8C-4C39-88C1-ECAF4856C337}" destId="{581B6E73-8966-4B64-B550-C1CE747C051F}" srcOrd="1" destOrd="0" presId="urn:microsoft.com/office/officeart/2017/3/layout/DropPinTimeline"/>
    <dgm:cxn modelId="{B334C370-7D9A-4584-B16D-86DCFEDE08FF}" type="presParOf" srcId="{581B6E73-8966-4B64-B550-C1CE747C051F}" destId="{5D427059-F88E-4966-B18E-FACA0DAD0377}" srcOrd="0" destOrd="0" presId="urn:microsoft.com/office/officeart/2017/3/layout/DropPinTimeline"/>
    <dgm:cxn modelId="{831B04A4-9489-4E66-A338-93801B96F0F3}" type="presParOf" srcId="{581B6E73-8966-4B64-B550-C1CE747C051F}" destId="{521736BB-CEF1-4BC0-A7C9-61A0BE9CC528}" srcOrd="1" destOrd="0" presId="urn:microsoft.com/office/officeart/2017/3/layout/DropPinTimeline"/>
    <dgm:cxn modelId="{176F73D9-45BF-4A86-925F-F47BB2DAC9BC}" type="presParOf" srcId="{0D6CA7B3-4B8C-4C39-88C1-ECAF4856C337}" destId="{63A9512B-1887-4592-9CBC-D9AADC40043D}" srcOrd="2" destOrd="0" presId="urn:microsoft.com/office/officeart/2017/3/layout/DropPinTimeline"/>
    <dgm:cxn modelId="{F3802F66-119C-4D29-9DDB-488F882FB8C5}" type="presParOf" srcId="{0D6CA7B3-4B8C-4C39-88C1-ECAF4856C337}" destId="{0D2D8399-B626-4A5C-81A8-9BE8A16B6F71}" srcOrd="3" destOrd="0" presId="urn:microsoft.com/office/officeart/2017/3/layout/DropPinTimeline"/>
    <dgm:cxn modelId="{DB34E085-E2AF-4A80-9441-E6DC951A67AC}" type="presParOf" srcId="{0D6CA7B3-4B8C-4C39-88C1-ECAF4856C337}" destId="{B99046C1-4B0D-4233-AE78-796C0B025420}" srcOrd="4" destOrd="0" presId="urn:microsoft.com/office/officeart/2017/3/layout/DropPinTimeline"/>
    <dgm:cxn modelId="{8F4C5791-689A-4223-A0E7-CBC87CA47B8B}" type="presParOf" srcId="{0D6CA7B3-4B8C-4C39-88C1-ECAF4856C337}" destId="{333732A1-C265-4E96-97A2-35DA745D5784}" srcOrd="5" destOrd="0" presId="urn:microsoft.com/office/officeart/2017/3/layout/DropPinTimeline"/>
    <dgm:cxn modelId="{5EB8D7E0-BCBB-4FC9-A8C7-E32D52E09F24}" type="presParOf" srcId="{23FDC8EC-7C39-469E-A6D7-78A1852E6DC7}" destId="{D0A4C05B-3BCA-43E4-B0DA-0CC4B045259B}" srcOrd="1" destOrd="0" presId="urn:microsoft.com/office/officeart/2017/3/layout/DropPinTimeline"/>
    <dgm:cxn modelId="{B1943CEA-F241-44D9-AEB2-FC6606DBD393}" type="presParOf" srcId="{23FDC8EC-7C39-469E-A6D7-78A1852E6DC7}" destId="{4920C8E0-5228-4AD3-8ADD-CA756A383091}" srcOrd="2" destOrd="0" presId="urn:microsoft.com/office/officeart/2017/3/layout/DropPinTimeline"/>
    <dgm:cxn modelId="{99F1048A-4FAC-4B8E-B55F-6627ED8D62DE}" type="presParOf" srcId="{4920C8E0-5228-4AD3-8ADD-CA756A383091}" destId="{47E9618F-3F83-466F-B554-D7EB8A9DF15B}" srcOrd="0" destOrd="0" presId="urn:microsoft.com/office/officeart/2017/3/layout/DropPinTimeline"/>
    <dgm:cxn modelId="{3FAB33F7-FCE1-4AE5-B4C5-93E550F20F62}" type="presParOf" srcId="{4920C8E0-5228-4AD3-8ADD-CA756A383091}" destId="{8BECC578-9684-45CE-85BD-306D779E9DD3}" srcOrd="1" destOrd="0" presId="urn:microsoft.com/office/officeart/2017/3/layout/DropPinTimeline"/>
    <dgm:cxn modelId="{727E0245-43CD-4360-B666-CE1DF3722840}" type="presParOf" srcId="{8BECC578-9684-45CE-85BD-306D779E9DD3}" destId="{FE3DAB6E-BBED-4B7B-BC49-F8429FE64738}" srcOrd="0" destOrd="0" presId="urn:microsoft.com/office/officeart/2017/3/layout/DropPinTimeline"/>
    <dgm:cxn modelId="{6F733784-278A-4221-8788-5102C82E3FE7}" type="presParOf" srcId="{8BECC578-9684-45CE-85BD-306D779E9DD3}" destId="{C11C3DCD-C632-4E3E-85F8-3DE0A9BB43D7}" srcOrd="1" destOrd="0" presId="urn:microsoft.com/office/officeart/2017/3/layout/DropPinTimeline"/>
    <dgm:cxn modelId="{66086675-BFF5-4BD1-8543-AA186CD495F1}" type="presParOf" srcId="{4920C8E0-5228-4AD3-8ADD-CA756A383091}" destId="{3A38DA97-2C59-47D9-B5F3-4F046B044321}" srcOrd="2" destOrd="0" presId="urn:microsoft.com/office/officeart/2017/3/layout/DropPinTimeline"/>
    <dgm:cxn modelId="{4CC544B9-0621-4C02-B951-44AE5EE0F623}" type="presParOf" srcId="{4920C8E0-5228-4AD3-8ADD-CA756A383091}" destId="{425D819D-72E9-4FEF-9C69-BC6BEDC66AD0}" srcOrd="3" destOrd="0" presId="urn:microsoft.com/office/officeart/2017/3/layout/DropPinTimeline"/>
    <dgm:cxn modelId="{7F2E0478-F848-4D39-AB55-7361EDF92B4B}" type="presParOf" srcId="{4920C8E0-5228-4AD3-8ADD-CA756A383091}" destId="{087B5EAE-BBBA-4DD6-B9AC-3F256A13E462}" srcOrd="4" destOrd="0" presId="urn:microsoft.com/office/officeart/2017/3/layout/DropPinTimeline"/>
    <dgm:cxn modelId="{004505DB-7A9D-473B-8D63-98891E219E5E}" type="presParOf" srcId="{4920C8E0-5228-4AD3-8ADD-CA756A383091}" destId="{E632155D-0FBA-4F92-B3D0-700A162EAAB8}" srcOrd="5" destOrd="0" presId="urn:microsoft.com/office/officeart/2017/3/layout/DropPinTimeline"/>
    <dgm:cxn modelId="{C6EDD08F-C069-4122-B50F-CD844EF29AAD}" type="presParOf" srcId="{23FDC8EC-7C39-469E-A6D7-78A1852E6DC7}" destId="{DC78D848-EF9A-4EFB-A7F7-4C5F4FC673D0}" srcOrd="3" destOrd="0" presId="urn:microsoft.com/office/officeart/2017/3/layout/DropPinTimeline"/>
    <dgm:cxn modelId="{C7FF18BA-56FD-45A4-ACBC-82BDC92718A5}" type="presParOf" srcId="{23FDC8EC-7C39-469E-A6D7-78A1852E6DC7}" destId="{6DEAA853-F3C4-40B2-81D8-CE92230AFD24}" srcOrd="4" destOrd="0" presId="urn:microsoft.com/office/officeart/2017/3/layout/DropPinTimeline"/>
    <dgm:cxn modelId="{CFD32874-7F23-434D-9110-BF23E6E8377D}" type="presParOf" srcId="{6DEAA853-F3C4-40B2-81D8-CE92230AFD24}" destId="{6C2DFDC1-3C7F-4D67-991A-A6D35B0C3F99}" srcOrd="0" destOrd="0" presId="urn:microsoft.com/office/officeart/2017/3/layout/DropPinTimeline"/>
    <dgm:cxn modelId="{422D00E5-61D3-4C37-B531-F52BD04DC4F8}" type="presParOf" srcId="{6DEAA853-F3C4-40B2-81D8-CE92230AFD24}" destId="{96561711-ABA7-4A42-A1F2-0C07AA87781A}" srcOrd="1" destOrd="0" presId="urn:microsoft.com/office/officeart/2017/3/layout/DropPinTimeline"/>
    <dgm:cxn modelId="{51B1083A-BBE2-4A9C-81BA-564BDD912B2E}" type="presParOf" srcId="{96561711-ABA7-4A42-A1F2-0C07AA87781A}" destId="{1404D9B9-D353-492B-AEA1-354D0715374A}" srcOrd="0" destOrd="0" presId="urn:microsoft.com/office/officeart/2017/3/layout/DropPinTimeline"/>
    <dgm:cxn modelId="{00E4F79A-679C-429B-8F22-4FBDC87F3C9C}" type="presParOf" srcId="{96561711-ABA7-4A42-A1F2-0C07AA87781A}" destId="{49063B37-BCA4-408F-9681-2218269DB230}" srcOrd="1" destOrd="0" presId="urn:microsoft.com/office/officeart/2017/3/layout/DropPinTimeline"/>
    <dgm:cxn modelId="{25017E64-D42C-4E24-BFAC-4B7DAA95F9EA}" type="presParOf" srcId="{6DEAA853-F3C4-40B2-81D8-CE92230AFD24}" destId="{4BE2C1C0-92A3-4D01-93D6-1146B62B4A27}" srcOrd="2" destOrd="0" presId="urn:microsoft.com/office/officeart/2017/3/layout/DropPinTimeline"/>
    <dgm:cxn modelId="{CEF0F25C-E78C-478C-AD25-89F23D02BB40}" type="presParOf" srcId="{6DEAA853-F3C4-40B2-81D8-CE92230AFD24}" destId="{C4487326-A5FF-4D29-A325-0D4673B39022}" srcOrd="3" destOrd="0" presId="urn:microsoft.com/office/officeart/2017/3/layout/DropPinTimeline"/>
    <dgm:cxn modelId="{0D040CB1-C4B7-4F13-A9F1-52A5FA5ED0C0}" type="presParOf" srcId="{6DEAA853-F3C4-40B2-81D8-CE92230AFD24}" destId="{CC2DBFE7-AB16-4CB1-B1AE-099ACF859BF1}" srcOrd="4" destOrd="0" presId="urn:microsoft.com/office/officeart/2017/3/layout/DropPinTimeline"/>
    <dgm:cxn modelId="{A1E49A76-2BA2-4AD4-9918-94E25A9C1880}" type="presParOf" srcId="{6DEAA853-F3C4-40B2-81D8-CE92230AFD24}" destId="{B8BCE3A5-B655-414F-AF79-063F0047CA96}" srcOrd="5" destOrd="0" presId="urn:microsoft.com/office/officeart/2017/3/layout/DropPinTimeline"/>
    <dgm:cxn modelId="{E81C3971-0B43-4435-BD7E-3BC99805207E}" type="presParOf" srcId="{23FDC8EC-7C39-469E-A6D7-78A1852E6DC7}" destId="{8C3DC5BF-72EF-4DC8-BAFC-2290DFA82715}" srcOrd="5" destOrd="0" presId="urn:microsoft.com/office/officeart/2017/3/layout/DropPinTimeline"/>
    <dgm:cxn modelId="{0026E66A-72F5-4B3E-B3F1-A2F8A8710C8E}" type="presParOf" srcId="{23FDC8EC-7C39-469E-A6D7-78A1852E6DC7}" destId="{341CC383-594A-4F35-9B75-210DA4CC64B2}" srcOrd="6" destOrd="0" presId="urn:microsoft.com/office/officeart/2017/3/layout/DropPinTimeline"/>
    <dgm:cxn modelId="{F5CC0856-17CA-41CF-B367-F8228C26E52A}" type="presParOf" srcId="{341CC383-594A-4F35-9B75-210DA4CC64B2}" destId="{577DBEB1-9F7E-43F6-B1D2-3B838C9C4F05}" srcOrd="0" destOrd="0" presId="urn:microsoft.com/office/officeart/2017/3/layout/DropPinTimeline"/>
    <dgm:cxn modelId="{241D4673-A64E-4D1B-9E75-2419ED407A5C}" type="presParOf" srcId="{341CC383-594A-4F35-9B75-210DA4CC64B2}" destId="{3ADD5F1F-3373-482E-8CE4-C145AD1E0316}" srcOrd="1" destOrd="0" presId="urn:microsoft.com/office/officeart/2017/3/layout/DropPinTimeline"/>
    <dgm:cxn modelId="{D285CC8C-E47C-4E0F-AB90-B538FBEE5AD2}" type="presParOf" srcId="{3ADD5F1F-3373-482E-8CE4-C145AD1E0316}" destId="{696F3FD9-926E-438F-AC03-231601AD5359}" srcOrd="0" destOrd="0" presId="urn:microsoft.com/office/officeart/2017/3/layout/DropPinTimeline"/>
    <dgm:cxn modelId="{4AE3214D-969B-4961-B3D3-07BEE386D2C1}" type="presParOf" srcId="{3ADD5F1F-3373-482E-8CE4-C145AD1E0316}" destId="{FB139777-7302-4EFE-A3EC-5EF728F3A2B8}" srcOrd="1" destOrd="0" presId="urn:microsoft.com/office/officeart/2017/3/layout/DropPinTimeline"/>
    <dgm:cxn modelId="{1D478258-8349-4B93-95CA-0497BEEFAA0B}" type="presParOf" srcId="{341CC383-594A-4F35-9B75-210DA4CC64B2}" destId="{3B7B441A-60EA-45B3-9D8C-751EC04FCBB1}" srcOrd="2" destOrd="0" presId="urn:microsoft.com/office/officeart/2017/3/layout/DropPinTimeline"/>
    <dgm:cxn modelId="{4D8F7CB2-480C-4497-9FD2-78C96DDD6367}" type="presParOf" srcId="{341CC383-594A-4F35-9B75-210DA4CC64B2}" destId="{EB1B1595-CED8-4799-BFA3-CE902CC6961B}" srcOrd="3" destOrd="0" presId="urn:microsoft.com/office/officeart/2017/3/layout/DropPinTimeline"/>
    <dgm:cxn modelId="{4514C06B-84F8-4649-8D01-B4FC32F366BB}" type="presParOf" srcId="{341CC383-594A-4F35-9B75-210DA4CC64B2}" destId="{19ADD99A-D703-44D8-ABD9-C694485CB38B}" srcOrd="4" destOrd="0" presId="urn:microsoft.com/office/officeart/2017/3/layout/DropPinTimeline"/>
    <dgm:cxn modelId="{8451E102-0E11-4A94-BBD5-DA38AD040014}" type="presParOf" srcId="{341CC383-594A-4F35-9B75-210DA4CC64B2}" destId="{A7275012-1FBF-4F3C-B472-9FEBE9004FD6}" srcOrd="5" destOrd="0" presId="urn:microsoft.com/office/officeart/2017/3/layout/DropPinTimeline"/>
    <dgm:cxn modelId="{EED75183-1924-4B84-8695-AB491AD10351}" type="presParOf" srcId="{23FDC8EC-7C39-469E-A6D7-78A1852E6DC7}" destId="{251F3414-AA19-4059-A665-C2374921D13C}" srcOrd="7" destOrd="0" presId="urn:microsoft.com/office/officeart/2017/3/layout/DropPinTimeline"/>
    <dgm:cxn modelId="{1C04E029-BD7A-42A3-86E0-D6DB0567D6C6}" type="presParOf" srcId="{23FDC8EC-7C39-469E-A6D7-78A1852E6DC7}" destId="{98F218B5-CC17-47B5-8845-8611012D84C2}" srcOrd="8" destOrd="0" presId="urn:microsoft.com/office/officeart/2017/3/layout/DropPinTimeline"/>
    <dgm:cxn modelId="{73F64030-992C-4989-960F-06209B769BF9}" type="presParOf" srcId="{98F218B5-CC17-47B5-8845-8611012D84C2}" destId="{FFB6FCE9-6E2F-46EA-B387-D1D2296519A1}" srcOrd="0" destOrd="0" presId="urn:microsoft.com/office/officeart/2017/3/layout/DropPinTimeline"/>
    <dgm:cxn modelId="{CA0F7F98-F555-4EAA-9477-C1B79CD160BB}" type="presParOf" srcId="{98F218B5-CC17-47B5-8845-8611012D84C2}" destId="{61C0FEFE-8274-4900-B274-3B964A7304BD}" srcOrd="1" destOrd="0" presId="urn:microsoft.com/office/officeart/2017/3/layout/DropPinTimeline"/>
    <dgm:cxn modelId="{47981918-EC82-461D-8E20-34EA2028886C}" type="presParOf" srcId="{61C0FEFE-8274-4900-B274-3B964A7304BD}" destId="{452E3AFF-1410-438B-88F8-B7EEE1F84681}" srcOrd="0" destOrd="0" presId="urn:microsoft.com/office/officeart/2017/3/layout/DropPinTimeline"/>
    <dgm:cxn modelId="{4E21B650-3EAA-4F61-B025-86442A967C65}" type="presParOf" srcId="{61C0FEFE-8274-4900-B274-3B964A7304BD}" destId="{3FE0FA4E-ABD7-49AD-AFDF-295106BCBA94}" srcOrd="1" destOrd="0" presId="urn:microsoft.com/office/officeart/2017/3/layout/DropPinTimeline"/>
    <dgm:cxn modelId="{28620FD8-A2A8-4EA0-AF1B-04835D5F2805}" type="presParOf" srcId="{98F218B5-CC17-47B5-8845-8611012D84C2}" destId="{4FA444D3-EBBA-4B78-AE01-A73EB6546D9C}" srcOrd="2" destOrd="0" presId="urn:microsoft.com/office/officeart/2017/3/layout/DropPinTimeline"/>
    <dgm:cxn modelId="{74125799-FD22-491B-AA47-1AE069BEC041}" type="presParOf" srcId="{98F218B5-CC17-47B5-8845-8611012D84C2}" destId="{C40350B7-14C2-4851-9FD9-178C1D65EB65}" srcOrd="3" destOrd="0" presId="urn:microsoft.com/office/officeart/2017/3/layout/DropPinTimeline"/>
    <dgm:cxn modelId="{748F8886-2AFB-45EB-AA43-C0097A9AE41F}" type="presParOf" srcId="{98F218B5-CC17-47B5-8845-8611012D84C2}" destId="{7794D940-4FD2-4330-84BD-CE945E6F78D8}" srcOrd="4" destOrd="0" presId="urn:microsoft.com/office/officeart/2017/3/layout/DropPinTimeline"/>
    <dgm:cxn modelId="{00B73B56-45D3-42B5-94C0-F88CF35BAA93}" type="presParOf" srcId="{98F218B5-CC17-47B5-8845-8611012D84C2}" destId="{BCF85297-9095-4191-83BE-F851DD48CD95}"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C68BE-77AA-411D-A5AF-3D922D96C1DE}">
      <dsp:nvSpPr>
        <dsp:cNvPr id="0" name=""/>
        <dsp:cNvSpPr/>
      </dsp:nvSpPr>
      <dsp:spPr>
        <a:xfrm>
          <a:off x="0" y="1311275"/>
          <a:ext cx="9617075"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5D427059-F88E-4966-B18E-FACA0DAD0377}">
      <dsp:nvSpPr>
        <dsp:cNvPr id="0" name=""/>
        <dsp:cNvSpPr/>
      </dsp:nvSpPr>
      <dsp:spPr>
        <a:xfrm rot="8100000">
          <a:off x="45760"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1736BB-CEF1-4BC0-A7C9-61A0BE9CC528}">
      <dsp:nvSpPr>
        <dsp:cNvPr id="0" name=""/>
        <dsp:cNvSpPr/>
      </dsp:nvSpPr>
      <dsp:spPr>
        <a:xfrm>
          <a:off x="67185"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3A9512B-1887-4592-9CBC-D9AADC40043D}">
      <dsp:nvSpPr>
        <dsp:cNvPr id="0" name=""/>
        <dsp:cNvSpPr/>
      </dsp:nvSpPr>
      <dsp:spPr>
        <a:xfrm>
          <a:off x="278562"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0D2D8399-B626-4A5C-81A8-9BE8A16B6F71}">
      <dsp:nvSpPr>
        <dsp:cNvPr id="0" name=""/>
        <dsp:cNvSpPr/>
      </dsp:nvSpPr>
      <dsp:spPr>
        <a:xfrm>
          <a:off x="278562"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1800s</a:t>
          </a:r>
        </a:p>
      </dsp:txBody>
      <dsp:txXfrm>
        <a:off x="278562" y="262254"/>
        <a:ext cx="2662023" cy="272745"/>
      </dsp:txXfrm>
    </dsp:sp>
    <dsp:sp modelId="{B99046C1-4B0D-4233-AE78-796C0B025420}">
      <dsp:nvSpPr>
        <dsp:cNvPr id="0" name=""/>
        <dsp:cNvSpPr/>
      </dsp:nvSpPr>
      <dsp:spPr>
        <a:xfrm>
          <a:off x="142190"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0A3539-C13A-4F2A-B311-FB900360B7F8}">
      <dsp:nvSpPr>
        <dsp:cNvPr id="0" name=""/>
        <dsp:cNvSpPr/>
      </dsp:nvSpPr>
      <dsp:spPr>
        <a:xfrm>
          <a:off x="117643"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DAB6E-BBED-4B7B-BC49-F8429FE64738}">
      <dsp:nvSpPr>
        <dsp:cNvPr id="0" name=""/>
        <dsp:cNvSpPr/>
      </dsp:nvSpPr>
      <dsp:spPr>
        <a:xfrm rot="18900000">
          <a:off x="1649388"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C3DCD-C632-4E3E-85F8-3DE0A9BB43D7}">
      <dsp:nvSpPr>
        <dsp:cNvPr id="0" name=""/>
        <dsp:cNvSpPr/>
      </dsp:nvSpPr>
      <dsp:spPr>
        <a:xfrm>
          <a:off x="1670813"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38DA97-2C59-47D9-B5F3-4F046B044321}">
      <dsp:nvSpPr>
        <dsp:cNvPr id="0" name=""/>
        <dsp:cNvSpPr/>
      </dsp:nvSpPr>
      <dsp:spPr>
        <a:xfrm>
          <a:off x="1882191" y="1311275"/>
          <a:ext cx="2662023" cy="776274"/>
        </a:xfrm>
        <a:prstGeom prst="rect">
          <a:avLst/>
        </a:prstGeom>
        <a:noFill/>
        <a:ln>
          <a:noFill/>
        </a:ln>
        <a:effectLst/>
      </dsp:spPr>
      <dsp:style>
        <a:lnRef idx="0">
          <a:scrgbClr r="0" g="0" b="0"/>
        </a:lnRef>
        <a:fillRef idx="0">
          <a:scrgbClr r="0" g="0" b="0"/>
        </a:fillRef>
        <a:effectRef idx="0">
          <a:scrgbClr r="0" g="0" b="0"/>
        </a:effectRef>
        <a:fontRef idx="minor"/>
      </dsp:style>
    </dsp:sp>
    <dsp:sp modelId="{425D819D-72E9-4FEF-9C69-BC6BEDC66AD0}">
      <dsp:nvSpPr>
        <dsp:cNvPr id="0" name=""/>
        <dsp:cNvSpPr/>
      </dsp:nvSpPr>
      <dsp:spPr>
        <a:xfrm>
          <a:off x="1882191" y="2087549"/>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1955</a:t>
          </a:r>
        </a:p>
      </dsp:txBody>
      <dsp:txXfrm>
        <a:off x="1882191" y="2087549"/>
        <a:ext cx="2662023" cy="272745"/>
      </dsp:txXfrm>
    </dsp:sp>
    <dsp:sp modelId="{087B5EAE-BBBA-4DD6-B9AC-3F256A13E462}">
      <dsp:nvSpPr>
        <dsp:cNvPr id="0" name=""/>
        <dsp:cNvSpPr/>
      </dsp:nvSpPr>
      <dsp:spPr>
        <a:xfrm>
          <a:off x="1745818"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E9618F-3F83-466F-B554-D7EB8A9DF15B}">
      <dsp:nvSpPr>
        <dsp:cNvPr id="0" name=""/>
        <dsp:cNvSpPr/>
      </dsp:nvSpPr>
      <dsp:spPr>
        <a:xfrm>
          <a:off x="172127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4D9B9-D353-492B-AEA1-354D0715374A}">
      <dsp:nvSpPr>
        <dsp:cNvPr id="0" name=""/>
        <dsp:cNvSpPr/>
      </dsp:nvSpPr>
      <dsp:spPr>
        <a:xfrm rot="8100000">
          <a:off x="3253017"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063B37-BCA4-408F-9681-2218269DB230}">
      <dsp:nvSpPr>
        <dsp:cNvPr id="0" name=""/>
        <dsp:cNvSpPr/>
      </dsp:nvSpPr>
      <dsp:spPr>
        <a:xfrm>
          <a:off x="3274442"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BE2C1C0-92A3-4D01-93D6-1146B62B4A27}">
      <dsp:nvSpPr>
        <dsp:cNvPr id="0" name=""/>
        <dsp:cNvSpPr/>
      </dsp:nvSpPr>
      <dsp:spPr>
        <a:xfrm>
          <a:off x="3485819" y="535000"/>
          <a:ext cx="2662023"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s-ES" sz="1100" kern="1200">
              <a:latin typeface="Arial"/>
              <a:cs typeface="Arial"/>
            </a:rPr>
            <a:t>Aprender a leer: el gran debate</a:t>
          </a:r>
          <a:endParaRPr lang="en-US" sz="1100" kern="1200">
            <a:latin typeface="Arial"/>
            <a:cs typeface="Arial"/>
          </a:endParaRPr>
        </a:p>
      </dsp:txBody>
      <dsp:txXfrm>
        <a:off x="3485819" y="535000"/>
        <a:ext cx="2662023" cy="776274"/>
      </dsp:txXfrm>
    </dsp:sp>
    <dsp:sp modelId="{C4487326-A5FF-4D29-A325-0D4673B39022}">
      <dsp:nvSpPr>
        <dsp:cNvPr id="0" name=""/>
        <dsp:cNvSpPr/>
      </dsp:nvSpPr>
      <dsp:spPr>
        <a:xfrm>
          <a:off x="3485819" y="262254"/>
          <a:ext cx="2662023"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1967</a:t>
          </a:r>
        </a:p>
      </dsp:txBody>
      <dsp:txXfrm>
        <a:off x="3485819" y="262254"/>
        <a:ext cx="2662023" cy="272745"/>
      </dsp:txXfrm>
    </dsp:sp>
    <dsp:sp modelId="{CC2DBFE7-AB16-4CB1-B1AE-099ACF859BF1}">
      <dsp:nvSpPr>
        <dsp:cNvPr id="0" name=""/>
        <dsp:cNvSpPr/>
      </dsp:nvSpPr>
      <dsp:spPr>
        <a:xfrm>
          <a:off x="3349447"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C2DFDC1-3C7F-4D67-991A-A6D35B0C3F99}">
      <dsp:nvSpPr>
        <dsp:cNvPr id="0" name=""/>
        <dsp:cNvSpPr/>
      </dsp:nvSpPr>
      <dsp:spPr>
        <a:xfrm>
          <a:off x="3324900"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6F3FD9-926E-438F-AC03-231601AD5359}">
      <dsp:nvSpPr>
        <dsp:cNvPr id="0" name=""/>
        <dsp:cNvSpPr/>
      </dsp:nvSpPr>
      <dsp:spPr>
        <a:xfrm rot="18900000">
          <a:off x="4856645" y="2127492"/>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39777-7302-4EFE-A3EC-5EF728F3A2B8}">
      <dsp:nvSpPr>
        <dsp:cNvPr id="0" name=""/>
        <dsp:cNvSpPr/>
      </dsp:nvSpPr>
      <dsp:spPr>
        <a:xfrm>
          <a:off x="4878070" y="2148917"/>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B7B441A-60EA-45B3-9D8C-751EC04FCBB1}">
      <dsp:nvSpPr>
        <dsp:cNvPr id="0" name=""/>
        <dsp:cNvSpPr/>
      </dsp:nvSpPr>
      <dsp:spPr>
        <a:xfrm>
          <a:off x="5089448" y="1311275"/>
          <a:ext cx="2655245" cy="77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0" kern="1200" err="1">
              <a:latin typeface="Arial"/>
              <a:cs typeface="Arial"/>
            </a:rPr>
            <a:t>Alfabetización</a:t>
          </a:r>
          <a:r>
            <a:rPr lang="en-US" sz="1100" b="0" kern="1200">
              <a:latin typeface="Arial"/>
              <a:cs typeface="Arial"/>
            </a:rPr>
            <a:t> </a:t>
          </a:r>
          <a:r>
            <a:rPr lang="en-US" sz="1100" b="0" kern="1200" err="1">
              <a:latin typeface="Arial"/>
              <a:cs typeface="Arial"/>
            </a:rPr>
            <a:t>equilibrada</a:t>
          </a:r>
          <a:endParaRPr lang="en-US" sz="1100" kern="1200"/>
        </a:p>
        <a:p>
          <a:pPr marL="0" lvl="0" indent="0" algn="l" defTabSz="488950">
            <a:lnSpc>
              <a:spcPct val="90000"/>
            </a:lnSpc>
            <a:spcBef>
              <a:spcPct val="0"/>
            </a:spcBef>
            <a:spcAft>
              <a:spcPct val="35000"/>
            </a:spcAft>
            <a:buNone/>
          </a:pPr>
          <a:r>
            <a:rPr lang="en-US" sz="1100" b="0" kern="1200">
              <a:latin typeface="Arial"/>
              <a:cs typeface="Arial"/>
            </a:rPr>
            <a:t>Sistema de </a:t>
          </a:r>
          <a:r>
            <a:rPr lang="en-US" sz="1100" b="0" kern="1200" err="1">
              <a:latin typeface="Arial"/>
              <a:cs typeface="Arial"/>
            </a:rPr>
            <a:t>tres</a:t>
          </a:r>
          <a:r>
            <a:rPr lang="en-US" sz="1100" b="0" kern="1200">
              <a:latin typeface="Arial"/>
              <a:cs typeface="Arial"/>
            </a:rPr>
            <a:t> </a:t>
          </a:r>
          <a:r>
            <a:rPr lang="en-US" sz="1100" b="0" kern="1200" err="1">
              <a:latin typeface="Arial"/>
              <a:cs typeface="Arial"/>
            </a:rPr>
            <a:t>pistas</a:t>
          </a:r>
          <a:endParaRPr lang="en-US" sz="1100" b="0" kern="1200">
            <a:latin typeface="Arial"/>
            <a:cs typeface="Arial"/>
          </a:endParaRPr>
        </a:p>
        <a:p>
          <a:pPr marL="0" lvl="0" indent="0" algn="l" defTabSz="488950">
            <a:lnSpc>
              <a:spcPct val="90000"/>
            </a:lnSpc>
            <a:spcBef>
              <a:spcPct val="0"/>
            </a:spcBef>
            <a:spcAft>
              <a:spcPct val="35000"/>
            </a:spcAft>
            <a:buNone/>
          </a:pPr>
          <a:r>
            <a:rPr lang="en-US" sz="1100" b="0" kern="1200">
              <a:latin typeface="Arial"/>
              <a:cs typeface="Arial"/>
            </a:rPr>
            <a:t>Palabra completa</a:t>
          </a:r>
        </a:p>
      </dsp:txBody>
      <dsp:txXfrm>
        <a:off x="5089448" y="1311275"/>
        <a:ext cx="2655245" cy="776274"/>
      </dsp:txXfrm>
    </dsp:sp>
    <dsp:sp modelId="{EB1B1595-CED8-4799-BFA3-CE902CC6961B}">
      <dsp:nvSpPr>
        <dsp:cNvPr id="0" name=""/>
        <dsp:cNvSpPr/>
      </dsp:nvSpPr>
      <dsp:spPr>
        <a:xfrm>
          <a:off x="5089448" y="2087549"/>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1990s</a:t>
          </a:r>
          <a:endParaRPr lang="en-US" sz="1500" kern="1200">
            <a:latin typeface="Arial"/>
            <a:cs typeface="Arial"/>
          </a:endParaRPr>
        </a:p>
      </dsp:txBody>
      <dsp:txXfrm>
        <a:off x="5089448" y="2087549"/>
        <a:ext cx="2655245" cy="272745"/>
      </dsp:txXfrm>
    </dsp:sp>
    <dsp:sp modelId="{19ADD99A-D703-44D8-ABD9-C694485CB38B}">
      <dsp:nvSpPr>
        <dsp:cNvPr id="0" name=""/>
        <dsp:cNvSpPr/>
      </dsp:nvSpPr>
      <dsp:spPr>
        <a:xfrm>
          <a:off x="4953075" y="1311275"/>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7DBEB1-9F7E-43F6-B1D2-3B838C9C4F05}">
      <dsp:nvSpPr>
        <dsp:cNvPr id="0" name=""/>
        <dsp:cNvSpPr/>
      </dsp:nvSpPr>
      <dsp:spPr>
        <a:xfrm>
          <a:off x="4928181"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E3AFF-1410-438B-88F8-B7EEE1F84681}">
      <dsp:nvSpPr>
        <dsp:cNvPr id="0" name=""/>
        <dsp:cNvSpPr/>
      </dsp:nvSpPr>
      <dsp:spPr>
        <a:xfrm rot="8100000">
          <a:off x="6452108" y="302197"/>
          <a:ext cx="192859" cy="192859"/>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0FA4E-ABD7-49AD-AFDF-295106BCBA94}">
      <dsp:nvSpPr>
        <dsp:cNvPr id="0" name=""/>
        <dsp:cNvSpPr/>
      </dsp:nvSpPr>
      <dsp:spPr>
        <a:xfrm>
          <a:off x="6473533" y="323622"/>
          <a:ext cx="150009" cy="15000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FA444D3-EBBA-4B78-AE01-A73EB6546D9C}">
      <dsp:nvSpPr>
        <dsp:cNvPr id="0" name=""/>
        <dsp:cNvSpPr/>
      </dsp:nvSpPr>
      <dsp:spPr>
        <a:xfrm>
          <a:off x="6684911" y="535000"/>
          <a:ext cx="2655245" cy="776274"/>
        </a:xfrm>
        <a:prstGeom prst="rect">
          <a:avLst/>
        </a:prstGeom>
        <a:noFill/>
        <a:ln>
          <a:noFill/>
        </a:ln>
        <a:effectLst/>
      </dsp:spPr>
      <dsp:style>
        <a:lnRef idx="0">
          <a:scrgbClr r="0" g="0" b="0"/>
        </a:lnRef>
        <a:fillRef idx="0">
          <a:scrgbClr r="0" g="0" b="0"/>
        </a:fillRef>
        <a:effectRef idx="0">
          <a:scrgbClr r="0" g="0" b="0"/>
        </a:effectRef>
        <a:fontRef idx="minor"/>
      </dsp:style>
    </dsp:sp>
    <dsp:sp modelId="{C40350B7-14C2-4851-9FD9-178C1D65EB65}">
      <dsp:nvSpPr>
        <dsp:cNvPr id="0" name=""/>
        <dsp:cNvSpPr/>
      </dsp:nvSpPr>
      <dsp:spPr>
        <a:xfrm>
          <a:off x="6684911" y="262254"/>
          <a:ext cx="2655245" cy="272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b="0" kern="1200">
              <a:latin typeface="Arial"/>
              <a:cs typeface="Arial"/>
            </a:rPr>
            <a:t>2000</a:t>
          </a:r>
        </a:p>
      </dsp:txBody>
      <dsp:txXfrm>
        <a:off x="6684911" y="262254"/>
        <a:ext cx="2655245" cy="272745"/>
      </dsp:txXfrm>
    </dsp:sp>
    <dsp:sp modelId="{7794D940-4FD2-4330-84BD-CE945E6F78D8}">
      <dsp:nvSpPr>
        <dsp:cNvPr id="0" name=""/>
        <dsp:cNvSpPr/>
      </dsp:nvSpPr>
      <dsp:spPr>
        <a:xfrm>
          <a:off x="6548538" y="535000"/>
          <a:ext cx="0" cy="77627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FB6FCE9-6E2F-46EA-B387-D1D2296519A1}">
      <dsp:nvSpPr>
        <dsp:cNvPr id="0" name=""/>
        <dsp:cNvSpPr/>
      </dsp:nvSpPr>
      <dsp:spPr>
        <a:xfrm>
          <a:off x="6523644" y="1286727"/>
          <a:ext cx="49094" cy="49094"/>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A148B6-7BF2-4185-ACCB-DE976ACD323F}"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79F2A-A549-4CD3-AD56-44EBFD07D0B3}" type="slidenum">
              <a:rPr lang="en-US" smtClean="0"/>
              <a:t>‹#›</a:t>
            </a:fld>
            <a:endParaRPr lang="en-US"/>
          </a:p>
        </p:txBody>
      </p:sp>
    </p:spTree>
    <p:extLst>
      <p:ext uri="{BB962C8B-B14F-4D97-AF65-F5344CB8AC3E}">
        <p14:creationId xmlns:p14="http://schemas.microsoft.com/office/powerpoint/2010/main" val="184958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C2I0tS-Z8iI&amp;t=3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youtube.com/watch?v=7oSp4OXe1qA&amp;t=1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go.osu.edu/SFECfamilysurvey"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a:r>
              <a:rPr lang="en-US" sz="1200" b="0" i="0" u="none" strike="noStrike" kern="1200">
                <a:solidFill>
                  <a:schemeClr val="tx1"/>
                </a:solidFill>
                <a:effectLst/>
                <a:latin typeface="+mn-lt"/>
                <a:ea typeface="+mn-ea"/>
                <a:cs typeface="+mn-cs"/>
              </a:rPr>
              <a:t>30 secs</a:t>
            </a:r>
            <a:endParaRPr lang="en-US" b="0">
              <a:effectLst/>
            </a:endParaRPr>
          </a:p>
          <a:p>
            <a:br>
              <a:rPr lang="en-US"/>
            </a:br>
            <a:r>
              <a:rPr lang="es-ES" sz="1200" b="0" i="0" kern="0">
                <a:solidFill>
                  <a:srgbClr val="474747"/>
                </a:solidFill>
                <a:effectLst/>
                <a:latin typeface="Roboto" panose="020F0502020204030204" pitchFamily="2" charset="0"/>
                <a:ea typeface="Roboto"/>
                <a:cs typeface="Times New Roman" panose="02020603050405020304" pitchFamily="18" charset="0"/>
              </a:rPr>
              <a:t>Bienvenidos y gracias por venir hoy. ¡Estamos muy contentos de que estén aquí!
Estamos aquí hoy porque queríamos compartir con ustedes información sobre cómo los niños aprenden a leer y escribir, la Ciencia de la Lectura y lo que se llama Alfabetización Estructurada 
También estamos aquí para brindarle algunos buenos recursos para ayudarlo a comunicarse más fácilmente con el maestro de su hijo sobre su lectura y escritura. 
Y queríamos darle la oportunidad de hacer preguntas y conectarse con otras familias de la comunidad.</a:t>
            </a:r>
            <a:endParaRPr lang="en-US" b="0" kern="0">
              <a:solidFill>
                <a:srgbClr val="474747"/>
              </a:solidFill>
              <a:highlight>
                <a:srgbClr val="FFFFFF"/>
              </a:highlight>
              <a:latin typeface="Roboto"/>
              <a:ea typeface="Roboto"/>
              <a:cs typeface="Robo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40 secs</a:t>
            </a:r>
            <a:endParaRPr lang="en-US" b="0">
              <a:effectLst/>
            </a:endParaRPr>
          </a:p>
          <a:p>
            <a:br>
              <a:rPr lang="en-US"/>
            </a:br>
            <a:r>
              <a:rPr lang="es-ES" b="0"/>
              <a:t>Presenta tu organización....
Nombra y describe tu organización.
Puedes incluir su logotipo y declaración de misión.
Presenta a los facilitadores: Añade imágenes de los facilitadores, su título y su papel en relación con la alfabetización.</a:t>
            </a:r>
          </a:p>
          <a:p>
            <a:endParaRPr lang="es-ES" b="0"/>
          </a:p>
          <a:p>
            <a:r>
              <a:rPr lang="es-419" sz="1200" kern="1200">
                <a:solidFill>
                  <a:schemeClr val="tx1"/>
                </a:solidFill>
                <a:effectLst/>
                <a:latin typeface="+mn-lt"/>
                <a:ea typeface="+mn-ea"/>
                <a:cs typeface="+mn-cs"/>
              </a:rPr>
              <a:t>"Me llamo </a:t>
            </a:r>
            <a:r>
              <a:rPr lang="es-419" sz="1200" b="1" kern="1200">
                <a:solidFill>
                  <a:schemeClr val="tx1"/>
                </a:solidFill>
                <a:effectLst/>
                <a:latin typeface="+mn-lt"/>
                <a:ea typeface="+mn-ea"/>
                <a:cs typeface="+mn-cs"/>
              </a:rPr>
              <a:t>[insertar nombre] </a:t>
            </a:r>
            <a:r>
              <a:rPr lang="es-419" sz="1200" kern="1200">
                <a:solidFill>
                  <a:schemeClr val="tx1"/>
                </a:solidFill>
                <a:effectLst/>
                <a:latin typeface="+mn-lt"/>
                <a:ea typeface="+mn-ea"/>
                <a:cs typeface="+mn-cs"/>
              </a:rPr>
              <a:t>y me acompaña </a:t>
            </a:r>
            <a:r>
              <a:rPr lang="es-419" sz="1200" b="1" kern="1200">
                <a:solidFill>
                  <a:schemeClr val="tx1"/>
                </a:solidFill>
                <a:effectLst/>
                <a:latin typeface="+mn-lt"/>
                <a:ea typeface="+mn-ea"/>
                <a:cs typeface="+mn-cs"/>
              </a:rPr>
              <a:t>[insertar nombre].</a:t>
            </a:r>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Somos </a:t>
            </a:r>
            <a:r>
              <a:rPr lang="es-419" sz="1200" b="1" kern="1200">
                <a:solidFill>
                  <a:schemeClr val="tx1"/>
                </a:solidFill>
                <a:effectLst/>
                <a:latin typeface="+mn-lt"/>
                <a:ea typeface="+mn-ea"/>
                <a:cs typeface="+mn-cs"/>
              </a:rPr>
              <a:t>[describe el rol – padre, profesor, director, líder comunitario, etc.]</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Estamos aquí para ayudarte en el camino de tu hijo hacia convertirse en un gran lector y escritor. Hoy compartiremos información sobre cómo la ciencia dice que se debe enseñar la lectura y la escritura y cómo es eso en las escuelas de Ohio. Si tienes alguna pregunta en el camino, no dudes en preguntar."</a:t>
            </a: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69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highlight>
                  <a:srgbClr val="FFFFFF"/>
                </a:highlight>
                <a:latin typeface="+mn-lt"/>
                <a:ea typeface="+mn-ea"/>
                <a:cs typeface="+mn-cs"/>
              </a:rPr>
              <a:t>30 secs</a:t>
            </a:r>
            <a:endParaRPr lang="en-US" b="0">
              <a:effectLst/>
              <a:highlight>
                <a:srgbClr val="FFFFFF"/>
              </a:highlight>
            </a:endParaRPr>
          </a:p>
          <a:p>
            <a:br>
              <a:rPr lang="en-US">
                <a:highlight>
                  <a:srgbClr val="FFFFFF"/>
                </a:highlight>
              </a:rPr>
            </a:br>
            <a:r>
              <a:rPr lang="es-419" sz="1200" kern="1200">
                <a:solidFill>
                  <a:schemeClr val="tx1"/>
                </a:solidFill>
                <a:effectLst/>
                <a:highlight>
                  <a:srgbClr val="FFFFFF"/>
                </a:highlight>
                <a:latin typeface="+mn-lt"/>
                <a:ea typeface="+mn-ea"/>
                <a:cs typeface="+mn-cs"/>
              </a:rPr>
              <a:t>El Centro Estatal de Participación Familiar de Ohio en la Universidad Estatal de Ohio desarrolló este taller para todos los socios comunitarios en alfabetización. Hemos tomado el taller y adaptado para </a:t>
            </a:r>
            <a:r>
              <a:rPr lang="es-419" sz="1200" b="1" kern="1200">
                <a:solidFill>
                  <a:schemeClr val="tx1"/>
                </a:solidFill>
                <a:effectLst/>
                <a:highlight>
                  <a:srgbClr val="FFFFFF"/>
                </a:highlight>
                <a:latin typeface="+mn-lt"/>
                <a:ea typeface="+mn-ea"/>
                <a:cs typeface="+mn-cs"/>
              </a:rPr>
              <a:t>[nuestra escuela/organización], </a:t>
            </a:r>
            <a:r>
              <a:rPr lang="es-419" sz="1200" kern="1200">
                <a:solidFill>
                  <a:schemeClr val="tx1"/>
                </a:solidFill>
                <a:effectLst/>
                <a:highlight>
                  <a:srgbClr val="FFFFFF"/>
                </a:highlight>
                <a:latin typeface="+mn-lt"/>
                <a:ea typeface="+mn-ea"/>
                <a:cs typeface="+mn-cs"/>
              </a:rPr>
              <a:t>pero hemos mantenido la información principal igual. </a:t>
            </a:r>
            <a:endParaRPr lang="en-US" sz="1200" kern="1200">
              <a:solidFill>
                <a:schemeClr val="tx1"/>
              </a:solidFill>
              <a:effectLst/>
              <a:highlight>
                <a:srgbClr val="FFFFFF"/>
              </a:highlight>
              <a:latin typeface="+mn-lt"/>
              <a:ea typeface="+mn-ea"/>
              <a:cs typeface="+mn-cs"/>
            </a:endParaRPr>
          </a:p>
          <a:p>
            <a:r>
              <a:rPr lang="es-419" sz="1200" kern="1200">
                <a:solidFill>
                  <a:schemeClr val="tx1"/>
                </a:solidFill>
                <a:effectLst/>
                <a:highlight>
                  <a:srgbClr val="FFFFFF"/>
                </a:highlight>
                <a:latin typeface="+mn-lt"/>
                <a:ea typeface="+mn-ea"/>
                <a:cs typeface="+mn-cs"/>
              </a:rPr>
              <a:t>¡Nos alegra contar con ellos como socios para apoyar el éxito de los niños en la escuela y en la vida!"</a:t>
            </a:r>
            <a:endParaRPr lang="en-US" sz="1200" kern="1200">
              <a:solidFill>
                <a:schemeClr val="tx1"/>
              </a:solidFill>
              <a:effectLst/>
              <a:highlight>
                <a:srgbClr val="FFFFFF"/>
              </a:highlight>
              <a:latin typeface="+mn-lt"/>
              <a:ea typeface="+mn-ea"/>
              <a:cs typeface="+mn-cs"/>
            </a:endParaRPr>
          </a:p>
          <a:p>
            <a:r>
              <a:rPr lang="es-419" sz="1200" kern="1200">
                <a:solidFill>
                  <a:schemeClr val="tx1"/>
                </a:solidFill>
                <a:effectLst/>
                <a:highlight>
                  <a:srgbClr val="FFFFFF"/>
                </a:highlight>
                <a:latin typeface="+mn-lt"/>
                <a:ea typeface="+mn-ea"/>
                <a:cs typeface="+mn-cs"/>
              </a:rPr>
              <a:t> </a:t>
            </a:r>
            <a:endParaRPr lang="en-US" sz="1200" kern="1200">
              <a:solidFill>
                <a:schemeClr val="tx1"/>
              </a:solidFill>
              <a:effectLst/>
              <a:highlight>
                <a:srgbClr val="FFFFFF"/>
              </a:highlight>
              <a:latin typeface="+mn-lt"/>
              <a:ea typeface="+mn-ea"/>
              <a:cs typeface="+mn-cs"/>
            </a:endParaRPr>
          </a:p>
          <a:p>
            <a:r>
              <a:rPr lang="es-419" sz="1200" b="1" i="1" kern="1200">
                <a:solidFill>
                  <a:schemeClr val="tx1"/>
                </a:solidFill>
                <a:effectLst/>
                <a:highlight>
                  <a:srgbClr val="FFFFFF"/>
                </a:highlight>
                <a:latin typeface="+mn-lt"/>
                <a:ea typeface="+mn-ea"/>
                <a:cs typeface="+mn-cs"/>
              </a:rPr>
              <a:t>Consejo virtual: Comparte el enlace en el chat o en la caja de preguntas/respuestas.</a:t>
            </a:r>
            <a:endParaRPr lang="en-US" sz="1200" kern="120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kern="0">
              <a:solidFill>
                <a:srgbClr val="474747"/>
              </a:solidFill>
              <a:highlight>
                <a:srgbClr val="FFFFFF"/>
              </a:highlight>
              <a:latin typeface="Roboto"/>
              <a:ea typeface="Roboto"/>
              <a:cs typeface="Roboto"/>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1A803-2C02-4978-8B78-C4BF16F623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67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secs</a:t>
            </a:r>
          </a:p>
          <a:p>
            <a:endParaRPr lang="en-US"/>
          </a:p>
          <a:p>
            <a:r>
              <a:rPr lang="es-ES"/>
              <a:t>Al finalizar la presentación de hoy, esperamos que puedas:</a:t>
            </a:r>
          </a:p>
          <a:p>
            <a:r>
              <a:rPr lang="es-ES"/>
              <a:t>Establecer conexiones con otras familias, la escuela de tu hijo(a) y organizaciones de la comunidad.</a:t>
            </a:r>
          </a:p>
          <a:p>
            <a:r>
              <a:rPr lang="es-ES"/>
              <a:t>Explicar cómo la ciencia indica que deben enseñarse la lectura y la escritura.</a:t>
            </a:r>
          </a:p>
          <a:p>
            <a:r>
              <a:rPr lang="es-ES"/>
              <a:t>Identificar la información, el apoyo en tu idioma y los recursos que necesitas para apoyar y defender el éxito educativo de tu hijo(a).</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1257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sz="1200" kern="1200">
                <a:solidFill>
                  <a:schemeClr val="tx1"/>
                </a:solidFill>
                <a:effectLst/>
                <a:latin typeface="+mn-lt"/>
                <a:ea typeface="+mn-ea"/>
                <a:cs typeface="+mn-cs"/>
              </a:rPr>
              <a:t>1:10 minutos</a:t>
            </a:r>
          </a:p>
          <a:p>
            <a:endParaRPr lang="es-419"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Empecemos hoy, explicando por qué esta presentación fue hecha para tu familia.</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¿Cómo te ayudará a ti y a tu hijo la información de esta sesión?</a:t>
            </a:r>
          </a:p>
          <a:p>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Bueno, sabemos que cuando todos trabajamos </a:t>
            </a:r>
            <a:r>
              <a:rPr lang="es-419" sz="1200" b="1" kern="1200">
                <a:solidFill>
                  <a:schemeClr val="tx1"/>
                </a:solidFill>
                <a:effectLst/>
                <a:latin typeface="+mn-lt"/>
                <a:ea typeface="+mn-ea"/>
                <a:cs typeface="+mn-cs"/>
              </a:rPr>
              <a:t>juntos*</a:t>
            </a:r>
            <a:r>
              <a:rPr lang="es-419" sz="1200" kern="1200">
                <a:solidFill>
                  <a:schemeClr val="tx1"/>
                </a:solidFill>
                <a:effectLst/>
                <a:latin typeface="+mn-lt"/>
                <a:ea typeface="+mn-ea"/>
                <a:cs typeface="+mn-cs"/>
              </a:rPr>
              <a:t>—escuelas, familias y organizaciones comunitarias como las bibliotecas— </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Cuando todos trabajamos juntos, beneficia a todos.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El trabajo y la vida de todos mejoran con apoyo Y podemos apoyarnos mejor cuando sabemos más sobre lo que ocurre en el mundo de los demás.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Así que esta sesión os ayudará como familia a entender </a:t>
            </a:r>
            <a:r>
              <a:rPr lang="es-419" sz="1200" i="1" kern="1200">
                <a:solidFill>
                  <a:schemeClr val="tx1"/>
                </a:solidFill>
                <a:effectLst/>
                <a:latin typeface="+mn-lt"/>
                <a:ea typeface="+mn-ea"/>
                <a:cs typeface="+mn-cs"/>
              </a:rPr>
              <a:t>qué se </a:t>
            </a:r>
            <a:r>
              <a:rPr lang="es-419" sz="1200" kern="1200">
                <a:solidFill>
                  <a:schemeClr val="tx1"/>
                </a:solidFill>
                <a:effectLst/>
                <a:latin typeface="+mn-lt"/>
                <a:ea typeface="+mn-ea"/>
                <a:cs typeface="+mn-cs"/>
              </a:rPr>
              <a:t>enseña en la escuela sobre la lectura y la escritura, y </a:t>
            </a:r>
            <a:r>
              <a:rPr lang="es-419" sz="1200" i="1" kern="1200">
                <a:solidFill>
                  <a:schemeClr val="tx1"/>
                </a:solidFill>
                <a:effectLst/>
                <a:latin typeface="+mn-lt"/>
                <a:ea typeface="+mn-ea"/>
                <a:cs typeface="+mn-cs"/>
              </a:rPr>
              <a:t>cómo</a:t>
            </a:r>
            <a:r>
              <a:rPr lang="es-419" sz="1200" kern="1200">
                <a:solidFill>
                  <a:schemeClr val="tx1"/>
                </a:solidFill>
                <a:effectLst/>
                <a:latin typeface="+mn-lt"/>
                <a:ea typeface="+mn-ea"/>
                <a:cs typeface="+mn-cs"/>
              </a:rPr>
              <a:t> se enseña.</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Con esta información, puedes *</a:t>
            </a:r>
            <a:r>
              <a:rPr lang="es-419" sz="1200" b="1" kern="1200">
                <a:solidFill>
                  <a:schemeClr val="tx1"/>
                </a:solidFill>
                <a:effectLst/>
                <a:latin typeface="+mn-lt"/>
                <a:ea typeface="+mn-ea"/>
                <a:cs typeface="+mn-cs"/>
              </a:rPr>
              <a:t>hablar con la profesora de tu hijo más fácilmente y hacer buenas preguntas </a:t>
            </a:r>
            <a:r>
              <a:rPr lang="es-419" sz="1200" kern="1200">
                <a:solidFill>
                  <a:schemeClr val="tx1"/>
                </a:solidFill>
                <a:effectLst/>
                <a:latin typeface="+mn-lt"/>
                <a:ea typeface="+mn-ea"/>
                <a:cs typeface="+mn-cs"/>
              </a:rPr>
              <a:t>si tienes alguna duda.</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Hablar con su profesor también ayuda a que el profesor conozca y entienda mejor a tu hijo.</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También aprenderás algunas pequeñas cosas que puedes hacer para apoyar la lectura y escritura de tu hijo en casa.</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Trabajar juntos como pareja y hablar con frecuencia le dará a tu hijo el *</a:t>
            </a:r>
            <a:r>
              <a:rPr lang="es-419" sz="1200" b="1" kern="1200">
                <a:solidFill>
                  <a:schemeClr val="tx1"/>
                </a:solidFill>
                <a:effectLst/>
                <a:latin typeface="+mn-lt"/>
                <a:ea typeface="+mn-ea"/>
                <a:cs typeface="+mn-cs"/>
              </a:rPr>
              <a:t>apoyo sólido</a:t>
            </a:r>
            <a:r>
              <a:rPr lang="es-419" sz="1200" kern="1200">
                <a:solidFill>
                  <a:schemeClr val="tx1"/>
                </a:solidFill>
                <a:effectLst/>
                <a:latin typeface="+mn-lt"/>
                <a:ea typeface="+mn-ea"/>
                <a:cs typeface="+mn-cs"/>
              </a:rPr>
              <a:t> que necesita para convertirse en un buen lector y escritor."</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5</a:t>
            </a:fld>
            <a:endParaRPr lang="en-US"/>
          </a:p>
        </p:txBody>
      </p:sp>
    </p:spTree>
    <p:extLst>
      <p:ext uri="{BB962C8B-B14F-4D97-AF65-F5344CB8AC3E}">
        <p14:creationId xmlns:p14="http://schemas.microsoft.com/office/powerpoint/2010/main" val="388669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s-419" sz="1200" kern="100">
                <a:solidFill>
                  <a:srgbClr val="C00000"/>
                </a:solidFill>
                <a:effectLst/>
                <a:latin typeface="Aptos"/>
                <a:ea typeface="Calibri" panose="020F0502020204030204" pitchFamily="34" charset="0"/>
                <a:cs typeface="Arial" panose="020B0604020202020204" pitchFamily="34" charset="0"/>
              </a:rPr>
              <a:t>1 minuto </a:t>
            </a:r>
          </a:p>
          <a:p>
            <a:pPr marL="0" marR="0">
              <a:lnSpc>
                <a:spcPct val="107000"/>
              </a:lnSpc>
              <a:spcAft>
                <a:spcPts val="800"/>
              </a:spcAft>
              <a:buNone/>
            </a:pPr>
            <a:endParaRPr lang="es-419" sz="1200" kern="100">
              <a:solidFill>
                <a:srgbClr val="C00000"/>
              </a:solidFill>
              <a:effectLst/>
              <a:latin typeface="Aptos"/>
              <a:ea typeface="Calibri" panose="020F0502020204030204" pitchFamily="34" charset="0"/>
              <a:cs typeface="Arial" panose="020B0604020202020204" pitchFamily="34" charset="0"/>
            </a:endParaRPr>
          </a:p>
          <a:p>
            <a:pPr marL="0" marR="0">
              <a:lnSpc>
                <a:spcPct val="107000"/>
              </a:lnSpc>
              <a:spcAft>
                <a:spcPts val="800"/>
              </a:spcAft>
              <a:buNone/>
            </a:pPr>
            <a:r>
              <a:rPr lang="es-419" sz="1200" kern="100">
                <a:solidFill>
                  <a:srgbClr val="C00000"/>
                </a:solidFill>
                <a:effectLst/>
                <a:latin typeface="Aptos"/>
                <a:ea typeface="Calibri" panose="020F0502020204030204" pitchFamily="34" charset="0"/>
                <a:cs typeface="Arial" panose="020B0604020202020204" pitchFamily="34" charset="0"/>
              </a:rPr>
              <a:t>Durante este taller de hoy, hablaremos de 4 cosas principales.</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Aft>
                <a:spcPts val="800"/>
              </a:spcAft>
              <a:buNone/>
            </a:pPr>
            <a:r>
              <a:rPr lang="es-419" sz="1200" kern="100">
                <a:solidFill>
                  <a:srgbClr val="C00000"/>
                </a:solidFill>
                <a:effectLst/>
                <a:latin typeface="Aptos"/>
                <a:ea typeface="Calibri" panose="020F0502020204030204" pitchFamily="34" charset="0"/>
                <a:cs typeface="Arial" panose="020B0604020202020204" pitchFamily="34" charset="0"/>
              </a:rPr>
              <a:t>Como la lectura y la escritura tienen que ver con el lenguaje, empezaremos analizando:</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Arial,Sans-Serif" panose="020B0604020202020204"/>
              <a:buChar char="•"/>
              <a:tabLst>
                <a:tab pos="457200" algn="l"/>
              </a:tabLst>
            </a:pPr>
            <a:r>
              <a:rPr lang="es-419" sz="1200" kern="100">
                <a:solidFill>
                  <a:srgbClr val="C00000"/>
                </a:solidFill>
                <a:effectLst/>
                <a:latin typeface="Aptos"/>
                <a:ea typeface="Calibri" panose="020F0502020204030204" pitchFamily="34" charset="0"/>
                <a:cs typeface="Arial" panose="020B0604020202020204" pitchFamily="34" charset="0"/>
              </a:rPr>
              <a:t>Cómo *</a:t>
            </a:r>
            <a:r>
              <a:rPr lang="es-419" sz="1200" b="1" kern="100">
                <a:solidFill>
                  <a:srgbClr val="C00000"/>
                </a:solidFill>
                <a:effectLst/>
                <a:latin typeface="Aptos"/>
                <a:ea typeface="Calibri" panose="020F0502020204030204" pitchFamily="34" charset="0"/>
                <a:cs typeface="Arial" panose="020B0604020202020204" pitchFamily="34" charset="0"/>
              </a:rPr>
              <a:t>aprendemos a hablar</a:t>
            </a:r>
            <a:r>
              <a:rPr lang="es-419" sz="1200" kern="100">
                <a:solidFill>
                  <a:srgbClr val="C00000"/>
                </a:solidFill>
                <a:effectLst/>
                <a:latin typeface="Aptos"/>
                <a:ea typeface="Calibri" panose="020F0502020204030204" pitchFamily="34" charset="0"/>
                <a:cs typeface="Arial" panose="020B0604020202020204" pitchFamily="34" charset="0"/>
              </a:rPr>
              <a:t> frente a cómo aprendemos a leer y escribir?</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Arial,Sans-Serif" panose="020B0604020202020204"/>
              <a:buChar char="•"/>
              <a:tabLst>
                <a:tab pos="457200" algn="l"/>
              </a:tabLst>
            </a:pPr>
            <a:r>
              <a:rPr lang="es-419" sz="1200" kern="100">
                <a:solidFill>
                  <a:srgbClr val="C00000"/>
                </a:solidFill>
                <a:effectLst/>
                <a:latin typeface="Aptos"/>
                <a:ea typeface="Calibri" panose="020F0502020204030204" pitchFamily="34" charset="0"/>
                <a:cs typeface="Arial" panose="020B0604020202020204" pitchFamily="34" charset="0"/>
              </a:rPr>
              <a:t>Luego aprenderemos sobre: ¿Qué es esta *</a:t>
            </a:r>
            <a:r>
              <a:rPr lang="es-419" sz="1200" b="1" kern="100">
                <a:solidFill>
                  <a:srgbClr val="C00000"/>
                </a:solidFill>
                <a:effectLst/>
                <a:latin typeface="Aptos"/>
                <a:ea typeface="Calibri" panose="020F0502020204030204" pitchFamily="34" charset="0"/>
                <a:cs typeface="Arial" panose="020B0604020202020204" pitchFamily="34" charset="0"/>
              </a:rPr>
              <a:t>Ciencia de la Lectura</a:t>
            </a:r>
            <a:r>
              <a:rPr lang="es-419" sz="1200" kern="100">
                <a:solidFill>
                  <a:srgbClr val="C00000"/>
                </a:solidFill>
                <a:effectLst/>
                <a:latin typeface="Aptos"/>
                <a:ea typeface="Calibri" panose="020F0502020204030204" pitchFamily="34" charset="0"/>
                <a:cs typeface="Arial" panose="020B0604020202020204" pitchFamily="34" charset="0"/>
              </a:rPr>
              <a:t> y cómo la Ciencia de la Lectura ha ayudado a desarrollar una buena enseñanza de la lectura y la escritura llamada  </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Arial,Sans-Serif" panose="020B0604020202020204"/>
              <a:buChar char="•"/>
              <a:tabLst>
                <a:tab pos="457200" algn="l"/>
              </a:tabLst>
            </a:pPr>
            <a:r>
              <a:rPr lang="es-419" sz="1200" kern="100">
                <a:solidFill>
                  <a:srgbClr val="C00000"/>
                </a:solidFill>
                <a:effectLst/>
                <a:latin typeface="Aptos"/>
                <a:ea typeface="Calibri" panose="020F0502020204030204" pitchFamily="34" charset="0"/>
                <a:cs typeface="Arial" panose="020B0604020202020204" pitchFamily="34" charset="0"/>
              </a:rPr>
              <a:t>*</a:t>
            </a:r>
            <a:r>
              <a:rPr lang="es-419" sz="1200" b="1" kern="100">
                <a:solidFill>
                  <a:srgbClr val="C00000"/>
                </a:solidFill>
                <a:effectLst/>
                <a:latin typeface="Aptos"/>
                <a:ea typeface="Calibri" panose="020F0502020204030204" pitchFamily="34" charset="0"/>
                <a:cs typeface="Arial" panose="020B0604020202020204" pitchFamily="34" charset="0"/>
              </a:rPr>
              <a:t>Enfoque de Alfabetización Estructurada</a:t>
            </a:r>
            <a:r>
              <a:rPr lang="es-419" sz="1200" kern="100">
                <a:solidFill>
                  <a:srgbClr val="C00000"/>
                </a:solidFill>
                <a:effectLst/>
                <a:latin typeface="Aptos"/>
                <a:ea typeface="Calibri" panose="020F0502020204030204" pitchFamily="34" charset="0"/>
                <a:cs typeface="Arial" panose="020B0604020202020204" pitchFamily="34" charset="0"/>
              </a:rPr>
              <a:t>; Hablaremos de lo que entendemos por "estructura" y te daremos muchos ejemplos de cómo es la Alfabetización Estructurada en las aulas.</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Arial,Sans-Serif" panose="020B0604020202020204"/>
              <a:buChar char="•"/>
              <a:tabLst>
                <a:tab pos="457200" algn="l"/>
              </a:tabLst>
            </a:pPr>
            <a:r>
              <a:rPr lang="es-419" sz="1200" kern="100">
                <a:solidFill>
                  <a:srgbClr val="C00000"/>
                </a:solidFill>
                <a:effectLst/>
                <a:latin typeface="Aptos"/>
                <a:ea typeface="Calibri" panose="020F0502020204030204" pitchFamily="34" charset="0"/>
                <a:cs typeface="Arial" panose="020B0604020202020204" pitchFamily="34" charset="0"/>
              </a:rPr>
              <a:t>Por último, te daremos algunas preguntas realmente buenas</a:t>
            </a:r>
            <a:r>
              <a:rPr lang="es-419" sz="1200" b="1" kern="100">
                <a:solidFill>
                  <a:srgbClr val="C00000"/>
                </a:solidFill>
                <a:effectLst/>
                <a:latin typeface="Aptos"/>
                <a:ea typeface="Calibri" panose="020F0502020204030204" pitchFamily="34" charset="0"/>
                <a:cs typeface="Arial" panose="020B0604020202020204" pitchFamily="34" charset="0"/>
              </a:rPr>
              <a:t> para hacerle </a:t>
            </a:r>
            <a:r>
              <a:rPr lang="es-419" sz="1200" kern="100">
                <a:solidFill>
                  <a:srgbClr val="C00000"/>
                </a:solidFill>
                <a:effectLst/>
                <a:latin typeface="Aptos"/>
                <a:ea typeface="Calibri" panose="020F0502020204030204" pitchFamily="34" charset="0"/>
                <a:cs typeface="Arial" panose="020B0604020202020204" pitchFamily="34" charset="0"/>
              </a:rPr>
              <a:t>al profesor de tu hijo.</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07000"/>
              </a:lnSpc>
              <a:spcAft>
                <a:spcPts val="800"/>
              </a:spcAft>
              <a:buFont typeface="Arial,Sans-Serif" panose="020B0604020202020204"/>
              <a:buChar char="•"/>
              <a:tabLst>
                <a:tab pos="457200" algn="l"/>
              </a:tabLst>
            </a:pPr>
            <a:r>
              <a:rPr lang="es-419" sz="1200" kern="100">
                <a:solidFill>
                  <a:srgbClr val="C00000"/>
                </a:solidFill>
                <a:effectLst/>
                <a:latin typeface="Aptos"/>
                <a:ea typeface="Calibri" panose="020F0502020204030204" pitchFamily="34" charset="0"/>
                <a:cs typeface="Arial" panose="020B0604020202020204" pitchFamily="34" charset="0"/>
              </a:rPr>
              <a:t>Estas preguntas te ayudarán </a:t>
            </a:r>
            <a:r>
              <a:rPr lang="es-419" sz="1200" i="1" kern="100">
                <a:solidFill>
                  <a:srgbClr val="C00000"/>
                </a:solidFill>
                <a:effectLst/>
                <a:latin typeface="Aptos"/>
                <a:ea typeface="Calibri" panose="020F0502020204030204" pitchFamily="34" charset="0"/>
                <a:cs typeface="Arial" panose="020B0604020202020204" pitchFamily="34" charset="0"/>
              </a:rPr>
              <a:t>a conocer realmente</a:t>
            </a:r>
            <a:r>
              <a:rPr lang="es-419" sz="1200" kern="100">
                <a:solidFill>
                  <a:srgbClr val="C00000"/>
                </a:solidFill>
                <a:effectLst/>
                <a:latin typeface="Aptos"/>
                <a:ea typeface="Calibri" panose="020F0502020204030204" pitchFamily="34" charset="0"/>
                <a:cs typeface="Arial" panose="020B0604020202020204" pitchFamily="34" charset="0"/>
              </a:rPr>
              <a:t> cómo le va a tu hijo con la lectura y la escritura en el colegio, y te ayudarán a formar esa red de apoyo sólida para él.</a:t>
            </a:r>
            <a:endParaRPr lang="en-US" sz="1200" kern="100">
              <a:effectLst/>
              <a:latin typeface="Arial" panose="020B0604020202020204" pitchFamily="34" charset="0"/>
              <a:ea typeface="Calibri" panose="020F0502020204030204" pitchFamily="34" charset="0"/>
              <a:cs typeface="Arial" panose="020B0604020202020204" pitchFamily="34" charset="0"/>
            </a:endParaRPr>
          </a:p>
          <a:p>
            <a:pPr>
              <a:buNone/>
            </a:pPr>
            <a:r>
              <a:rPr lang="es-419" sz="1200">
                <a:solidFill>
                  <a:srgbClr val="C00000"/>
                </a:solidFill>
                <a:effectLst/>
                <a:latin typeface="Aptos"/>
                <a:ea typeface="Calibri" panose="020F0502020204030204" pitchFamily="34" charset="0"/>
                <a:cs typeface="Arial" panose="020B0604020202020204" pitchFamily="34" charset="0"/>
              </a:rPr>
              <a:t>Empecemos hablando de cómo aprender a leer y aprender a hablar están relacionados.</a:t>
            </a:r>
            <a:endParaRPr lang="en-US">
              <a:latin typeface="Aptos"/>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6</a:t>
            </a:fld>
            <a:endParaRPr lang="en-US"/>
          </a:p>
        </p:txBody>
      </p:sp>
    </p:spTree>
    <p:extLst>
      <p:ext uri="{BB962C8B-B14F-4D97-AF65-F5344CB8AC3E}">
        <p14:creationId xmlns:p14="http://schemas.microsoft.com/office/powerpoint/2010/main" val="11420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4DF23-48D0-7748-3AB6-E5F063DF0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84980-2BEE-9FD7-1DBE-99976AFBDF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2645D-E06A-33A9-67AD-4CD2D6AC2A42}"/>
              </a:ext>
            </a:extLst>
          </p:cNvPr>
          <p:cNvSpPr>
            <a:spLocks noGrp="1"/>
          </p:cNvSpPr>
          <p:nvPr>
            <p:ph type="body" idx="1"/>
          </p:nvPr>
        </p:nvSpPr>
        <p:spPr/>
        <p:txBody>
          <a:bodyPr/>
          <a:lstStyle/>
          <a:p>
            <a:pPr fontAlgn="t"/>
            <a:r>
              <a:rPr lang="en-US" sz="1200" b="1" i="0" kern="1200">
                <a:solidFill>
                  <a:schemeClr val="tx1"/>
                </a:solidFill>
                <a:effectLst/>
                <a:latin typeface="+mn-lt"/>
                <a:ea typeface="+mn-ea"/>
                <a:cs typeface="+mn-cs"/>
              </a:rPr>
              <a:t>2-3 </a:t>
            </a:r>
            <a:r>
              <a:rPr lang="en-US" sz="1200" b="1" i="0" kern="1200" err="1">
                <a:solidFill>
                  <a:schemeClr val="tx1"/>
                </a:solidFill>
                <a:effectLst/>
                <a:latin typeface="+mn-lt"/>
                <a:ea typeface="+mn-ea"/>
                <a:cs typeface="+mn-cs"/>
              </a:rPr>
              <a:t>minutos</a:t>
            </a:r>
            <a:r>
              <a:rPr lang="en-US" sz="1200" b="1" i="0" kern="1200">
                <a:solidFill>
                  <a:schemeClr val="tx1"/>
                </a:solidFill>
                <a:effectLst/>
                <a:latin typeface="+mn-lt"/>
                <a:ea typeface="+mn-ea"/>
                <a:cs typeface="+mn-cs"/>
              </a:rPr>
              <a:t> </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a:t>
            </a:r>
            <a:r>
              <a:rPr lang="en-US" sz="1200" b="1" i="0" kern="1200" err="1">
                <a:solidFill>
                  <a:schemeClr val="tx1"/>
                </a:solidFill>
                <a:effectLst/>
                <a:latin typeface="+mn-lt"/>
                <a:ea typeface="+mn-ea"/>
                <a:cs typeface="+mn-cs"/>
              </a:rPr>
              <a:t>Queremos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que</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tengan</a:t>
            </a:r>
            <a:r>
              <a:rPr lang="en-US" sz="1200" b="1" i="0" kern="1200">
                <a:solidFill>
                  <a:schemeClr val="tx1"/>
                </a:solidFill>
                <a:effectLst/>
                <a:latin typeface="+mn-lt"/>
                <a:ea typeface="+mn-ea"/>
                <a:cs typeface="+mn-cs"/>
              </a:rPr>
              <a:t> la </a:t>
            </a:r>
            <a:r>
              <a:rPr lang="en-US" sz="1200" b="1" i="0" kern="1200" err="1">
                <a:solidFill>
                  <a:schemeClr val="tx1"/>
                </a:solidFill>
                <a:effectLst/>
                <a:latin typeface="+mn-lt"/>
                <a:ea typeface="+mn-ea"/>
                <a:cs typeface="+mn-cs"/>
              </a:rPr>
              <a:t>oportunidad</a:t>
            </a:r>
            <a:r>
              <a:rPr lang="en-US" sz="1200" b="1" i="0" kern="1200">
                <a:solidFill>
                  <a:schemeClr val="tx1"/>
                </a:solidFill>
                <a:effectLst/>
                <a:latin typeface="+mn-lt"/>
                <a:ea typeface="+mn-ea"/>
                <a:cs typeface="+mn-cs"/>
              </a:rPr>
              <a:t> de </a:t>
            </a:r>
            <a:r>
              <a:rPr lang="en-US" sz="1200" b="1" i="0" kern="1200" err="1">
                <a:solidFill>
                  <a:schemeClr val="tx1"/>
                </a:solidFill>
                <a:effectLst/>
                <a:latin typeface="+mn-lt"/>
                <a:ea typeface="+mn-ea"/>
                <a:cs typeface="+mn-cs"/>
              </a:rPr>
              <a:t>conocerse</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conectar</a:t>
            </a:r>
            <a:r>
              <a:rPr lang="en-US" sz="1200" b="1" i="0" kern="1200">
                <a:solidFill>
                  <a:schemeClr val="tx1"/>
                </a:solidFill>
                <a:effectLst/>
                <a:latin typeface="+mn-lt"/>
                <a:ea typeface="+mn-ea"/>
                <a:cs typeface="+mn-cs"/>
              </a:rPr>
              <a:t> con </a:t>
            </a:r>
            <a:r>
              <a:rPr lang="en-US" sz="1200" b="1" i="0" kern="1200" err="1">
                <a:solidFill>
                  <a:schemeClr val="tx1"/>
                </a:solidFill>
                <a:effectLst/>
                <a:latin typeface="+mn-lt"/>
                <a:ea typeface="+mn-ea"/>
                <a:cs typeface="+mn-cs"/>
              </a:rPr>
              <a:t>otras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familias</a:t>
            </a:r>
            <a:r>
              <a:rPr lang="en-US" sz="1200" b="1" i="0" kern="1200">
                <a:solidFill>
                  <a:schemeClr val="tx1"/>
                </a:solidFill>
                <a:effectLst/>
                <a:latin typeface="+mn-lt"/>
                <a:ea typeface="+mn-ea"/>
                <a:cs typeface="+mn-cs"/>
              </a:rPr>
              <a:t>!</a:t>
            </a: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r>
              <a:rPr lang="en-US" sz="1200" b="0" i="0" kern="1200" err="1">
                <a:solidFill>
                  <a:schemeClr val="tx1"/>
                </a:solidFill>
                <a:effectLst/>
                <a:latin typeface="+mn-lt"/>
                <a:ea typeface="+mn-ea"/>
                <a:cs typeface="+mn-cs"/>
              </a:rPr>
              <a:t>Tómense</a:t>
            </a:r>
            <a:r>
              <a:rPr lang="en-US" sz="1200" b="0" i="0" kern="1200">
                <a:solidFill>
                  <a:schemeClr val="tx1"/>
                </a:solidFill>
                <a:effectLst/>
                <a:latin typeface="+mn-lt"/>
                <a:ea typeface="+mn-ea"/>
                <a:cs typeface="+mn-cs"/>
              </a:rPr>
              <a:t> un </a:t>
            </a:r>
            <a:r>
              <a:rPr lang="en-US" sz="1200" b="0" i="0" kern="1200" err="1">
                <a:solidFill>
                  <a:schemeClr val="tx1"/>
                </a:solidFill>
                <a:effectLst/>
                <a:latin typeface="+mn-lt"/>
                <a:ea typeface="+mn-ea"/>
                <a:cs typeface="+mn-cs"/>
              </a:rPr>
              <a:t>momento</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conversar</a:t>
            </a:r>
            <a:r>
              <a:rPr lang="en-US" sz="1200" b="0" i="0" kern="1200">
                <a:solidFill>
                  <a:schemeClr val="tx1"/>
                </a:solidFill>
                <a:effectLst/>
                <a:latin typeface="+mn-lt"/>
                <a:ea typeface="+mn-ea"/>
                <a:cs typeface="+mn-cs"/>
              </a:rPr>
              <a:t> con la persona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está</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su</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lado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Preséntense</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compartan</a:t>
            </a:r>
            <a:r>
              <a:rPr lang="en-US" sz="1200" b="0" i="0" kern="1200">
                <a:solidFill>
                  <a:schemeClr val="tx1"/>
                </a:solidFill>
                <a:effectLst/>
                <a:latin typeface="+mn-lt"/>
                <a:ea typeface="+mn-ea"/>
                <a:cs typeface="+mn-cs"/>
              </a:rPr>
              <a:t>:</a:t>
            </a:r>
          </a:p>
          <a:p>
            <a:pPr lvl="0" fontAlgn="t"/>
            <a:r>
              <a:rPr lang="en-US" sz="1200" b="0" i="0" kern="1200">
                <a:solidFill>
                  <a:schemeClr val="tx1"/>
                </a:solidFill>
                <a:effectLst/>
                <a:latin typeface="+mn-lt"/>
                <a:ea typeface="+mn-ea"/>
                <a:cs typeface="+mn-cs"/>
              </a:rPr>
              <a:t>Los </a:t>
            </a:r>
            <a:r>
              <a:rPr lang="en-US" sz="1200" b="0" i="0" kern="1200" err="1">
                <a:solidFill>
                  <a:schemeClr val="tx1"/>
                </a:solidFill>
                <a:effectLst/>
                <a:latin typeface="+mn-lt"/>
                <a:ea typeface="+mn-ea"/>
                <a:cs typeface="+mn-cs"/>
              </a:rPr>
              <a:t>nombres</a:t>
            </a:r>
            <a:r>
              <a:rPr lang="en-US" sz="1200" b="0" i="0" kern="1200">
                <a:solidFill>
                  <a:schemeClr val="tx1"/>
                </a:solidFill>
                <a:effectLst/>
                <a:latin typeface="+mn-lt"/>
                <a:ea typeface="+mn-ea"/>
                <a:cs typeface="+mn-cs"/>
              </a:rPr>
              <a:t> y las </a:t>
            </a:r>
            <a:r>
              <a:rPr lang="en-US" sz="1200" b="0" i="0" kern="1200" err="1">
                <a:solidFill>
                  <a:schemeClr val="tx1"/>
                </a:solidFill>
                <a:effectLst/>
                <a:latin typeface="+mn-lt"/>
                <a:ea typeface="+mn-ea"/>
                <a:cs typeface="+mn-cs"/>
              </a:rPr>
              <a:t>edades</a:t>
            </a:r>
            <a:r>
              <a:rPr lang="en-US" sz="1200" b="0" i="0" kern="1200">
                <a:solidFill>
                  <a:schemeClr val="tx1"/>
                </a:solidFill>
                <a:effectLst/>
                <a:latin typeface="+mn-lt"/>
                <a:ea typeface="+mn-ea"/>
                <a:cs typeface="+mn-cs"/>
              </a:rPr>
              <a:t> de sus </a:t>
            </a:r>
            <a:r>
              <a:rPr lang="en-US" sz="1200" b="0" i="0" kern="1200" err="1">
                <a:solidFill>
                  <a:schemeClr val="tx1"/>
                </a:solidFill>
                <a:effectLst/>
                <a:latin typeface="+mn-lt"/>
                <a:ea typeface="+mn-ea"/>
                <a:cs typeface="+mn-cs"/>
              </a:rPr>
              <a:t>hijos</a:t>
            </a:r>
            <a:r>
              <a:rPr lang="en-US" sz="1200" b="0" i="0" kern="1200">
                <a:solidFill>
                  <a:schemeClr val="tx1"/>
                </a:solidFill>
                <a:effectLst/>
                <a:latin typeface="+mn-lt"/>
                <a:ea typeface="+mn-ea"/>
                <a:cs typeface="+mn-cs"/>
              </a:rPr>
              <a:t>.</a:t>
            </a:r>
          </a:p>
          <a:p>
            <a:pPr lvl="0" fontAlgn="t"/>
            <a:r>
              <a:rPr lang="en-US" sz="1200" b="0" i="0" kern="1200">
                <a:solidFill>
                  <a:schemeClr val="tx1"/>
                </a:solidFill>
                <a:effectLst/>
                <a:latin typeface="+mn-lt"/>
                <a:ea typeface="+mn-ea"/>
                <a:cs typeface="+mn-cs"/>
              </a:rPr>
              <a:t>Su rima, canción o cuento </a:t>
            </a:r>
            <a:r>
              <a:rPr lang="en-US" sz="1200" b="0" i="0" kern="1200" err="1">
                <a:solidFill>
                  <a:schemeClr val="tx1"/>
                </a:solidFill>
                <a:effectLst/>
                <a:latin typeface="+mn-lt"/>
                <a:ea typeface="+mn-ea"/>
                <a:cs typeface="+mn-cs"/>
              </a:rPr>
              <a:t>infantil</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favorito</a:t>
            </a:r>
            <a:r>
              <a:rPr lang="en-US" sz="1200" b="0" i="0" kern="1200">
                <a:solidFill>
                  <a:schemeClr val="tx1"/>
                </a:solidFill>
                <a:effectLst/>
                <a:latin typeface="+mn-lt"/>
                <a:ea typeface="+mn-ea"/>
                <a:cs typeface="+mn-cs"/>
              </a:rPr>
              <a:t>.</a:t>
            </a:r>
          </a:p>
          <a:p>
            <a:pPr lvl="0" fontAlgn="t"/>
            <a:r>
              <a:rPr lang="en-US" sz="1200" b="0" i="0" kern="1200" err="1">
                <a:solidFill>
                  <a:schemeClr val="tx1"/>
                </a:solidFill>
                <a:effectLst/>
                <a:latin typeface="+mn-lt"/>
                <a:ea typeface="+mn-ea"/>
                <a:cs typeface="+mn-cs"/>
              </a:rPr>
              <a:t>Qué</a:t>
            </a:r>
            <a:r>
              <a:rPr lang="en-US" sz="1200" b="0" i="0" kern="1200">
                <a:solidFill>
                  <a:schemeClr val="tx1"/>
                </a:solidFill>
                <a:effectLst/>
                <a:latin typeface="+mn-lt"/>
                <a:ea typeface="+mn-ea"/>
                <a:cs typeface="+mn-cs"/>
              </a:rPr>
              <a:t> les </a:t>
            </a:r>
            <a:r>
              <a:rPr lang="en-US" sz="1200" b="0" i="0" kern="1200" err="1">
                <a:solidFill>
                  <a:schemeClr val="tx1"/>
                </a:solidFill>
                <a:effectLst/>
                <a:latin typeface="+mn-lt"/>
                <a:ea typeface="+mn-ea"/>
                <a:cs typeface="+mn-cs"/>
              </a:rPr>
              <a:t>motivó</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participar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este</a:t>
            </a:r>
            <a:r>
              <a:rPr lang="en-US" sz="1200" b="0" i="0" kern="1200">
                <a:solidFill>
                  <a:schemeClr val="tx1"/>
                </a:solidFill>
                <a:effectLst/>
                <a:latin typeface="+mn-lt"/>
                <a:ea typeface="+mn-ea"/>
                <a:cs typeface="+mn-cs"/>
              </a:rPr>
              <a:t> taller hoy.</a:t>
            </a:r>
          </a:p>
          <a:p>
            <a:pPr fontAlgn="t"/>
            <a:r>
              <a:rPr lang="en-US" sz="1200" b="0" i="0" kern="1200" err="1">
                <a:solidFill>
                  <a:schemeClr val="tx1"/>
                </a:solidFill>
                <a:effectLst/>
                <a:latin typeface="+mn-lt"/>
                <a:ea typeface="+mn-ea"/>
                <a:cs typeface="+mn-cs"/>
              </a:rPr>
              <a:t>Tendrán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aproximadamente</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2 </a:t>
            </a:r>
            <a:r>
              <a:rPr lang="en-US" sz="1200" b="1" i="0" kern="1200" err="1">
                <a:solidFill>
                  <a:schemeClr val="tx1"/>
                </a:solidFill>
                <a:effectLst/>
                <a:latin typeface="+mn-lt"/>
                <a:ea typeface="+mn-ea"/>
                <a:cs typeface="+mn-cs"/>
              </a:rPr>
              <a:t>minutos</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conversar</a:t>
            </a:r>
            <a:r>
              <a:rPr lang="en-US" sz="1200" b="0" i="0" kern="1200">
                <a:solidFill>
                  <a:schemeClr val="tx1"/>
                </a:solidFill>
                <a:effectLst/>
                <a:latin typeface="+mn-lt"/>
                <a:ea typeface="+mn-ea"/>
                <a:cs typeface="+mn-cs"/>
              </a:rPr>
              <a:t> y luego </a:t>
            </a:r>
            <a:r>
              <a:rPr lang="en-US" sz="1200" b="0" i="0" kern="1200" err="1">
                <a:solidFill>
                  <a:schemeClr val="tx1"/>
                </a:solidFill>
                <a:effectLst/>
                <a:latin typeface="+mn-lt"/>
                <a:ea typeface="+mn-ea"/>
                <a:cs typeface="+mn-cs"/>
              </a:rPr>
              <a:t>volveremos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reunirnos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como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grupo</a:t>
            </a:r>
            <a:r>
              <a:rPr lang="en-US" sz="1200" b="0" i="0" kern="1200">
                <a:solidFill>
                  <a:schemeClr val="tx1"/>
                </a:solidFill>
                <a:effectLst/>
                <a:latin typeface="+mn-lt"/>
                <a:ea typeface="+mn-ea"/>
                <a:cs typeface="+mn-cs"/>
              </a:rPr>
              <a:t>.</a:t>
            </a:r>
          </a:p>
          <a:p>
            <a:pPr fontAlgn="t"/>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(ESPERAR 2 MINUTOS)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t>
            </a:r>
            <a:r>
              <a:rPr lang="en-US" sz="1200" b="0" i="0" kern="1200" err="1">
                <a:solidFill>
                  <a:schemeClr val="tx1"/>
                </a:solidFill>
                <a:effectLst/>
                <a:latin typeface="+mn-lt"/>
                <a:ea typeface="+mn-ea"/>
                <a:cs typeface="+mn-cs"/>
              </a:rPr>
              <a:t>Muchas</a:t>
            </a:r>
            <a:r>
              <a:rPr lang="en-US" sz="1200" b="0" i="0" kern="1200">
                <a:solidFill>
                  <a:schemeClr val="tx1"/>
                </a:solidFill>
                <a:effectLst/>
                <a:latin typeface="+mn-lt"/>
                <a:ea typeface="+mn-ea"/>
                <a:cs typeface="+mn-cs"/>
              </a:rPr>
              <a:t> gracias </a:t>
            </a:r>
            <a:r>
              <a:rPr lang="en-US" sz="1200" b="0" i="0" kern="1200" err="1">
                <a:solidFill>
                  <a:schemeClr val="tx1"/>
                </a:solidFill>
                <a:effectLst/>
                <a:latin typeface="+mn-lt"/>
                <a:ea typeface="+mn-ea"/>
                <a:cs typeface="+mn-cs"/>
              </a:rPr>
              <a:t>por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compartir</a:t>
            </a:r>
            <a:r>
              <a:rPr lang="en-US" sz="1200" b="0" i="0" kern="1200">
                <a:solidFill>
                  <a:schemeClr val="tx1"/>
                </a:solidFill>
                <a:effectLst/>
                <a:latin typeface="+mn-lt"/>
                <a:ea typeface="+mn-ea"/>
                <a:cs typeface="+mn-cs"/>
              </a:rPr>
              <a:t>! Nos </a:t>
            </a:r>
            <a:r>
              <a:rPr lang="en-US" sz="1200" b="0" i="0" kern="1200" err="1">
                <a:solidFill>
                  <a:schemeClr val="tx1"/>
                </a:solidFill>
                <a:effectLst/>
                <a:latin typeface="+mn-lt"/>
                <a:ea typeface="+mn-ea"/>
                <a:cs typeface="+mn-cs"/>
              </a:rPr>
              <a:t>alegra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contar</a:t>
            </a:r>
            <a:r>
              <a:rPr lang="en-US" sz="1200" b="0" i="0" kern="1200">
                <a:solidFill>
                  <a:schemeClr val="tx1"/>
                </a:solidFill>
                <a:effectLst/>
                <a:latin typeface="+mn-lt"/>
                <a:ea typeface="+mn-ea"/>
                <a:cs typeface="+mn-cs"/>
              </a:rPr>
              <a:t> con un </a:t>
            </a:r>
            <a:r>
              <a:rPr lang="en-US" sz="1200" b="0" i="0" kern="1200" err="1">
                <a:solidFill>
                  <a:schemeClr val="tx1"/>
                </a:solidFill>
                <a:effectLst/>
                <a:latin typeface="+mn-lt"/>
                <a:ea typeface="+mn-ea"/>
                <a:cs typeface="+mn-cs"/>
              </a:rPr>
              <a:t>grupo</a:t>
            </a:r>
            <a:r>
              <a:rPr lang="en-US" sz="1200" b="0" i="0" kern="1200">
                <a:solidFill>
                  <a:schemeClr val="tx1"/>
                </a:solidFill>
                <a:effectLst/>
                <a:latin typeface="+mn-lt"/>
                <a:ea typeface="+mn-ea"/>
                <a:cs typeface="+mn-cs"/>
              </a:rPr>
              <a:t> tan </a:t>
            </a:r>
            <a:r>
              <a:rPr lang="en-US" sz="1200" b="0" i="0" kern="1200" err="1">
                <a:solidFill>
                  <a:schemeClr val="tx1"/>
                </a:solidFill>
                <a:effectLst/>
                <a:latin typeface="+mn-lt"/>
                <a:ea typeface="+mn-ea"/>
                <a:cs typeface="+mn-cs"/>
              </a:rPr>
              <a:t>maravilloso</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comprometido</a:t>
            </a:r>
            <a:r>
              <a:rPr lang="en-US" sz="1200" b="0" i="0" kern="1200">
                <a:solidFill>
                  <a:schemeClr val="tx1"/>
                </a:solidFill>
                <a:effectLst/>
                <a:latin typeface="+mn-lt"/>
                <a:ea typeface="+mn-ea"/>
                <a:cs typeface="+mn-cs"/>
              </a:rPr>
              <a:t>.</a:t>
            </a:r>
          </a:p>
          <a:p>
            <a:pPr fontAlgn="t"/>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Consejo para </a:t>
            </a:r>
            <a:r>
              <a:rPr lang="en-US" sz="1200" b="1" i="0" kern="1200" err="1">
                <a:solidFill>
                  <a:schemeClr val="tx1"/>
                </a:solidFill>
                <a:effectLst/>
                <a:latin typeface="+mn-lt"/>
                <a:ea typeface="+mn-ea"/>
                <a:cs typeface="+mn-cs"/>
              </a:rPr>
              <a:t>sesiones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virtuales</a:t>
            </a:r>
            <a:r>
              <a:rPr lang="en-US" sz="1200" b="1"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err="1">
                <a:solidFill>
                  <a:schemeClr val="tx1"/>
                </a:solidFill>
                <a:effectLst/>
                <a:latin typeface="+mn-lt"/>
                <a:ea typeface="+mn-ea"/>
                <a:cs typeface="+mn-cs"/>
              </a:rPr>
              <a:t>Invita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participantes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presentarse</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compartir</a:t>
            </a:r>
            <a:r>
              <a:rPr lang="en-US" sz="1200" b="0" i="0" kern="1200">
                <a:solidFill>
                  <a:schemeClr val="tx1"/>
                </a:solidFill>
                <a:effectLst/>
                <a:latin typeface="+mn-lt"/>
                <a:ea typeface="+mn-ea"/>
                <a:cs typeface="+mn-cs"/>
              </a:rPr>
              <a:t> sus </a:t>
            </a:r>
            <a:r>
              <a:rPr lang="en-US" sz="1200" b="0" i="0" kern="1200" err="1">
                <a:solidFill>
                  <a:schemeClr val="tx1"/>
                </a:solidFill>
                <a:effectLst/>
                <a:latin typeface="+mn-lt"/>
                <a:ea typeface="+mn-ea"/>
                <a:cs typeface="+mn-cs"/>
              </a:rPr>
              <a:t>respuestas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el chat. Esto </a:t>
            </a:r>
            <a:r>
              <a:rPr lang="en-US" sz="1200" b="0" i="0" kern="1200" err="1">
                <a:solidFill>
                  <a:schemeClr val="tx1"/>
                </a:solidFill>
                <a:effectLst/>
                <a:latin typeface="+mn-lt"/>
                <a:ea typeface="+mn-ea"/>
                <a:cs typeface="+mn-cs"/>
              </a:rPr>
              <a:t>ayuda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crear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conexiones</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fomenta</a:t>
            </a:r>
            <a:r>
              <a:rPr lang="en-US" sz="1200" b="0" i="0" kern="1200">
                <a:solidFill>
                  <a:schemeClr val="tx1"/>
                </a:solidFill>
                <a:effectLst/>
                <a:latin typeface="+mn-lt"/>
                <a:ea typeface="+mn-ea"/>
                <a:cs typeface="+mn-cs"/>
              </a:rPr>
              <a:t> la </a:t>
            </a:r>
            <a:r>
              <a:rPr lang="en-US" sz="1200" b="0" i="0" kern="1200" err="1">
                <a:solidFill>
                  <a:schemeClr val="tx1"/>
                </a:solidFill>
                <a:effectLst/>
                <a:latin typeface="+mn-lt"/>
                <a:ea typeface="+mn-ea"/>
                <a:cs typeface="+mn-cs"/>
              </a:rPr>
              <a:t>participación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desde</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inicio</a:t>
            </a:r>
            <a:r>
              <a:rPr lang="en-US" sz="1200" b="0" i="0" kern="1200">
                <a:solidFill>
                  <a:schemeClr val="tx1"/>
                </a:solidFill>
                <a:effectLst/>
                <a:latin typeface="+mn-lt"/>
                <a:ea typeface="+mn-ea"/>
                <a:cs typeface="+mn-cs"/>
              </a:rPr>
              <a:t>.</a:t>
            </a:r>
          </a:p>
          <a:p>
            <a:endParaRPr lang="en-US" b="0">
              <a:latin typeface="Calibri"/>
              <a:cs typeface="Calibri"/>
            </a:endParaRPr>
          </a:p>
        </p:txBody>
      </p:sp>
      <p:sp>
        <p:nvSpPr>
          <p:cNvPr id="4" name="Slide Number Placeholder 3">
            <a:extLst>
              <a:ext uri="{FF2B5EF4-FFF2-40B4-BE49-F238E27FC236}">
                <a16:creationId xmlns:a16="http://schemas.microsoft.com/office/drawing/2014/main" id="{561299B5-92BA-801E-89E5-28B02BD91D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001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437C8-A338-938F-0AFC-8AB8FFAB3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52CB2-C971-7852-4531-22BF8BF6F4DF}"/>
              </a:ext>
            </a:extLst>
          </p:cNvPr>
          <p:cNvSpPr>
            <a:spLocks noGrp="1" noRot="1" noChangeAspect="1"/>
          </p:cNvSpPr>
          <p:nvPr>
            <p:ph type="sldImg"/>
          </p:nvPr>
        </p:nvSpPr>
        <p:spPr>
          <a:xfrm>
            <a:off x="685800" y="1143000"/>
            <a:ext cx="3746500" cy="2106613"/>
          </a:xfrm>
        </p:spPr>
      </p:sp>
      <p:sp>
        <p:nvSpPr>
          <p:cNvPr id="3" name="Notes Placeholder 2">
            <a:extLst>
              <a:ext uri="{FF2B5EF4-FFF2-40B4-BE49-F238E27FC236}">
                <a16:creationId xmlns:a16="http://schemas.microsoft.com/office/drawing/2014/main" id="{EBFCEC4A-38DD-BE0C-278B-068668A93694}"/>
              </a:ext>
            </a:extLst>
          </p:cNvPr>
          <p:cNvSpPr>
            <a:spLocks noGrp="1"/>
          </p:cNvSpPr>
          <p:nvPr>
            <p:ph type="body" idx="1"/>
          </p:nvPr>
        </p:nvSpPr>
        <p:spPr>
          <a:xfrm>
            <a:off x="558800" y="3397250"/>
            <a:ext cx="5486400" cy="3600450"/>
          </a:xfrm>
        </p:spPr>
        <p:txBody>
          <a:bodyPr/>
          <a:lstStyle/>
          <a:p>
            <a:pPr fontAlgn="t">
              <a:lnSpc>
                <a:spcPts val="1500"/>
              </a:lnSpc>
              <a:buNone/>
            </a:pPr>
            <a:r>
              <a:rPr lang="en-US" sz="1200" b="1" i="0">
                <a:effectLst/>
                <a:latin typeface="Segoe UI" panose="020B0502040204020203" pitchFamily="34" charset="0"/>
              </a:rPr>
              <a:t>5 </a:t>
            </a:r>
            <a:r>
              <a:rPr lang="en-US" sz="1200" b="1" i="0" err="1">
                <a:effectLst/>
                <a:latin typeface="Segoe UI" panose="020B0502040204020203" pitchFamily="34" charset="0"/>
              </a:rPr>
              <a:t>minutos</a:t>
            </a:r>
            <a:endParaRPr lang="en-US" sz="1200" b="1" i="0">
              <a:effectLst/>
              <a:latin typeface="Segoe UI" panose="020B0502040204020203" pitchFamily="34" charset="0"/>
            </a:endParaRP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a:effectLst/>
                <a:latin typeface="Segoe UI" panose="020B0502040204020203" pitchFamily="34" charset="0"/>
              </a:rPr>
              <a:t>Para </a:t>
            </a:r>
            <a:r>
              <a:rPr lang="en-US" sz="1200" b="0" i="0" err="1">
                <a:effectLst/>
                <a:latin typeface="Segoe UI" panose="020B0502040204020203" pitchFamily="34" charset="0"/>
              </a:rPr>
              <a:t>nuestro</a:t>
            </a:r>
            <a:r>
              <a:rPr lang="en-US" sz="1200" b="0" i="0">
                <a:effectLst/>
                <a:latin typeface="Segoe UI" panose="020B0502040204020203" pitchFamily="34" charset="0"/>
              </a:rPr>
              <a:t> juego de bingo </a:t>
            </a:r>
            <a:r>
              <a:rPr lang="en-US" sz="1200" b="0" i="0" err="1">
                <a:effectLst/>
                <a:latin typeface="Segoe UI" panose="020B0502040204020203" pitchFamily="34" charset="0"/>
              </a:rPr>
              <a:t>sobre</a:t>
            </a:r>
            <a:r>
              <a:rPr lang="en-US" sz="1200" b="0" i="0">
                <a:effectLst/>
                <a:latin typeface="Segoe UI" panose="020B0502040204020203" pitchFamily="34" charset="0"/>
              </a:rPr>
              <a:t> </a:t>
            </a:r>
            <a:r>
              <a:rPr lang="en-US" sz="1200" b="0" i="0" err="1">
                <a:effectLst/>
                <a:latin typeface="Segoe UI" panose="020B0502040204020203" pitchFamily="34" charset="0"/>
              </a:rPr>
              <a:t>participación</a:t>
            </a:r>
            <a:r>
              <a:rPr lang="en-US" sz="1200" b="0" i="0">
                <a:effectLst/>
                <a:latin typeface="Segoe UI" panose="020B0502040204020203" pitchFamily="34" charset="0"/>
              </a:rPr>
              <a:t> familiar </a:t>
            </a:r>
            <a:r>
              <a:rPr lang="en-US" sz="1200" b="0" i="0" err="1">
                <a:effectLst/>
                <a:latin typeface="Segoe UI" panose="020B0502040204020203" pitchFamily="34" charset="0"/>
              </a:rPr>
              <a:t>en</a:t>
            </a:r>
            <a:r>
              <a:rPr lang="en-US" sz="1200" b="0" i="0">
                <a:effectLst/>
                <a:latin typeface="Segoe UI" panose="020B0502040204020203" pitchFamily="34" charset="0"/>
              </a:rPr>
              <a:t> la </a:t>
            </a:r>
            <a:r>
              <a:rPr lang="en-US" sz="1200" b="0" i="0" err="1">
                <a:effectLst/>
                <a:latin typeface="Segoe UI" panose="020B0502040204020203" pitchFamily="34" charset="0"/>
              </a:rPr>
              <a:t>lectura</a:t>
            </a:r>
            <a:r>
              <a:rPr lang="en-US" sz="1200" b="0" i="0">
                <a:effectLst/>
                <a:latin typeface="Segoe UI" panose="020B0502040204020203" pitchFamily="34" charset="0"/>
              </a:rPr>
              <a:t> y la </a:t>
            </a:r>
            <a:r>
              <a:rPr lang="en-US" sz="1200" b="0" i="0" err="1">
                <a:effectLst/>
                <a:latin typeface="Segoe UI" panose="020B0502040204020203" pitchFamily="34" charset="0"/>
              </a:rPr>
              <a:t>escritura</a:t>
            </a:r>
            <a:r>
              <a:rPr lang="en-US" sz="1200" b="0" i="0">
                <a:effectLst/>
                <a:latin typeface="Segoe UI" panose="020B0502040204020203" pitchFamily="34" charset="0"/>
              </a:rPr>
              <a:t>, ¡</a:t>
            </a:r>
            <a:r>
              <a:rPr lang="en-US" sz="1200" b="0" i="0" err="1">
                <a:effectLst/>
                <a:latin typeface="Segoe UI" panose="020B0502040204020203" pitchFamily="34" charset="0"/>
              </a:rPr>
              <a:t>vamos</a:t>
            </a:r>
            <a:r>
              <a:rPr lang="en-US" sz="1200" b="0" i="0">
                <a:effectLst/>
                <a:latin typeface="Segoe UI" panose="020B0502040204020203" pitchFamily="34" charset="0"/>
              </a:rPr>
              <a:t> a </a:t>
            </a:r>
            <a:r>
              <a:rPr lang="en-US" sz="1200" b="0" i="0" err="1">
                <a:effectLst/>
                <a:latin typeface="Segoe UI" panose="020B0502040204020203" pitchFamily="34" charset="0"/>
              </a:rPr>
              <a:t>levantarnos</a:t>
            </a:r>
            <a:r>
              <a:rPr lang="en-US" sz="1200" b="0" i="0">
                <a:effectLst/>
                <a:latin typeface="Segoe UI" panose="020B0502040204020203" pitchFamily="34" charset="0"/>
              </a:rPr>
              <a:t> y </a:t>
            </a:r>
            <a:r>
              <a:rPr lang="en-US" sz="1200" b="0" i="0" err="1">
                <a:effectLst/>
                <a:latin typeface="Segoe UI" panose="020B0502040204020203" pitchFamily="34" charset="0"/>
              </a:rPr>
              <a:t>movernos</a:t>
            </a:r>
            <a:r>
              <a:rPr lang="en-US" sz="1200" b="0" i="0">
                <a:effectLst/>
                <a:latin typeface="Segoe UI" panose="020B0502040204020203" pitchFamily="34" charset="0"/>
              </a:rPr>
              <a:t>! </a:t>
            </a:r>
            <a:r>
              <a:rPr lang="en-US" sz="1200" b="0" i="0" err="1">
                <a:effectLst/>
                <a:latin typeface="Segoe UI" panose="020B0502040204020203" pitchFamily="34" charset="0"/>
              </a:rPr>
              <a:t>Busquen</a:t>
            </a:r>
            <a:r>
              <a:rPr lang="en-US" sz="1200" b="0" i="0">
                <a:effectLst/>
                <a:latin typeface="Segoe UI" panose="020B0502040204020203" pitchFamily="34" charset="0"/>
              </a:rPr>
              <a:t> la </a:t>
            </a:r>
            <a:r>
              <a:rPr lang="en-US" sz="1200" b="0" i="0" err="1">
                <a:effectLst/>
                <a:latin typeface="Segoe UI" panose="020B0502040204020203" pitchFamily="34" charset="0"/>
              </a:rPr>
              <a:t>tarjeta</a:t>
            </a:r>
            <a:r>
              <a:rPr lang="en-US" sz="1200" b="0" i="0">
                <a:effectLst/>
                <a:latin typeface="Segoe UI" panose="020B0502040204020203" pitchFamily="34" charset="0"/>
              </a:rPr>
              <a:t> de bingo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está</a:t>
            </a:r>
            <a:r>
              <a:rPr lang="en-US" sz="1200" b="0" i="0">
                <a:effectLst/>
                <a:latin typeface="Segoe UI" panose="020B0502040204020203" pitchFamily="34" charset="0"/>
              </a:rPr>
              <a:t> </a:t>
            </a:r>
            <a:r>
              <a:rPr lang="en-US" sz="1200" b="0" i="0" err="1">
                <a:effectLst/>
                <a:latin typeface="Segoe UI" panose="020B0502040204020203" pitchFamily="34" charset="0"/>
              </a:rPr>
              <a:t>sobre</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mesa. Cuando </a:t>
            </a:r>
            <a:r>
              <a:rPr lang="en-US" sz="1200" b="0" i="0" err="1">
                <a:effectLst/>
                <a:latin typeface="Segoe UI" panose="020B0502040204020203" pitchFamily="34" charset="0"/>
              </a:rPr>
              <a:t>comience</a:t>
            </a:r>
            <a:r>
              <a:rPr lang="en-US" sz="1200" b="0" i="0">
                <a:effectLst/>
                <a:latin typeface="Segoe UI" panose="020B0502040204020203" pitchFamily="34" charset="0"/>
              </a:rPr>
              <a:t> el </a:t>
            </a:r>
            <a:r>
              <a:rPr lang="en-US" sz="1200" b="0" i="0" err="1">
                <a:effectLst/>
                <a:latin typeface="Segoe UI" panose="020B0502040204020203" pitchFamily="34" charset="0"/>
              </a:rPr>
              <a:t>tiempo</a:t>
            </a:r>
            <a:r>
              <a:rPr lang="en-US" sz="1200" b="0" i="0">
                <a:effectLst/>
                <a:latin typeface="Segoe UI" panose="020B0502040204020203" pitchFamily="34" charset="0"/>
              </a:rPr>
              <a:t>, </a:t>
            </a:r>
            <a:r>
              <a:rPr lang="en-US" sz="1200" b="0" i="0" err="1">
                <a:effectLst/>
                <a:latin typeface="Segoe UI" panose="020B0502040204020203" pitchFamily="34" charset="0"/>
              </a:rPr>
              <a:t>deberán</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Encontrar a </a:t>
            </a:r>
            <a:r>
              <a:rPr lang="en-US" sz="1200" b="0" i="0" err="1">
                <a:effectLst/>
                <a:latin typeface="Segoe UI" panose="020B0502040204020203" pitchFamily="34" charset="0"/>
              </a:rPr>
              <a:t>una</a:t>
            </a:r>
            <a:r>
              <a:rPr lang="en-US" sz="1200" b="0" i="0">
                <a:effectLst/>
                <a:latin typeface="Segoe UI" panose="020B0502040204020203" pitchFamily="34" charset="0"/>
              </a:rPr>
              <a:t> persona.</a:t>
            </a:r>
          </a:p>
          <a:p>
            <a:pPr marL="342900" lvl="0" indent="-342900" fontAlgn="t">
              <a:lnSpc>
                <a:spcPts val="1500"/>
              </a:lnSpc>
              <a:buFont typeface="Arial" panose="020B0604020202020204" pitchFamily="34" charset="0"/>
              <a:buChar char="•"/>
            </a:pPr>
            <a:r>
              <a:rPr lang="en-US" sz="1200" b="0" i="0" err="1">
                <a:effectLst/>
                <a:latin typeface="Segoe UI" panose="020B0502040204020203" pitchFamily="34" charset="0"/>
              </a:rPr>
              <a:t>Presentarse</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Hablar </a:t>
            </a:r>
            <a:r>
              <a:rPr lang="en-US" sz="1200" b="0" i="0" err="1">
                <a:effectLst/>
                <a:latin typeface="Segoe UI" panose="020B0502040204020203" pitchFamily="34" charset="0"/>
              </a:rPr>
              <a:t>sobre</a:t>
            </a:r>
            <a:r>
              <a:rPr lang="en-US" sz="1200" b="0" i="0">
                <a:effectLst/>
                <a:latin typeface="Segoe UI" panose="020B0502040204020203" pitchFamily="34" charset="0"/>
              </a:rPr>
              <a:t> algo </a:t>
            </a:r>
            <a:r>
              <a:rPr lang="en-US" sz="1200" b="0" i="0" err="1">
                <a:effectLst/>
                <a:latin typeface="Segoe UI" panose="020B0502040204020203" pitchFamily="34" charset="0"/>
              </a:rPr>
              <a:t>que</a:t>
            </a:r>
            <a:r>
              <a:rPr lang="en-US" sz="1200" b="0" i="0">
                <a:effectLst/>
                <a:latin typeface="Segoe UI" panose="020B0502040204020203" pitchFamily="34" charset="0"/>
              </a:rPr>
              <a:t> ambos </a:t>
            </a:r>
            <a:r>
              <a:rPr lang="en-US" sz="1200" b="0" i="0" err="1">
                <a:effectLst/>
                <a:latin typeface="Segoe UI" panose="020B0502040204020203" pitchFamily="34" charset="0"/>
              </a:rPr>
              <a:t>hacen</a:t>
            </a:r>
            <a:r>
              <a:rPr lang="en-US" sz="1200" b="0" i="0">
                <a:effectLst/>
                <a:latin typeface="Segoe UI" panose="020B0502040204020203" pitchFamily="34" charset="0"/>
              </a:rPr>
              <a:t> y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aparece</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la </a:t>
            </a:r>
            <a:r>
              <a:rPr lang="en-US" sz="1200" b="0" i="0" err="1">
                <a:effectLst/>
                <a:latin typeface="Segoe UI" panose="020B0502040204020203" pitchFamily="34" charset="0"/>
              </a:rPr>
              <a:t>tarjeta</a:t>
            </a:r>
            <a:r>
              <a:rPr lang="en-US" sz="1200" b="0" i="0">
                <a:effectLst/>
                <a:latin typeface="Segoe UI" panose="020B0502040204020203" pitchFamily="34" charset="0"/>
              </a:rPr>
              <a:t> de bingo.</a:t>
            </a:r>
          </a:p>
          <a:p>
            <a:pPr marL="342900" lvl="0" indent="-342900" fontAlgn="t">
              <a:lnSpc>
                <a:spcPts val="1500"/>
              </a:lnSpc>
              <a:buFont typeface="Arial" panose="020B0604020202020204" pitchFamily="34" charset="0"/>
              <a:buChar char="•"/>
            </a:pPr>
            <a:r>
              <a:rPr lang="en-US" sz="1200" b="0" i="0" err="1">
                <a:effectLst/>
                <a:latin typeface="Segoe UI" panose="020B0502040204020203" pitchFamily="34" charset="0"/>
              </a:rPr>
              <a:t>Escribir</a:t>
            </a:r>
            <a:r>
              <a:rPr lang="en-US" sz="1200" b="0" i="0">
                <a:effectLst/>
                <a:latin typeface="Segoe UI" panose="020B0502040204020203" pitchFamily="34" charset="0"/>
              </a:rPr>
              <a:t> el </a:t>
            </a:r>
            <a:r>
              <a:rPr lang="en-US" sz="1200" b="0" i="0" err="1">
                <a:effectLst/>
                <a:latin typeface="Segoe UI" panose="020B0502040204020203" pitchFamily="34" charset="0"/>
              </a:rPr>
              <a:t>nombre</a:t>
            </a:r>
            <a:r>
              <a:rPr lang="en-US" sz="1200" b="0" i="0">
                <a:effectLst/>
                <a:latin typeface="Segoe UI" panose="020B0502040204020203" pitchFamily="34" charset="0"/>
              </a:rPr>
              <a:t> de </a:t>
            </a:r>
            <a:r>
              <a:rPr lang="en-US" sz="1200" b="0" i="0" err="1">
                <a:effectLst/>
                <a:latin typeface="Segoe UI" panose="020B0502040204020203" pitchFamily="34" charset="0"/>
              </a:rPr>
              <a:t>esa</a:t>
            </a:r>
            <a:r>
              <a:rPr lang="en-US" sz="1200" b="0" i="0">
                <a:effectLst/>
                <a:latin typeface="Segoe UI" panose="020B0502040204020203" pitchFamily="34" charset="0"/>
              </a:rPr>
              <a:t> persona </a:t>
            </a:r>
            <a:r>
              <a:rPr lang="en-US" sz="1200" b="0" i="0" err="1">
                <a:effectLst/>
                <a:latin typeface="Segoe UI" panose="020B0502040204020203" pitchFamily="34" charset="0"/>
              </a:rPr>
              <a:t>en</a:t>
            </a:r>
            <a:r>
              <a:rPr lang="en-US" sz="1200" b="0" i="0">
                <a:effectLst/>
                <a:latin typeface="Segoe UI" panose="020B0502040204020203" pitchFamily="34" charset="0"/>
              </a:rPr>
              <a:t> el </a:t>
            </a:r>
            <a:r>
              <a:rPr lang="en-US" sz="1200" b="0" i="0" err="1">
                <a:effectLst/>
                <a:latin typeface="Segoe UI" panose="020B0502040204020203" pitchFamily="34" charset="0"/>
              </a:rPr>
              <a:t>espacio</a:t>
            </a:r>
            <a:r>
              <a:rPr lang="en-US" sz="1200" b="0" i="0">
                <a:effectLst/>
                <a:latin typeface="Segoe UI" panose="020B0502040204020203" pitchFamily="34" charset="0"/>
              </a:rPr>
              <a:t> </a:t>
            </a:r>
            <a:r>
              <a:rPr lang="en-US" sz="1200" b="0" i="0" err="1">
                <a:effectLst/>
                <a:latin typeface="Segoe UI" panose="020B0502040204020203" pitchFamily="34" charset="0"/>
              </a:rPr>
              <a:t>correspondiente</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Luego, ¡</a:t>
            </a:r>
            <a:r>
              <a:rPr lang="en-US" sz="1200" b="0" i="0" err="1">
                <a:effectLst/>
                <a:latin typeface="Segoe UI" panose="020B0502040204020203" pitchFamily="34" charset="0"/>
              </a:rPr>
              <a:t>buscar</a:t>
            </a:r>
            <a:r>
              <a:rPr lang="en-US" sz="1200" b="0" i="0">
                <a:effectLst/>
                <a:latin typeface="Segoe UI" panose="020B0502040204020203" pitchFamily="34" charset="0"/>
              </a:rPr>
              <a:t> a </a:t>
            </a:r>
            <a:r>
              <a:rPr lang="en-US" sz="1200" b="0" i="0" err="1">
                <a:effectLst/>
                <a:latin typeface="Segoe UI" panose="020B0502040204020203" pitchFamily="34" charset="0"/>
              </a:rPr>
              <a:t>alguien</a:t>
            </a:r>
            <a:r>
              <a:rPr lang="en-US" sz="1200" b="0" i="0">
                <a:effectLst/>
                <a:latin typeface="Segoe UI" panose="020B0502040204020203" pitchFamily="34" charset="0"/>
              </a:rPr>
              <a:t> nuevo!</a:t>
            </a:r>
          </a:p>
          <a:p>
            <a:pPr fontAlgn="t">
              <a:lnSpc>
                <a:spcPts val="1500"/>
              </a:lnSpc>
              <a:buNone/>
            </a:pPr>
            <a:r>
              <a:rPr lang="en-US" sz="1200" b="1" i="0">
                <a:effectLst/>
                <a:latin typeface="Segoe UI" panose="020B0502040204020203" pitchFamily="34" charset="0"/>
              </a:rPr>
              <a:t>¡</a:t>
            </a:r>
            <a:r>
              <a:rPr lang="en-US" sz="1200" b="1" i="0" err="1">
                <a:effectLst/>
                <a:latin typeface="Segoe UI" panose="020B0502040204020203" pitchFamily="34" charset="0"/>
              </a:rPr>
              <a:t>Veamos</a:t>
            </a:r>
            <a:r>
              <a:rPr lang="en-US" sz="1200" b="1" i="0">
                <a:effectLst/>
                <a:latin typeface="Segoe UI" panose="020B0502040204020203" pitchFamily="34" charset="0"/>
              </a:rPr>
              <a:t> </a:t>
            </a:r>
            <a:r>
              <a:rPr lang="en-US" sz="1200" b="1" i="0" err="1">
                <a:effectLst/>
                <a:latin typeface="Segoe UI" panose="020B0502040204020203" pitchFamily="34" charset="0"/>
              </a:rPr>
              <a:t>quién</a:t>
            </a:r>
            <a:r>
              <a:rPr lang="en-US" sz="1200" b="1" i="0">
                <a:effectLst/>
                <a:latin typeface="Segoe UI" panose="020B0502040204020203" pitchFamily="34" charset="0"/>
              </a:rPr>
              <a:t> </a:t>
            </a:r>
            <a:r>
              <a:rPr lang="en-US" sz="1200" b="1" i="0" err="1">
                <a:effectLst/>
                <a:latin typeface="Segoe UI" panose="020B0502040204020203" pitchFamily="34" charset="0"/>
              </a:rPr>
              <a:t>puede</a:t>
            </a:r>
            <a:r>
              <a:rPr lang="en-US" sz="1200" b="1" i="0">
                <a:effectLst/>
                <a:latin typeface="Segoe UI" panose="020B0502040204020203" pitchFamily="34" charset="0"/>
              </a:rPr>
              <a:t> ser la </a:t>
            </a:r>
            <a:r>
              <a:rPr lang="en-US" sz="1200" b="1" i="0" err="1">
                <a:effectLst/>
                <a:latin typeface="Segoe UI" panose="020B0502040204020203" pitchFamily="34" charset="0"/>
              </a:rPr>
              <a:t>primera</a:t>
            </a:r>
            <a:r>
              <a:rPr lang="en-US" sz="1200" b="1" i="0">
                <a:effectLst/>
                <a:latin typeface="Segoe UI" panose="020B0502040204020203" pitchFamily="34" charset="0"/>
              </a:rPr>
              <a:t> persona </a:t>
            </a:r>
            <a:r>
              <a:rPr lang="en-US" sz="1200" b="1" i="0" err="1">
                <a:effectLst/>
                <a:latin typeface="Segoe UI" panose="020B0502040204020203" pitchFamily="34" charset="0"/>
              </a:rPr>
              <a:t>en</a:t>
            </a:r>
            <a:r>
              <a:rPr lang="en-US" sz="1200" b="1" i="0">
                <a:effectLst/>
                <a:latin typeface="Segoe UI" panose="020B0502040204020203" pitchFamily="34" charset="0"/>
              </a:rPr>
              <a:t> </a:t>
            </a:r>
            <a:r>
              <a:rPr lang="en-US" sz="1200" b="1" i="0" err="1">
                <a:effectLst/>
                <a:latin typeface="Segoe UI" panose="020B0502040204020203" pitchFamily="34" charset="0"/>
              </a:rPr>
              <a:t>conseguir</a:t>
            </a:r>
            <a:r>
              <a:rPr lang="en-US" sz="1200" b="1" i="0">
                <a:effectLst/>
                <a:latin typeface="Segoe UI" panose="020B0502040204020203" pitchFamily="34" charset="0"/>
              </a:rPr>
              <a:t> un BINGO!</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1" i="0">
                <a:effectLst/>
                <a:latin typeface="Segoe UI" panose="020B0502040204020203" pitchFamily="34" charset="0"/>
              </a:rPr>
              <a:t>[</a:t>
            </a:r>
            <a:r>
              <a:rPr lang="en-US" sz="1200" b="1" i="0" err="1">
                <a:effectLst/>
                <a:latin typeface="Segoe UI" panose="020B0502040204020203" pitchFamily="34" charset="0"/>
              </a:rPr>
              <a:t>Opcional</a:t>
            </a:r>
            <a:r>
              <a:rPr lang="en-US" sz="1200" b="1" i="0">
                <a:effectLst/>
                <a:latin typeface="Segoe UI" panose="020B0502040204020203" pitchFamily="34" charset="0"/>
              </a:rPr>
              <a:t>:</a:t>
            </a:r>
            <a:r>
              <a:rPr lang="en-US" sz="1200" b="0" i="0">
                <a:effectLst/>
                <a:latin typeface="Segoe UI" panose="020B0502040204020203" pitchFamily="34" charset="0"/>
              </a:rPr>
              <a:t> </a:t>
            </a:r>
            <a:r>
              <a:rPr lang="en-US" sz="1200" b="0" i="0" err="1">
                <a:effectLst/>
                <a:latin typeface="Segoe UI" panose="020B0502040204020203" pitchFamily="34" charset="0"/>
              </a:rPr>
              <a:t>Puedes</a:t>
            </a:r>
            <a:r>
              <a:rPr lang="en-US" sz="1200" b="0" i="0">
                <a:effectLst/>
                <a:latin typeface="Segoe UI" panose="020B0502040204020203" pitchFamily="34" charset="0"/>
              </a:rPr>
              <a:t> </a:t>
            </a:r>
            <a:r>
              <a:rPr lang="en-US" sz="1200" b="0" i="0" err="1">
                <a:effectLst/>
                <a:latin typeface="Segoe UI" panose="020B0502040204020203" pitchFamily="34" charset="0"/>
              </a:rPr>
              <a:t>ofrecer</a:t>
            </a:r>
            <a:r>
              <a:rPr lang="en-US" sz="1200" b="0" i="0">
                <a:effectLst/>
                <a:latin typeface="Segoe UI" panose="020B0502040204020203" pitchFamily="34" charset="0"/>
              </a:rPr>
              <a:t> un </a:t>
            </a:r>
            <a:r>
              <a:rPr lang="en-US" sz="1200" b="0" i="0" err="1">
                <a:effectLst/>
                <a:latin typeface="Segoe UI" panose="020B0502040204020203" pitchFamily="34" charset="0"/>
              </a:rPr>
              <a:t>premio</a:t>
            </a:r>
            <a:r>
              <a:rPr lang="en-US" sz="1200" b="0" i="0">
                <a:effectLst/>
                <a:latin typeface="Segoe UI" panose="020B0502040204020203" pitchFamily="34" charset="0"/>
              </a:rPr>
              <a:t> a la persona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consiga</a:t>
            </a:r>
            <a:r>
              <a:rPr lang="en-US" sz="1200" b="0" i="0">
                <a:effectLst/>
                <a:latin typeface="Segoe UI" panose="020B0502040204020203" pitchFamily="34" charset="0"/>
              </a:rPr>
              <a:t> el BINGO, </a:t>
            </a:r>
            <a:r>
              <a:rPr lang="en-US" sz="1200" b="0" i="0" err="1">
                <a:effectLst/>
                <a:latin typeface="Segoe UI" panose="020B0502040204020203" pitchFamily="34" charset="0"/>
              </a:rPr>
              <a:t>como</a:t>
            </a:r>
            <a:r>
              <a:rPr lang="en-US" sz="1200" b="0" i="0">
                <a:effectLst/>
                <a:latin typeface="Segoe UI" panose="020B0502040204020203" pitchFamily="34" charset="0"/>
              </a:rPr>
              <a:t> </a:t>
            </a:r>
            <a:r>
              <a:rPr lang="en-US" sz="1200" b="0" i="0" err="1">
                <a:effectLst/>
                <a:latin typeface="Segoe UI" panose="020B0502040204020203" pitchFamily="34" charset="0"/>
              </a:rPr>
              <a:t>artículos</a:t>
            </a:r>
            <a:r>
              <a:rPr lang="en-US" sz="1200" b="0" i="0">
                <a:effectLst/>
                <a:latin typeface="Segoe UI" panose="020B0502040204020203" pitchFamily="34" charset="0"/>
              </a:rPr>
              <a:t> </a:t>
            </a:r>
            <a:r>
              <a:rPr lang="en-US" sz="1200" b="0" i="0" err="1">
                <a:effectLst/>
                <a:latin typeface="Segoe UI" panose="020B0502040204020203" pitchFamily="34" charset="0"/>
              </a:rPr>
              <a:t>promocionales</a:t>
            </a:r>
            <a:r>
              <a:rPr lang="en-US" sz="1200" b="0" i="0">
                <a:effectLst/>
                <a:latin typeface="Segoe UI" panose="020B0502040204020203" pitchFamily="34" charset="0"/>
              </a:rPr>
              <a:t> de la </a:t>
            </a:r>
            <a:r>
              <a:rPr lang="en-US" sz="1200" b="0" i="0" err="1">
                <a:effectLst/>
                <a:latin typeface="Segoe UI" panose="020B0502040204020203" pitchFamily="34" charset="0"/>
              </a:rPr>
              <a:t>escuela</a:t>
            </a:r>
            <a:r>
              <a:rPr lang="en-US" sz="1200" b="0" i="0">
                <a:effectLst/>
                <a:latin typeface="Segoe UI" panose="020B0502040204020203" pitchFamily="34" charset="0"/>
              </a:rPr>
              <a:t> (</a:t>
            </a:r>
            <a:r>
              <a:rPr lang="en-US" sz="1200" b="0" i="0" err="1">
                <a:effectLst/>
                <a:latin typeface="Segoe UI" panose="020B0502040204020203" pitchFamily="34" charset="0"/>
              </a:rPr>
              <a:t>lápiz</a:t>
            </a:r>
            <a:r>
              <a:rPr lang="en-US" sz="1200" b="0" i="0">
                <a:effectLst/>
                <a:latin typeface="Segoe UI" panose="020B0502040204020203" pitchFamily="34" charset="0"/>
              </a:rPr>
              <a:t>, </a:t>
            </a:r>
            <a:r>
              <a:rPr lang="en-US" sz="1200" b="0" i="0" err="1">
                <a:effectLst/>
                <a:latin typeface="Segoe UI" panose="020B0502040204020203" pitchFamily="34" charset="0"/>
              </a:rPr>
              <a:t>bolígrafo</a:t>
            </a:r>
            <a:r>
              <a:rPr lang="en-US" sz="1200" b="0" i="0">
                <a:effectLst/>
                <a:latin typeface="Segoe UI" panose="020B0502040204020203" pitchFamily="34" charset="0"/>
              </a:rPr>
              <a:t>, </a:t>
            </a:r>
            <a:r>
              <a:rPr lang="en-US" sz="1200" b="0" i="0" err="1">
                <a:effectLst/>
                <a:latin typeface="Segoe UI" panose="020B0502040204020203" pitchFamily="34" charset="0"/>
              </a:rPr>
              <a:t>botella</a:t>
            </a:r>
            <a:r>
              <a:rPr lang="en-US" sz="1200" b="0" i="0">
                <a:effectLst/>
                <a:latin typeface="Segoe UI" panose="020B0502040204020203" pitchFamily="34" charset="0"/>
              </a:rPr>
              <a:t> de </a:t>
            </a:r>
            <a:r>
              <a:rPr lang="en-US" sz="1200" b="0" i="0" err="1">
                <a:effectLst/>
                <a:latin typeface="Segoe UI" panose="020B0502040204020203" pitchFamily="34" charset="0"/>
              </a:rPr>
              <a:t>agua</a:t>
            </a:r>
            <a:r>
              <a:rPr lang="en-US" sz="1200" b="0" i="0">
                <a:effectLst/>
                <a:latin typeface="Segoe UI" panose="020B0502040204020203" pitchFamily="34" charset="0"/>
              </a:rPr>
              <a:t>, etc.) o </a:t>
            </a:r>
            <a:r>
              <a:rPr lang="en-US" sz="1200" b="0" i="0" err="1">
                <a:effectLst/>
                <a:latin typeface="Segoe UI" panose="020B0502040204020203" pitchFamily="34" charset="0"/>
              </a:rPr>
              <a:t>algún</a:t>
            </a:r>
            <a:r>
              <a:rPr lang="en-US" sz="1200" b="0" i="0">
                <a:effectLst/>
                <a:latin typeface="Segoe UI" panose="020B0502040204020203" pitchFamily="34" charset="0"/>
              </a:rPr>
              <a:t> </a:t>
            </a:r>
            <a:r>
              <a:rPr lang="en-US" sz="1200" b="0" i="0" err="1">
                <a:effectLst/>
                <a:latin typeface="Segoe UI" panose="020B0502040204020203" pitchFamily="34" charset="0"/>
              </a:rPr>
              <a:t>obsequio</a:t>
            </a:r>
            <a:r>
              <a:rPr lang="en-US" sz="1200" b="0" i="0">
                <a:effectLst/>
                <a:latin typeface="Segoe UI" panose="020B0502040204020203" pitchFamily="34" charset="0"/>
              </a:rPr>
              <a:t> de la comunidad.</a:t>
            </a:r>
            <a:r>
              <a:rPr lang="en-US" sz="1200" b="1" i="0">
                <a:effectLst/>
                <a:latin typeface="Segoe UI" panose="020B0502040204020203" pitchFamily="34" charset="0"/>
              </a:rPr>
              <a:t>]</a:t>
            </a:r>
            <a:endParaRPr lang="en-US" sz="1200" b="0" i="0">
              <a:effectLst/>
              <a:latin typeface="Segoe UI" panose="020B0502040204020203" pitchFamily="34" charset="0"/>
            </a:endParaRPr>
          </a:p>
          <a:p>
            <a:pPr fontAlgn="t">
              <a:lnSpc>
                <a:spcPts val="1500"/>
              </a:lnSpc>
              <a:buNone/>
            </a:pPr>
            <a:r>
              <a:rPr lang="en-US" sz="1200" b="0" i="0" err="1">
                <a:effectLst/>
                <a:latin typeface="Segoe UI" panose="020B0502040204020203" pitchFamily="34" charset="0"/>
              </a:rPr>
              <a:t>Descargue</a:t>
            </a:r>
            <a:r>
              <a:rPr lang="en-US" sz="1200" b="0" i="0">
                <a:effectLst/>
                <a:latin typeface="Segoe UI" panose="020B0502040204020203" pitchFamily="34" charset="0"/>
              </a:rPr>
              <a:t> e </a:t>
            </a:r>
            <a:r>
              <a:rPr lang="en-US" sz="1200" b="0" i="0" err="1">
                <a:effectLst/>
                <a:latin typeface="Segoe UI" panose="020B0502040204020203" pitchFamily="34" charset="0"/>
              </a:rPr>
              <a:t>imprima</a:t>
            </a:r>
            <a:r>
              <a:rPr lang="en-US" sz="1200" b="0" i="0">
                <a:effectLst/>
                <a:latin typeface="Segoe UI" panose="020B0502040204020203" pitchFamily="34" charset="0"/>
              </a:rPr>
              <a:t> </a:t>
            </a:r>
            <a:r>
              <a:rPr lang="en-US" sz="1200" b="0" i="0" err="1">
                <a:effectLst/>
                <a:latin typeface="Segoe UI" panose="020B0502040204020203" pitchFamily="34" charset="0"/>
              </a:rPr>
              <a:t>copias</a:t>
            </a:r>
            <a:r>
              <a:rPr lang="en-US" sz="1200" b="0" i="0">
                <a:effectLst/>
                <a:latin typeface="Segoe UI" panose="020B0502040204020203" pitchFamily="34" charset="0"/>
              </a:rPr>
              <a:t> del juego de BINGO </a:t>
            </a:r>
            <a:r>
              <a:rPr lang="en-US" sz="1200" b="0" i="0" err="1">
                <a:effectLst/>
                <a:latin typeface="Segoe UI" panose="020B0502040204020203" pitchFamily="34" charset="0"/>
              </a:rPr>
              <a:t>aquí</a:t>
            </a:r>
            <a:r>
              <a:rPr lang="en-US" sz="1200" b="0" i="0">
                <a:effectLst/>
                <a:latin typeface="Segoe UI" panose="020B0502040204020203" pitchFamily="34" charset="0"/>
              </a:rPr>
              <a:t>:</a:t>
            </a:r>
          </a:p>
          <a:p>
            <a:pPr fontAlgn="t">
              <a:lnSpc>
                <a:spcPts val="1500"/>
              </a:lnSpc>
              <a:buNone/>
            </a:pPr>
            <a:r>
              <a:rPr lang="en-US" sz="1200" b="0" i="0">
                <a:effectLst/>
                <a:latin typeface="Segoe UI" panose="020B0502040204020203" pitchFamily="34" charset="0"/>
              </a:rPr>
              <a:t>https://ohiofamiliesengage.osu.edu/wp-content/uploads/2026/08/BINGO-FE-in-Literacy.docx</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1" i="0">
                <a:effectLst/>
                <a:latin typeface="Segoe UI" panose="020B0502040204020203" pitchFamily="34" charset="0"/>
              </a:rPr>
              <a:t>Consejo para </a:t>
            </a:r>
            <a:r>
              <a:rPr lang="en-US" sz="1200" b="1" i="0" err="1">
                <a:effectLst/>
                <a:latin typeface="Segoe UI" panose="020B0502040204020203" pitchFamily="34" charset="0"/>
              </a:rPr>
              <a:t>eventos</a:t>
            </a:r>
            <a:r>
              <a:rPr lang="en-US" sz="1200" b="1" i="0">
                <a:effectLst/>
                <a:latin typeface="Segoe UI" panose="020B0502040204020203" pitchFamily="34" charset="0"/>
              </a:rPr>
              <a:t> </a:t>
            </a:r>
            <a:r>
              <a:rPr lang="en-US" sz="1200" b="1" i="0" err="1">
                <a:effectLst/>
                <a:latin typeface="Segoe UI" panose="020B0502040204020203" pitchFamily="34" charset="0"/>
              </a:rPr>
              <a:t>virtuales</a:t>
            </a:r>
            <a:r>
              <a:rPr lang="en-US" sz="1200" b="1" i="0">
                <a:effectLst/>
                <a:latin typeface="Segoe UI" panose="020B0502040204020203" pitchFamily="34" charset="0"/>
              </a:rPr>
              <a:t>:</a:t>
            </a:r>
            <a:r>
              <a:rPr lang="en-US" sz="1200" b="0" i="0">
                <a:effectLst/>
                <a:latin typeface="Segoe UI" panose="020B0502040204020203" pitchFamily="34" charset="0"/>
              </a:rPr>
              <a:t> Esta </a:t>
            </a:r>
            <a:r>
              <a:rPr lang="en-US" sz="1200" b="0" i="0" err="1">
                <a:effectLst/>
                <a:latin typeface="Segoe UI" panose="020B0502040204020203" pitchFamily="34" charset="0"/>
              </a:rPr>
              <a:t>actividad</a:t>
            </a:r>
            <a:r>
              <a:rPr lang="en-US" sz="1200" b="0" i="0">
                <a:effectLst/>
                <a:latin typeface="Segoe UI" panose="020B0502040204020203" pitchFamily="34" charset="0"/>
              </a:rPr>
              <a:t> no </a:t>
            </a:r>
            <a:r>
              <a:rPr lang="en-US" sz="1200" b="0" i="0" err="1">
                <a:effectLst/>
                <a:latin typeface="Segoe UI" panose="020B0502040204020203" pitchFamily="34" charset="0"/>
              </a:rPr>
              <a:t>puede</a:t>
            </a:r>
            <a:r>
              <a:rPr lang="en-US" sz="1200" b="0" i="0">
                <a:effectLst/>
                <a:latin typeface="Segoe UI" panose="020B0502040204020203" pitchFamily="34" charset="0"/>
              </a:rPr>
              <a:t> </a:t>
            </a:r>
            <a:r>
              <a:rPr lang="en-US" sz="1200" b="0" i="0" err="1">
                <a:effectLst/>
                <a:latin typeface="Segoe UI" panose="020B0502040204020203" pitchFamily="34" charset="0"/>
              </a:rPr>
              <a:t>realizarse</a:t>
            </a:r>
            <a:r>
              <a:rPr lang="en-US" sz="1200" b="0" i="0">
                <a:effectLst/>
                <a:latin typeface="Segoe UI" panose="020B0502040204020203" pitchFamily="34" charset="0"/>
              </a:rPr>
              <a:t> de </a:t>
            </a:r>
            <a:r>
              <a:rPr lang="en-US" sz="1200" b="0" i="0" err="1">
                <a:effectLst/>
                <a:latin typeface="Segoe UI" panose="020B0502040204020203" pitchFamily="34" charset="0"/>
              </a:rPr>
              <a:t>manera</a:t>
            </a:r>
            <a:r>
              <a:rPr lang="en-US" sz="1200" b="0" i="0">
                <a:effectLst/>
                <a:latin typeface="Segoe UI" panose="020B0502040204020203" pitchFamily="34" charset="0"/>
              </a:rPr>
              <a:t> virtual.</a:t>
            </a:r>
          </a:p>
          <a:p>
            <a:endParaRPr lang="en-US" b="1" i="1">
              <a:latin typeface="Calibri"/>
              <a:ea typeface="Calibri"/>
              <a:cs typeface="Calibri"/>
            </a:endParaRPr>
          </a:p>
        </p:txBody>
      </p:sp>
      <p:sp>
        <p:nvSpPr>
          <p:cNvPr id="4" name="Slide Number Placeholder 3">
            <a:extLst>
              <a:ext uri="{FF2B5EF4-FFF2-40B4-BE49-F238E27FC236}">
                <a16:creationId xmlns:a16="http://schemas.microsoft.com/office/drawing/2014/main" id="{921611FA-7A18-1B3C-7707-772E582AFE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ACA2-5A59-9548-8AC3-E429DB9B1906}"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4088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minutos</a:t>
            </a:r>
            <a:endParaRPr lang="en-US" b="0">
              <a:effectLst/>
            </a:endParaRPr>
          </a:p>
          <a:p>
            <a:br>
              <a:rPr lang="en-US"/>
            </a:br>
            <a:r>
              <a:rPr lang="es-ES">
                <a:latin typeface="Calibri"/>
                <a:ea typeface="Calibri"/>
                <a:cs typeface="Calibri"/>
              </a:rPr>
              <a:t>¿Cómo aprendemos a hablar? ¿Vamos a la escuela para ello? ¿O sucede de forma natural?
Pensemos en los bebés: ¿cómo aprenden a hablar la mayoría de los bebés? Esperamos ansiosamente sus primeras palabras o balbuceos de mamá o papá.
Con solo escuchar palabras e interactuar con nosotros, por lo general aprenden a entender y balbucear palabras cuando tienen entre 4 y 6 meses de edad. 
No tenemos que enseñar a los niños a hablar o lo que significan mamá y papá, aprenden esas palabras de forma natural.
De hecho, nuestros cerebros están programados al nacer para aprender a hablar automáticamente, lo que sucede de forma natural para hasta el 95% de los niños.
Los bebés aprenden el lenguaje hablado sin instrucción. Aprenden escuchándolo en la casa y aprenden mucho cuando jugamos e interactuamos con ellos. 
Y durante mucho, mucho tiempo, hablar entre ellos fue la única forma en que las personas se comunicaban, por lo que no se necesitó nada más.</a:t>
            </a:r>
            <a:endParaRPr lang="en-US">
              <a:latin typeface="Arial"/>
              <a:cs typeface="Arial"/>
            </a:endParaRPr>
          </a:p>
          <a:p>
            <a:endParaRPr lang="en-US"/>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9</a:t>
            </a:fld>
            <a:endParaRPr lang="en-US"/>
          </a:p>
        </p:txBody>
      </p:sp>
    </p:spTree>
    <p:extLst>
      <p:ext uri="{BB962C8B-B14F-4D97-AF65-F5344CB8AC3E}">
        <p14:creationId xmlns:p14="http://schemas.microsoft.com/office/powerpoint/2010/main" val="2889556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a:t>
            </a:r>
            <a:r>
              <a:rPr lang="en-US" sz="1200" b="0" i="0" u="none" strike="noStrike" kern="1200" err="1">
                <a:solidFill>
                  <a:schemeClr val="tx1"/>
                </a:solidFill>
                <a:effectLst/>
                <a:latin typeface="+mn-lt"/>
                <a:ea typeface="+mn-ea"/>
                <a:cs typeface="+mn-cs"/>
              </a:rPr>
              <a:t>minutos</a:t>
            </a:r>
            <a:endParaRPr lang="en-US" b="0">
              <a:effectLst/>
            </a:endParaRPr>
          </a:p>
          <a:p>
            <a:br>
              <a:rPr lang="en-US"/>
            </a:br>
            <a:r>
              <a:rPr lang="es-ES" b="0" i="0">
                <a:solidFill>
                  <a:srgbClr val="D6D6D6"/>
                </a:solidFill>
                <a:effectLst/>
                <a:latin typeface="Segoe Sans"/>
              </a:rPr>
              <a:t>En algún momento de la historia, alguien pensó:</a:t>
            </a:r>
            <a:br>
              <a:rPr lang="es-ES" b="0" i="0">
                <a:solidFill>
                  <a:srgbClr val="D6D6D6"/>
                </a:solidFill>
                <a:effectLst/>
                <a:latin typeface="Segoe Sans"/>
              </a:rPr>
            </a:br>
            <a:r>
              <a:rPr lang="es-ES" b="1" i="0">
                <a:solidFill>
                  <a:srgbClr val="D6D6D6"/>
                </a:solidFill>
                <a:effectLst/>
                <a:latin typeface="Segoe Sans"/>
              </a:rPr>
              <a:t>“¿No sería increíble poder escribir lo que decimos, para comunicarnos con otros incluso cuando no estamos juntos?”</a:t>
            </a:r>
            <a:endParaRPr lang="es-ES" b="0" i="0">
              <a:solidFill>
                <a:srgbClr val="D6D6D6"/>
              </a:solidFill>
              <a:effectLst/>
              <a:latin typeface="Segoe Sans"/>
            </a:endParaRPr>
          </a:p>
          <a:p>
            <a:pPr algn="l">
              <a:spcBef>
                <a:spcPts val="600"/>
              </a:spcBef>
              <a:spcAft>
                <a:spcPts val="300"/>
              </a:spcAft>
              <a:buNone/>
            </a:pPr>
            <a:r>
              <a:rPr lang="es-ES" b="0" i="0">
                <a:solidFill>
                  <a:srgbClr val="D6D6D6"/>
                </a:solidFill>
                <a:effectLst/>
                <a:latin typeface="Segoe Sans"/>
              </a:rPr>
              <a:t>Así que, en el caso del idioma inglés, tomaron </a:t>
            </a:r>
            <a:r>
              <a:rPr lang="es-ES" b="1" i="0">
                <a:solidFill>
                  <a:srgbClr val="D6D6D6"/>
                </a:solidFill>
                <a:effectLst/>
                <a:latin typeface="Segoe Sans"/>
              </a:rPr>
              <a:t>los sonidos que escuchamos al hablar</a:t>
            </a:r>
            <a:r>
              <a:rPr lang="es-ES" b="0" i="0">
                <a:solidFill>
                  <a:srgbClr val="D6D6D6"/>
                </a:solidFill>
                <a:effectLst/>
                <a:latin typeface="Segoe Sans"/>
              </a:rPr>
              <a:t> y crearon </a:t>
            </a:r>
            <a:r>
              <a:rPr lang="es-ES" b="1" i="0">
                <a:solidFill>
                  <a:srgbClr val="D6D6D6"/>
                </a:solidFill>
                <a:effectLst/>
                <a:latin typeface="Segoe Sans"/>
              </a:rPr>
              <a:t>símbolos para representar esos sonidos</a:t>
            </a:r>
            <a:r>
              <a:rPr lang="es-ES" b="0" i="0">
                <a:solidFill>
                  <a:srgbClr val="D6D6D6"/>
                </a:solidFill>
                <a:effectLst/>
                <a:latin typeface="Segoe Sans"/>
              </a:rPr>
              <a:t>.</a:t>
            </a:r>
          </a:p>
          <a:p>
            <a:pPr algn="l">
              <a:spcBef>
                <a:spcPts val="600"/>
              </a:spcBef>
              <a:spcAft>
                <a:spcPts val="300"/>
              </a:spcAft>
              <a:buNone/>
            </a:pPr>
            <a:r>
              <a:rPr lang="es-ES" b="0" i="0">
                <a:solidFill>
                  <a:srgbClr val="D6D6D6"/>
                </a:solidFill>
                <a:effectLst/>
                <a:latin typeface="Segoe Sans"/>
              </a:rPr>
              <a:t>Otros idiomas usaron diferentes sistemas:</a:t>
            </a:r>
          </a:p>
          <a:p>
            <a:pPr algn="l">
              <a:spcBef>
                <a:spcPts val="300"/>
              </a:spcBef>
              <a:spcAft>
                <a:spcPts val="300"/>
              </a:spcAft>
              <a:buFont typeface="Arial" panose="020B0604020202020204" pitchFamily="34" charset="0"/>
              <a:buChar char="•"/>
            </a:pPr>
            <a:r>
              <a:rPr lang="es-ES" b="0" i="0">
                <a:solidFill>
                  <a:srgbClr val="D6D6D6"/>
                </a:solidFill>
                <a:effectLst/>
                <a:latin typeface="Segoe Sans"/>
              </a:rPr>
              <a:t>Algunos usaron </a:t>
            </a:r>
            <a:r>
              <a:rPr lang="es-ES" b="1" i="0">
                <a:solidFill>
                  <a:srgbClr val="D6D6D6"/>
                </a:solidFill>
                <a:effectLst/>
                <a:latin typeface="Segoe Sans"/>
              </a:rPr>
              <a:t>símbolos para representar palabras completas</a:t>
            </a:r>
            <a:r>
              <a:rPr lang="es-ES" b="0" i="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0" i="0">
                <a:solidFill>
                  <a:srgbClr val="D6D6D6"/>
                </a:solidFill>
                <a:effectLst/>
                <a:latin typeface="Segoe Sans"/>
              </a:rPr>
              <a:t>Otros usaron </a:t>
            </a:r>
            <a:r>
              <a:rPr lang="es-ES" b="1" i="0">
                <a:solidFill>
                  <a:srgbClr val="D6D6D6"/>
                </a:solidFill>
                <a:effectLst/>
                <a:latin typeface="Segoe Sans"/>
              </a:rPr>
              <a:t>sílabas</a:t>
            </a:r>
            <a:r>
              <a:rPr lang="es-ES" b="0" i="0">
                <a:solidFill>
                  <a:srgbClr val="D6D6D6"/>
                </a:solidFill>
                <a:effectLst/>
                <a:latin typeface="Segoe Sans"/>
              </a:rPr>
              <a:t>,</a:t>
            </a:r>
          </a:p>
          <a:p>
            <a:pPr algn="l">
              <a:spcBef>
                <a:spcPts val="300"/>
              </a:spcBef>
              <a:spcAft>
                <a:spcPts val="300"/>
              </a:spcAft>
              <a:buFont typeface="Arial" panose="020B0604020202020204" pitchFamily="34" charset="0"/>
              <a:buChar char="•"/>
            </a:pPr>
            <a:r>
              <a:rPr lang="es-ES" b="0" i="0">
                <a:solidFill>
                  <a:srgbClr val="D6D6D6"/>
                </a:solidFill>
                <a:effectLst/>
                <a:latin typeface="Segoe Sans"/>
              </a:rPr>
              <a:t>Y algunos incluso usaron </a:t>
            </a:r>
            <a:r>
              <a:rPr lang="es-ES" b="1" i="0">
                <a:solidFill>
                  <a:srgbClr val="D6D6D6"/>
                </a:solidFill>
                <a:effectLst/>
                <a:latin typeface="Segoe Sans"/>
              </a:rPr>
              <a:t>dibujos o imágenes</a:t>
            </a:r>
            <a:r>
              <a:rPr lang="es-ES" b="0" i="0">
                <a:solidFill>
                  <a:srgbClr val="D6D6D6"/>
                </a:solidFill>
                <a:effectLst/>
                <a:latin typeface="Segoe Sans"/>
              </a:rPr>
              <a:t> para representar ideas o cosas.</a:t>
            </a:r>
          </a:p>
          <a:p>
            <a:pPr algn="l">
              <a:spcBef>
                <a:spcPts val="600"/>
              </a:spcBef>
              <a:spcAft>
                <a:spcPts val="300"/>
              </a:spcAft>
              <a:buNone/>
            </a:pPr>
            <a:r>
              <a:rPr lang="es-ES" b="1" i="0">
                <a:solidFill>
                  <a:srgbClr val="D6D6D6"/>
                </a:solidFill>
                <a:effectLst/>
                <a:latin typeface="Segoe Sans"/>
              </a:rPr>
              <a:t>Pero en inglés</a:t>
            </a:r>
            <a:r>
              <a:rPr lang="es-ES" b="0" i="0">
                <a:solidFill>
                  <a:srgbClr val="D6D6D6"/>
                </a:solidFill>
                <a:effectLst/>
                <a:latin typeface="Segoe Sans"/>
              </a:rPr>
              <a:t>, se eligió un sistema donde </a:t>
            </a:r>
            <a:r>
              <a:rPr lang="es-ES" b="1" i="0">
                <a:solidFill>
                  <a:srgbClr val="D6D6D6"/>
                </a:solidFill>
                <a:effectLst/>
                <a:latin typeface="Segoe Sans"/>
              </a:rPr>
              <a:t>cada símbolo representa un sonido individual</a:t>
            </a:r>
            <a:r>
              <a:rPr lang="es-ES" b="0" i="0">
                <a:solidFill>
                  <a:srgbClr val="D6D6D6"/>
                </a:solidFill>
                <a:effectLst/>
                <a:latin typeface="Segoe Sans"/>
              </a:rPr>
              <a:t>.</a:t>
            </a:r>
            <a:br>
              <a:rPr lang="es-ES" b="0" i="0">
                <a:solidFill>
                  <a:srgbClr val="D6D6D6"/>
                </a:solidFill>
                <a:effectLst/>
                <a:latin typeface="Segoe Sans"/>
              </a:rPr>
            </a:br>
            <a:r>
              <a:rPr lang="es-ES" b="0" i="0">
                <a:solidFill>
                  <a:srgbClr val="D6D6D6"/>
                </a:solidFill>
                <a:effectLst/>
                <a:latin typeface="Segoe Sans"/>
              </a:rPr>
              <a:t>Esos símbolos son las letras que usamos hoy: </a:t>
            </a:r>
            <a:r>
              <a:rPr lang="es-ES" b="1" i="0">
                <a:solidFill>
                  <a:srgbClr val="D6D6D6"/>
                </a:solidFill>
                <a:effectLst/>
                <a:latin typeface="Segoe Sans"/>
              </a:rPr>
              <a:t>el alfabeto</a:t>
            </a:r>
            <a:r>
              <a:rPr lang="es-ES" b="0" i="0">
                <a:solidFill>
                  <a:srgbClr val="D6D6D6"/>
                </a:solidFill>
                <a:effectLst/>
                <a:latin typeface="Segoe Sans"/>
              </a:rPr>
              <a:t>.</a:t>
            </a:r>
          </a:p>
          <a:p>
            <a:pPr algn="l">
              <a:spcBef>
                <a:spcPts val="600"/>
              </a:spcBef>
              <a:spcAft>
                <a:spcPts val="300"/>
              </a:spcAft>
              <a:buNone/>
            </a:pPr>
            <a:r>
              <a:rPr lang="es-ES" b="0" i="0">
                <a:solidFill>
                  <a:srgbClr val="D6D6D6"/>
                </a:solidFill>
                <a:effectLst/>
                <a:latin typeface="Segoe Sans"/>
              </a:rPr>
              <a:t>Por ejemplo:</a:t>
            </a:r>
          </a:p>
          <a:p>
            <a:pPr algn="l">
              <a:spcBef>
                <a:spcPts val="300"/>
              </a:spcBef>
              <a:spcAft>
                <a:spcPts val="300"/>
              </a:spcAft>
              <a:buFont typeface="Arial" panose="020B0604020202020204" pitchFamily="34" charset="0"/>
              <a:buChar char="•"/>
            </a:pPr>
            <a:r>
              <a:rPr lang="es-ES" b="0" i="0">
                <a:solidFill>
                  <a:srgbClr val="D6D6D6"/>
                </a:solidFill>
                <a:effectLst/>
                <a:latin typeface="Segoe Sans"/>
              </a:rPr>
              <a:t>La letra </a:t>
            </a:r>
            <a:r>
              <a:rPr lang="es-ES" b="1" i="0">
                <a:solidFill>
                  <a:srgbClr val="D6D6D6"/>
                </a:solidFill>
                <a:effectLst/>
                <a:latin typeface="Segoe Sans"/>
              </a:rPr>
              <a:t>“a”</a:t>
            </a:r>
            <a:r>
              <a:rPr lang="es-ES" b="0" i="0">
                <a:solidFill>
                  <a:srgbClr val="D6D6D6"/>
                </a:solidFill>
                <a:effectLst/>
                <a:latin typeface="Segoe Sans"/>
              </a:rPr>
              <a:t> representa el sonido </a:t>
            </a:r>
            <a:r>
              <a:rPr lang="es-ES" b="1" i="0">
                <a:solidFill>
                  <a:srgbClr val="D6D6D6"/>
                </a:solidFill>
                <a:effectLst/>
                <a:latin typeface="Segoe Sans"/>
              </a:rPr>
              <a:t>/a/</a:t>
            </a:r>
            <a:endParaRPr lang="es-ES" b="0" i="0">
              <a:solidFill>
                <a:srgbClr val="D6D6D6"/>
              </a:solidFill>
              <a:effectLst/>
              <a:latin typeface="Segoe Sans"/>
            </a:endParaRPr>
          </a:p>
          <a:p>
            <a:pPr algn="l">
              <a:spcBef>
                <a:spcPts val="300"/>
              </a:spcBef>
              <a:spcAft>
                <a:spcPts val="300"/>
              </a:spcAft>
              <a:buFont typeface="Arial" panose="020B0604020202020204" pitchFamily="34" charset="0"/>
              <a:buChar char="•"/>
            </a:pPr>
            <a:r>
              <a:rPr lang="es-ES" b="0" i="0">
                <a:solidFill>
                  <a:srgbClr val="D6D6D6"/>
                </a:solidFill>
                <a:effectLst/>
                <a:latin typeface="Segoe Sans"/>
              </a:rPr>
              <a:t>Y al juntar varias letras, podemos formar palabras completas que decimos al hablar, como:</a:t>
            </a:r>
            <a:br>
              <a:rPr lang="es-ES" b="0" i="0">
                <a:solidFill>
                  <a:srgbClr val="D6D6D6"/>
                </a:solidFill>
                <a:effectLst/>
                <a:latin typeface="Segoe Sans"/>
              </a:rPr>
            </a:br>
            <a:r>
              <a:rPr lang="es-ES" b="1" i="0">
                <a:solidFill>
                  <a:srgbClr val="D6D6D6"/>
                </a:solidFill>
                <a:effectLst/>
                <a:latin typeface="Segoe Sans"/>
              </a:rPr>
              <a:t>c-a-s-a</a:t>
            </a:r>
            <a:r>
              <a:rPr lang="es-ES" b="0" i="0">
                <a:solidFill>
                  <a:srgbClr val="D6D6D6"/>
                </a:solidFill>
                <a:effectLst/>
                <a:latin typeface="Segoe Sans"/>
              </a:rPr>
              <a:t> para formar “casa”.</a:t>
            </a:r>
          </a:p>
          <a:p>
            <a:pPr algn="l">
              <a:spcBef>
                <a:spcPts val="600"/>
              </a:spcBef>
              <a:spcAft>
                <a:spcPts val="300"/>
              </a:spcAft>
              <a:buNone/>
            </a:pPr>
            <a:r>
              <a:rPr lang="es-ES" b="0" i="0">
                <a:solidFill>
                  <a:srgbClr val="D6D6D6"/>
                </a:solidFill>
                <a:effectLst/>
                <a:latin typeface="Segoe Sans"/>
              </a:rPr>
              <a:t>Ahora bien, es importante recordar algo:</a:t>
            </a:r>
            <a:br>
              <a:rPr lang="es-ES" b="0" i="0">
                <a:solidFill>
                  <a:srgbClr val="D6D6D6"/>
                </a:solidFill>
                <a:effectLst/>
                <a:latin typeface="Segoe Sans"/>
              </a:rPr>
            </a:br>
            <a:r>
              <a:rPr lang="es-ES" b="0" i="0">
                <a:solidFill>
                  <a:srgbClr val="D6D6D6"/>
                </a:solidFill>
                <a:effectLst/>
                <a:latin typeface="Segoe Sans"/>
              </a:rPr>
              <a:t>Nuestro cerebro </a:t>
            </a:r>
            <a:r>
              <a:rPr lang="es-ES" b="1" i="0">
                <a:solidFill>
                  <a:srgbClr val="D6D6D6"/>
                </a:solidFill>
                <a:effectLst/>
                <a:latin typeface="Segoe Sans"/>
              </a:rPr>
              <a:t>nace preparado para aprender a hablar</a:t>
            </a:r>
            <a:r>
              <a:rPr lang="es-ES" b="0" i="0">
                <a:solidFill>
                  <a:srgbClr val="D6D6D6"/>
                </a:solidFill>
                <a:effectLst/>
                <a:latin typeface="Segoe Sans"/>
              </a:rPr>
              <a:t>,</a:t>
            </a:r>
            <a:br>
              <a:rPr lang="es-ES" b="0" i="0">
                <a:solidFill>
                  <a:srgbClr val="D6D6D6"/>
                </a:solidFill>
                <a:effectLst/>
                <a:latin typeface="Segoe Sans"/>
              </a:rPr>
            </a:br>
            <a:r>
              <a:rPr lang="es-ES" b="1" i="0">
                <a:solidFill>
                  <a:srgbClr val="D6D6D6"/>
                </a:solidFill>
                <a:effectLst/>
                <a:latin typeface="Segoe Sans"/>
              </a:rPr>
              <a:t>pero no nace sabiendo leer ni escribir</a:t>
            </a:r>
            <a:r>
              <a:rPr lang="es-ES" b="0" i="0">
                <a:solidFill>
                  <a:srgbClr val="D6D6D6"/>
                </a:solidFill>
                <a:effectLst/>
                <a:latin typeface="Segoe Sans"/>
              </a:rPr>
              <a:t>.</a:t>
            </a:r>
            <a:br>
              <a:rPr lang="es-ES" b="0" i="0">
                <a:solidFill>
                  <a:srgbClr val="D6D6D6"/>
                </a:solidFill>
                <a:effectLst/>
                <a:latin typeface="Segoe Sans"/>
              </a:rPr>
            </a:br>
            <a:r>
              <a:rPr lang="es-ES" b="0" i="0">
                <a:solidFill>
                  <a:srgbClr val="D6D6D6"/>
                </a:solidFill>
                <a:effectLst/>
                <a:latin typeface="Segoe Sans"/>
              </a:rPr>
              <a:t>El sistema de letras y sonidos —ese “código escrito”— </a:t>
            </a:r>
            <a:r>
              <a:rPr lang="es-ES" b="1" i="0">
                <a:solidFill>
                  <a:srgbClr val="D6D6D6"/>
                </a:solidFill>
                <a:effectLst/>
                <a:latin typeface="Segoe Sans"/>
              </a:rPr>
              <a:t>tiene que enseñarse</a:t>
            </a:r>
            <a:r>
              <a:rPr lang="es-ES" b="0" i="0">
                <a:solidFill>
                  <a:srgbClr val="D6D6D6"/>
                </a:solidFill>
                <a:effectLst/>
                <a:latin typeface="Segoe Sans"/>
              </a:rPr>
              <a:t>.</a:t>
            </a:r>
          </a:p>
          <a:p>
            <a:pPr algn="l">
              <a:spcBef>
                <a:spcPts val="600"/>
              </a:spcBef>
              <a:spcAft>
                <a:spcPts val="300"/>
              </a:spcAft>
            </a:pPr>
            <a:r>
              <a:rPr lang="es-ES" b="1" i="0">
                <a:solidFill>
                  <a:srgbClr val="D6D6D6"/>
                </a:solidFill>
                <a:effectLst/>
                <a:latin typeface="Segoe Sans"/>
              </a:rPr>
              <a:t>Leer y escribir no es algo que se aprende solo.</a:t>
            </a:r>
            <a:br>
              <a:rPr lang="es-ES" b="0" i="0">
                <a:solidFill>
                  <a:srgbClr val="D6D6D6"/>
                </a:solidFill>
                <a:effectLst/>
                <a:latin typeface="Segoe Sans"/>
              </a:rPr>
            </a:br>
            <a:r>
              <a:rPr lang="es-ES" b="1" i="0">
                <a:solidFill>
                  <a:srgbClr val="D6D6D6"/>
                </a:solidFill>
                <a:effectLst/>
                <a:latin typeface="Segoe Sans"/>
              </a:rPr>
              <a:t>Es algo que se enseña paso a paso.</a:t>
            </a:r>
            <a:endParaRPr lang="es-ES" b="0" i="0">
              <a:solidFill>
                <a:srgbClr val="D6D6D6"/>
              </a:solidFill>
              <a:effectLst/>
              <a:latin typeface="Segoe Sans"/>
            </a:endParaRPr>
          </a:p>
          <a:p>
            <a:pPr marL="171450" indent="-171450">
              <a:buFont typeface="Arial,Sans-Serif"/>
              <a:buChar char="•"/>
            </a:pPr>
            <a:endParaRPr lang="en-US" b="1"/>
          </a:p>
        </p:txBody>
      </p:sp>
      <p:sp>
        <p:nvSpPr>
          <p:cNvPr id="4" name="Slide Number Placeholder 3"/>
          <p:cNvSpPr>
            <a:spLocks noGrp="1"/>
          </p:cNvSpPr>
          <p:nvPr>
            <p:ph type="sldNum" sz="quarter" idx="5"/>
          </p:nvPr>
        </p:nvSpPr>
        <p:spPr/>
        <p:txBody>
          <a:bodyPr/>
          <a:lstStyle/>
          <a:p>
            <a:fld id="{74579F2A-A549-4CD3-AD56-44EBFD07D0B3}" type="slidenum">
              <a:rPr lang="en-US" smtClean="0"/>
              <a:t>10</a:t>
            </a:fld>
            <a:endParaRPr lang="en-US"/>
          </a:p>
        </p:txBody>
      </p:sp>
    </p:spTree>
    <p:extLst>
      <p:ext uri="{BB962C8B-B14F-4D97-AF65-F5344CB8AC3E}">
        <p14:creationId xmlns:p14="http://schemas.microsoft.com/office/powerpoint/2010/main" val="385986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BE4A-0768-0623-F76C-8A187209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68ED-0CAB-B417-CF26-7D34BE216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D544B-E4F6-29C7-2969-FD2A4AB27F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1:40 min </a:t>
            </a:r>
          </a:p>
          <a:p>
            <a:endParaRPr lang="es-ES" sz="1200" b="0"/>
          </a:p>
          <a:p>
            <a:r>
              <a:rPr lang="es-ES" sz="1200" b="0"/>
              <a:t>Ahora que vemos cómo se usaban los sonidos del habla para hacer palabras impresas o palabras impresas,</a:t>
            </a:r>
          </a:p>
          <a:p>
            <a:r>
              <a:rPr lang="es-ES" sz="1200" b="0"/>
              <a:t>Quiero que te tomes un minuto para 
Imagina que eres tu hijo y ves una palabra que nunca antes habías visto, por primera vez. 
¿Cómo vas a averiguar qué es la palabra, qué dice?
Te voy a mostrar una palabra inventada y quiero que finjas que eres un niño, viendo esta palabra por primera vez. Trata de averiguar lo que dice.... 
¿Listo?</a:t>
            </a:r>
          </a:p>
          <a:p>
            <a:r>
              <a:rPr lang="en-US" sz="1200" b="1"/>
              <a:t>*CLICK*</a:t>
            </a:r>
            <a:endParaRPr lang="en-US" sz="1200" b="1">
              <a:ea typeface="Calibri"/>
              <a:cs typeface="Calibri"/>
            </a:endParaRPr>
          </a:p>
          <a:p>
            <a:pPr marL="0" indent="0">
              <a:buFont typeface="Arial" panose="020B0604020202020204" pitchFamily="34" charset="0"/>
              <a:buNone/>
            </a:pPr>
            <a:r>
              <a:rPr lang="en-US" sz="1200" b="0"/>
              <a:t>[Allow for WAIT time]</a:t>
            </a:r>
            <a:endParaRPr lang="en-US" sz="1200" b="0">
              <a:ea typeface="Calibri"/>
              <a:cs typeface="Calibri"/>
            </a:endParaRPr>
          </a:p>
          <a:p>
            <a:pPr marL="0" indent="0">
              <a:buFont typeface="Arial" panose="020B0604020202020204" pitchFamily="34" charset="0"/>
              <a:buNone/>
            </a:pPr>
            <a:r>
              <a:rPr lang="en-US" sz="1200" b="0"/>
              <a:t>¿</a:t>
            </a:r>
            <a:r>
              <a:rPr lang="en-US" sz="1200" b="0" err="1"/>
              <a:t>Qué</a:t>
            </a:r>
            <a:r>
              <a:rPr lang="en-US" sz="1200" b="0"/>
              <a:t> </a:t>
            </a:r>
            <a:r>
              <a:rPr lang="en-US" sz="1200" b="0" err="1"/>
              <a:t>te</a:t>
            </a:r>
            <a:r>
              <a:rPr lang="en-US" sz="1200" b="0"/>
              <a:t> </a:t>
            </a:r>
            <a:r>
              <a:rPr lang="en-US" sz="1200" b="0" err="1"/>
              <a:t>parece</a:t>
            </a:r>
            <a:r>
              <a:rPr lang="en-US" sz="1200" b="0"/>
              <a:t> </a:t>
            </a:r>
            <a:r>
              <a:rPr lang="en-US" sz="1200" b="0" err="1"/>
              <a:t>este</a:t>
            </a:r>
            <a:r>
              <a:rPr lang="en-US" sz="1200" b="0"/>
              <a:t>?</a:t>
            </a:r>
            <a:r>
              <a:rPr lang="en-US" sz="1200" b="1"/>
              <a:t>*CLICK*</a:t>
            </a:r>
            <a:endParaRPr lang="en-US" sz="1200" b="1">
              <a:ea typeface="Calibri"/>
              <a:cs typeface="Calibri"/>
            </a:endParaRPr>
          </a:p>
          <a:p>
            <a:pPr marL="0" indent="0">
              <a:buFont typeface="Arial" panose="020B0604020202020204" pitchFamily="34" charset="0"/>
              <a:buNone/>
            </a:pPr>
            <a:r>
              <a:rPr lang="en-US" sz="1200" b="0"/>
              <a:t>[</a:t>
            </a:r>
            <a:r>
              <a:rPr lang="es-ES" sz="1200" b="0"/>
              <a:t>Permitir el tiempo de espera</a:t>
            </a:r>
            <a:r>
              <a:rPr lang="en-US" sz="1200" b="0"/>
              <a:t>]</a:t>
            </a:r>
            <a:endParaRPr lang="en-US" sz="1200" b="0">
              <a:ea typeface="Calibri"/>
              <a:cs typeface="Calibri"/>
            </a:endParaRPr>
          </a:p>
          <a:p>
            <a:pPr marL="0" indent="0">
              <a:buFont typeface="Arial" panose="020B0604020202020204" pitchFamily="34" charset="0"/>
              <a:buNone/>
            </a:pPr>
            <a:endParaRPr lang="en-US" sz="1200" b="0"/>
          </a:p>
          <a:p>
            <a:pPr marL="0" indent="0">
              <a:buFont typeface="Arial" panose="020B0604020202020204" pitchFamily="34" charset="0"/>
              <a:buNone/>
            </a:pPr>
            <a:r>
              <a:rPr lang="es-ES" sz="1200" b="0"/>
              <a:t>¿Cómo estás trabajando para descifrar estas palabras? ¿Qué estás haciendo en tu mente?
¿Estás tratando de pronunciar las palabras? ¿Estás buscando partes más grandes dentro de las palabras? 
¿Probar esta última?</a:t>
            </a:r>
            <a:r>
              <a:rPr lang="en-US" sz="1200" b="0"/>
              <a:t> </a:t>
            </a:r>
            <a:r>
              <a:rPr lang="en-US" sz="1200" b="1"/>
              <a:t>*CLICK*</a:t>
            </a:r>
            <a:endParaRPr lang="en-US" sz="1200" b="1">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a:t>[[</a:t>
            </a:r>
            <a:r>
              <a:rPr lang="es-ES" sz="1200" b="0"/>
              <a:t>Permitir el tiempo de espera</a:t>
            </a:r>
            <a:r>
              <a:rPr lang="en-US" sz="1200" b="0"/>
              <a:t>]]</a:t>
            </a:r>
          </a:p>
          <a:p>
            <a:pPr marL="0" indent="0">
              <a:buFont typeface="Arial" panose="020B0604020202020204" pitchFamily="34" charset="0"/>
              <a:buNone/>
            </a:pPr>
            <a:endParaRPr lang="en-US" sz="1200" b="0">
              <a:ea typeface="Calibri"/>
              <a:cs typeface="Calibri"/>
            </a:endParaRPr>
          </a:p>
          <a:p>
            <a:pPr marL="0" indent="0">
              <a:buFont typeface="Arial" panose="020B0604020202020204" pitchFamily="34" charset="0"/>
              <a:buNone/>
            </a:pPr>
            <a:r>
              <a:rPr lang="es-ES" sz="1200" b="0"/>
              <a:t>Los buenos lectores a menudo no tienen que pensar en </a:t>
            </a:r>
            <a:r>
              <a:rPr lang="es-ES" sz="1200" b="1"/>
              <a:t>cómo </a:t>
            </a:r>
            <a:r>
              <a:rPr lang="es-ES" sz="1200" b="0"/>
              <a:t>leer las palabras muy a menudo y simplemente las leen automáticamente.</a:t>
            </a:r>
          </a:p>
          <a:p>
            <a:pPr marL="0" indent="0">
              <a:buFont typeface="Arial" panose="020B0604020202020204" pitchFamily="34" charset="0"/>
              <a:buNone/>
            </a:pPr>
            <a:r>
              <a:rPr lang="es-ES" sz="1200" b="0"/>
              <a:t>Sin embargo, al aprender a leer o al intentar leer palabras desconocidas, tenemos que pensar en este código básico de letras que representan sonidos, para palabras más grandes como estas, también buscamos sílabas o trozos más grandes de palabras que nos resulten familiares.</a:t>
            </a:r>
            <a:r>
              <a:rPr lang="es-ES" sz="1200" b="0">
                <a:ea typeface="Calibri"/>
                <a:cs typeface="Calibri"/>
              </a:rPr>
              <a:t> Las habilidades que usamos para descubrir cómo leer palabras nuevas, pronunciar las letras, buscar partes más grandes como sílabas, prefijos y sufijos,
Esas habilidades, si se enseñan a los niños, los ayudarán a convertirse en buenos lectores y deletreadores.</a:t>
            </a:r>
            <a:endParaRPr lang="en-US">
              <a:ea typeface="Calibri"/>
              <a:cs typeface="Calibri"/>
            </a:endParaRPr>
          </a:p>
        </p:txBody>
      </p:sp>
      <p:sp>
        <p:nvSpPr>
          <p:cNvPr id="4" name="Slide Number Placeholder 3">
            <a:extLst>
              <a:ext uri="{FF2B5EF4-FFF2-40B4-BE49-F238E27FC236}">
                <a16:creationId xmlns:a16="http://schemas.microsoft.com/office/drawing/2014/main" id="{8A300206-B09F-D51F-D432-0D8DF3F59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932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min</a:t>
            </a:r>
            <a:endParaRPr lang="en-US" b="0">
              <a:effectLst/>
            </a:endParaRPr>
          </a:p>
          <a:p>
            <a:br>
              <a:rPr lang="en-US"/>
            </a:br>
            <a:r>
              <a:rPr lang="es-ES"/>
              <a:t>Por lo tanto, si hay que enseñar a leer y deletrear el lenguaje escrito, y no se aprende de forma natural, 
Los maestros deben estar capacitados para enseñar a los niños acerca de las letras y los sonidos, es decir, cómo las letras como símbolos se relacionan con las palabras habladas.
Y algunos maestros fueron entrenados para enseñar a leer y escribir enseñando este "código" de las letras a los sonidos.
Pero durante mucho tiempo, la gente ha discutido sobre cómo se debe enseñar a leer.
Incluso en la década de 1800 había personas que creían que no era necesario o que era una tontería enseñar letras y sonidos. Creían que a los maestros se les debía enseñar a leer de una manera diferente.
Entonces, en lugar de enseñar este código y cómo pronunciar las palabras, se suponía que los maestros debían hacer que los niños memorizaran la imagen de la "palabra completa".
En este método de "palabra completa", los niños tenían que usar imágenes y adivinar para descifrar una palabra que no conocían, y se les enseñaban nuevas palabras al ver la palabra completa y decirla una y otra vez.</a:t>
            </a: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12</a:t>
            </a:fld>
            <a:endParaRPr lang="en-US"/>
          </a:p>
        </p:txBody>
      </p:sp>
    </p:spTree>
    <p:extLst>
      <p:ext uri="{BB962C8B-B14F-4D97-AF65-F5344CB8AC3E}">
        <p14:creationId xmlns:p14="http://schemas.microsoft.com/office/powerpoint/2010/main" val="3580275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min</a:t>
            </a:r>
            <a:endParaRPr lang="en-US" b="0">
              <a:effectLst/>
            </a:endParaRPr>
          </a:p>
          <a:p>
            <a:br>
              <a:rPr lang="en-US"/>
            </a:br>
            <a:r>
              <a:rPr lang="es-ES">
                <a:latin typeface="Calibri"/>
                <a:ea typeface="Calibri"/>
                <a:cs typeface="Calibri"/>
              </a:rPr>
              <a:t>Este otro método de enseñanza de la lectura, el método de la palabra completa, se ha utilizado durante mucho tiempo y todavía se usa hoy en día. Echemos un vistazo a esta línea de tiempo.....</a:t>
            </a:r>
          </a:p>
          <a:p>
            <a:endParaRPr lang="es-ES">
              <a:latin typeface="Calibri"/>
              <a:ea typeface="Calibri"/>
              <a:cs typeface="Calibri"/>
            </a:endParaRPr>
          </a:p>
          <a:p>
            <a:pPr marL="171450" indent="-171450">
              <a:buFont typeface="Arial" panose="020B0604020202020204" pitchFamily="34" charset="0"/>
              <a:buChar char="•"/>
            </a:pPr>
            <a:r>
              <a:rPr lang="es-ES">
                <a:latin typeface="Calibri"/>
                <a:ea typeface="Calibri"/>
                <a:cs typeface="Calibri"/>
              </a:rPr>
              <a:t>En las décadas de 1950 y 1960, algunas personas se dieron cuenta de que enseñar a los niños a leer haciendo que trataran de memorizar "palabras completas" no funcionaba bien.
Muchos niños tenían problemas para aprender a leer y escribir.
Así que....
Se publicó un libro muy popular, "Por qué Johnny no sabe leer", y este libro llamó la atención sobre las debilidades del método de la palabra completa.
Y luego, más tarde, una investigadora de Harvard,* Jeanne </a:t>
            </a:r>
            <a:r>
              <a:rPr lang="es-ES" err="1">
                <a:latin typeface="Calibri"/>
                <a:ea typeface="Calibri"/>
                <a:cs typeface="Calibri"/>
              </a:rPr>
              <a:t>Chall</a:t>
            </a:r>
            <a:r>
              <a:rPr lang="es-ES">
                <a:latin typeface="Calibri"/>
                <a:ea typeface="Calibri"/>
                <a:cs typeface="Calibri"/>
              </a:rPr>
              <a:t> (</a:t>
            </a:r>
            <a:r>
              <a:rPr lang="es-ES" err="1">
                <a:latin typeface="Calibri"/>
                <a:ea typeface="Calibri"/>
                <a:cs typeface="Calibri"/>
              </a:rPr>
              <a:t>Jeen</a:t>
            </a:r>
            <a:r>
              <a:rPr lang="es-ES">
                <a:latin typeface="Calibri"/>
                <a:ea typeface="Calibri"/>
                <a:cs typeface="Calibri"/>
              </a:rPr>
              <a:t>) hizo un gran proyecto de investigación y descubrió:
 ¡Esa ciencia estaba demostrando una y otra vez que enseñar el código del alfabeto era realmente importante para los lectores y deletreadores principiantes!
PERO el método de la "palabra completa" y otros métodos eran tan populares, 
Que las universidades seguían capacitando a los maestros para usarlos a pesar de que no funcionaban bien.
Finalmente, en el año 2000 se escribió un gran informe de investigación que ayudó a recordar a la gente lo que realmente funciona.
Y esto es lo que encontraron.....</a:t>
            </a:r>
            <a:endParaRPr lang="en-US">
              <a:latin typeface="Aptos" panose="02110004020202020204"/>
              <a:cs typeface="Arial"/>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13</a:t>
            </a:fld>
            <a:endParaRPr lang="en-US"/>
          </a:p>
        </p:txBody>
      </p:sp>
    </p:spTree>
    <p:extLst>
      <p:ext uri="{BB962C8B-B14F-4D97-AF65-F5344CB8AC3E}">
        <p14:creationId xmlns:p14="http://schemas.microsoft.com/office/powerpoint/2010/main" val="2021881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 1:50 min</a:t>
            </a:r>
            <a:endParaRPr lang="en-US">
              <a:latin typeface="Calibri"/>
              <a:ea typeface="Calibri"/>
              <a:cs typeface="Calibri"/>
            </a:endParaRPr>
          </a:p>
          <a:p>
            <a:pPr marL="0" indent="0">
              <a:buFont typeface="Arial"/>
              <a:buNone/>
            </a:pPr>
            <a:endParaRPr lang="es-ES">
              <a:latin typeface="Calibri"/>
              <a:ea typeface="Calibri"/>
              <a:cs typeface="Calibri"/>
            </a:endParaRPr>
          </a:p>
          <a:p>
            <a:pPr marL="0" indent="0">
              <a:buFont typeface="Arial"/>
              <a:buNone/>
            </a:pPr>
            <a:r>
              <a:rPr lang="es-ES">
                <a:latin typeface="Calibri"/>
                <a:ea typeface="Calibri"/>
                <a:cs typeface="Calibri"/>
              </a:rPr>
              <a:t>Esta investigación se llevó a cabo bajo el nombre de Panel Nacional de Lectura
Este panel o grupo de investigadores encontró que, en efecto-
¡Los sonidos y las letras de las palabras son importantes para los lectores principiantes!
Encontraron cinco cosas en la investigación que realmente ayudan a los niños a aprender a leer:
Primero, fue enseñar a los niños a *escuchar atentamente* y escuchar las partes de las palabras habladas 
Por ejemplo, ser capaz de extraer tres sonidos de la palabra </a:t>
            </a:r>
            <a:r>
              <a:rPr lang="es-ES" err="1">
                <a:latin typeface="Calibri"/>
                <a:ea typeface="Calibri"/>
                <a:cs typeface="Calibri"/>
              </a:rPr>
              <a:t>cat</a:t>
            </a:r>
            <a:r>
              <a:rPr lang="es-ES">
                <a:latin typeface="Calibri"/>
                <a:ea typeface="Calibri"/>
                <a:cs typeface="Calibri"/>
              </a:rPr>
              <a:t> o "gato" g-a-t, o
Separe las sílabas como ro-</a:t>
            </a:r>
            <a:r>
              <a:rPr lang="es-ES" err="1">
                <a:latin typeface="Calibri"/>
                <a:ea typeface="Calibri"/>
                <a:cs typeface="Calibri"/>
              </a:rPr>
              <a:t>bot</a:t>
            </a:r>
            <a:r>
              <a:rPr lang="es-ES">
                <a:latin typeface="Calibri"/>
                <a:ea typeface="Calibri"/>
                <a:cs typeface="Calibri"/>
              </a:rPr>
              <a:t>, o 
escuchar y decir rimas como "cuenta" y "leer"
También era importante enseñar a los niños las letras que van con cada sonido que escuchan, esto les ayuda a poder pronunciar al leer o escribir las letras mientras intentan deletrear una palabra.
También descubrieron que era importante dar a los estudiantes mucha *práctica* para pronunciar diferentes patrones de ortografía para que pudieran sentirse cómodos leyendo y deletreando diferentes tipos de palabras de manera rápida y fluida.
El vocabulario era otra cosa importante. Las *palabras nuevas* que los niños no escuchan en las conversaciones cotidianas deben enseñarse directamente para que desarrollen un vocabulario sólido.
Finalmente, si los niños tienen que leer algo muy largo, los investigadores descubrieron que enseñarles formas sencillas de *entender* estos textos largos les ayuda a dar sentido a lo que leen. 
Ahora, este resumen de investigación fue escrito en el año 2000, ¡PERO la investigación no se detuvo! Cada año tenemos montones de nuevas investigaciones. Llamamos a TODA esta investigación "La Ciencia de la Lectura".......</a:t>
            </a:r>
            <a:endParaRPr lang="en-US">
              <a:latin typeface="Aptos" panose="02110004020202020204"/>
              <a:ea typeface="Calibri"/>
              <a:cs typeface="Calibri"/>
            </a:endParaRPr>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14</a:t>
            </a:fld>
            <a:endParaRPr lang="en-US"/>
          </a:p>
        </p:txBody>
      </p:sp>
    </p:spTree>
    <p:extLst>
      <p:ext uri="{BB962C8B-B14F-4D97-AF65-F5344CB8AC3E}">
        <p14:creationId xmlns:p14="http://schemas.microsoft.com/office/powerpoint/2010/main" val="4028686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50 sec</a:t>
            </a:r>
            <a:endParaRPr lang="en-US" b="0">
              <a:effectLst/>
            </a:endParaRPr>
          </a:p>
          <a:p>
            <a:pPr>
              <a:defRPr/>
            </a:pPr>
            <a:br>
              <a:rPr lang="en-US"/>
            </a:br>
            <a:r>
              <a:rPr lang="es-ES">
                <a:latin typeface="Roboto"/>
              </a:rPr>
              <a:t>Entonces, ¿qué es la ciencia de la lectura?</a:t>
            </a:r>
            <a:endParaRPr lang="en-US" strike="sngStrike">
              <a:latin typeface="Aptos"/>
            </a:endParaRPr>
          </a:p>
          <a:p>
            <a:pPr marL="171450" indent="-171450">
              <a:buFont typeface="Arial" panose="020B0604020202020204" pitchFamily="34" charset="0"/>
              <a:buChar char="•"/>
            </a:pPr>
            <a:r>
              <a:rPr lang="es-ES"/>
              <a:t>Es TODA la investigación hasta el día de hoy, que analiza cómo los cuerpos y cerebros de los niños aprenden a leer, deletrear y escribir. 
Es una investigación de muchos científicos diferentes, desde psicólogos hasta terapeutas del habla, investigadores del cerebro, lingüistas y educadores. 
Todo su trabajo combinado se llama la ciencia de la lectura
¡Y nunca deja de crecer! Con cada estudio de investigación realizado, aprendemos un poco más sobre cómo enseñar a leer de manera más efectiva.
¡Así que sí! La lectura y la escritura tienen que enseñarse, y nosotros miramos a la ciencia para saber cuál es la mejor manera de enseñarla.</a:t>
            </a:r>
          </a:p>
          <a:p>
            <a:pPr marL="171450" indent="-171450">
              <a:buFont typeface="Arial" panose="020B0604020202020204" pitchFamily="34" charset="0"/>
              <a:buChar char="•"/>
            </a:pPr>
            <a:endParaRPr lang="es-ES">
              <a:latin typeface="Aptos" panose="02110004020202020204"/>
              <a:cs typeface="Calibri"/>
            </a:endParaRPr>
          </a:p>
          <a:p>
            <a:pPr marL="0" indent="0">
              <a:buFont typeface="Arial" panose="020B0604020202020204" pitchFamily="34" charset="0"/>
              <a:buNone/>
              <a:defRPr/>
            </a:pPr>
            <a:r>
              <a:rPr lang="es-ES" b="1">
                <a:latin typeface="+mn-lt"/>
                <a:cs typeface="Calibri"/>
              </a:rPr>
              <a:t>Hay un folleto del Centro Estatal de Participación Familiar de Ohio que resume los conceptos básicos de la ciencia de la lectura. También hay una versión en audio por si prefiere escuchar el contenido en línea. </a:t>
            </a:r>
          </a:p>
          <a:p>
            <a:pPr marL="0" indent="0">
              <a:buFont typeface="Arial" panose="020B0604020202020204" pitchFamily="34" charset="0"/>
              <a:buNone/>
              <a:defRPr/>
            </a:pPr>
            <a:r>
              <a:rPr lang="en-US" b="0" u="sng">
                <a:latin typeface="+mn-lt"/>
                <a:cs typeface="Calibri"/>
              </a:rPr>
              <a:t>https://ohiofamiliesengage.osu.edu/resources/what-is-the-science-of-reading-the-basics-for-families/ </a:t>
            </a:r>
          </a:p>
          <a:p>
            <a:pPr marL="0" indent="0">
              <a:buFont typeface="Arial" panose="020B0604020202020204" pitchFamily="34" charset="0"/>
              <a:buNone/>
              <a:defRPr/>
            </a:pPr>
            <a:endParaRPr lang="en-US" b="0" u="sng">
              <a:latin typeface="+mn-lt"/>
              <a:cs typeface="Calibri"/>
            </a:endParaRPr>
          </a:p>
          <a:p>
            <a:pPr marL="0" indent="0">
              <a:buFont typeface="Arial" panose="020B0604020202020204" pitchFamily="34" charset="0"/>
              <a:buNone/>
              <a:defRPr/>
            </a:pPr>
            <a:r>
              <a:rPr lang="es-419" sz="1200" b="1" i="1" kern="1200">
                <a:solidFill>
                  <a:schemeClr val="tx1"/>
                </a:solidFill>
                <a:effectLst/>
                <a:latin typeface="+mn-lt"/>
                <a:ea typeface="+mn-ea"/>
                <a:cs typeface="+mn-cs"/>
              </a:rPr>
              <a:t>Consejo virtual: Comparte el enlace en el chat o en la caja de preguntas/respuestas.</a:t>
            </a:r>
            <a:endParaRPr lang="en-US" b="0" u="sng">
              <a:latin typeface="+mn-lt"/>
              <a:cs typeface="Calibri"/>
            </a:endParaRPr>
          </a:p>
          <a:p>
            <a:pPr marL="0" indent="0">
              <a:buFont typeface="Arial" panose="020B0604020202020204" pitchFamily="34" charset="0"/>
              <a:buNone/>
            </a:pPr>
            <a:endParaRPr lang="en-US">
              <a:latin typeface="Aptos" panose="02110004020202020204"/>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15</a:t>
            </a:fld>
            <a:endParaRPr lang="en-US"/>
          </a:p>
        </p:txBody>
      </p:sp>
    </p:spTree>
    <p:extLst>
      <p:ext uri="{BB962C8B-B14F-4D97-AF65-F5344CB8AC3E}">
        <p14:creationId xmlns:p14="http://schemas.microsoft.com/office/powerpoint/2010/main" val="2345542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a:solidFill>
                  <a:schemeClr val="tx1"/>
                </a:solidFill>
                <a:effectLst/>
                <a:latin typeface="+mn-lt"/>
                <a:ea typeface="+mn-ea"/>
                <a:cs typeface="+mn-cs"/>
              </a:rPr>
              <a:t> 30 sec</a:t>
            </a:r>
          </a:p>
          <a:p>
            <a:pPr marL="0" indent="0">
              <a:buFont typeface="Arial" panose="020B0604020202020204" pitchFamily="34" charset="0"/>
              <a:buNone/>
            </a:pPr>
            <a:endParaRPr lang="es-ES"/>
          </a:p>
          <a:p>
            <a:pPr marL="0" indent="0">
              <a:buFont typeface="Arial" panose="020B0604020202020204" pitchFamily="34" charset="0"/>
              <a:buNone/>
            </a:pPr>
            <a:r>
              <a:rPr lang="es-ES"/>
              <a:t>Tenga en cuenta, "La Ciencia de la Lectura" -- </a:t>
            </a:r>
          </a:p>
          <a:p>
            <a:pPr marL="171450" indent="-171450">
              <a:buFont typeface="Arial" panose="020B0604020202020204" pitchFamily="34" charset="0"/>
              <a:buChar char="•"/>
            </a:pPr>
            <a:r>
              <a:rPr lang="es-ES"/>
              <a:t>NO es *un libro que puedes leer o un programa en particular que puedes comprar
Y NO se trata solo de conocer las letras y sus sonidos
Recuerde que son los resultados de la investigación, ¡y la investigación nos dice mucho!
Lo que hace la Ciencia de la Lectura, lo que hace toda esa investigación...
 es mostrarnos la *mejor manera de enseñar a leer y escribir....
Lo llamamos el Enfoque de Alfabetización Estructurada</a:t>
            </a:r>
            <a:endParaRPr lang="en-US"/>
          </a:p>
          <a:p>
            <a:endParaRPr lang="en-US"/>
          </a:p>
          <a:p>
            <a:endParaRPr lang="en-US">
              <a:latin typeface="Calibri"/>
              <a:ea typeface="Calibri"/>
              <a:cs typeface="Calibri"/>
            </a:endParaRPr>
          </a:p>
          <a:p>
            <a:pPr marL="0" indent="0">
              <a:buFont typeface="Arial"/>
              <a:buNone/>
            </a:pPr>
            <a:r>
              <a:rPr lang="es-ES">
                <a:latin typeface="Calibri"/>
                <a:ea typeface="Calibri"/>
                <a:cs typeface="Calibri"/>
              </a:rPr>
              <a:t>Cuando los maestros utilizan la ciencia de la lectura para guiar su enseñanza, a menudo se le llama un “enfoque de alfabetización estructurada” porque sigue una estructura clara y organizada para enseñar todas las letras, los sonidos y las habilidades necesarias para leer y escribir.</a:t>
            </a:r>
            <a:endParaRPr lang="en-US">
              <a:latin typeface="Calibri"/>
              <a:ea typeface="Calibri"/>
              <a:cs typeface="Calibri"/>
            </a:endParaRP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16</a:t>
            </a:fld>
            <a:endParaRPr lang="en-US"/>
          </a:p>
        </p:txBody>
      </p:sp>
    </p:spTree>
    <p:extLst>
      <p:ext uri="{BB962C8B-B14F-4D97-AF65-F5344CB8AC3E}">
        <p14:creationId xmlns:p14="http://schemas.microsoft.com/office/powerpoint/2010/main" val="1617937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min</a:t>
            </a:r>
            <a:endParaRPr lang="en-US" b="0">
              <a:effectLst/>
            </a:endParaRPr>
          </a:p>
          <a:p>
            <a:br>
              <a:rPr lang="en-US"/>
            </a:br>
            <a:r>
              <a:rPr lang="en-US"/>
              <a:t>[DILO DESPACIO]</a:t>
            </a:r>
          </a:p>
          <a:p>
            <a:pPr marL="171450" lvl="0" indent="-171450">
              <a:buFont typeface="Arial" panose="020B0604020202020204" pitchFamily="34" charset="0"/>
              <a:buChar char="•"/>
            </a:pPr>
            <a:r>
              <a:rPr lang="es-419" sz="1200" kern="1200">
                <a:solidFill>
                  <a:schemeClr val="tx1"/>
                </a:solidFill>
                <a:effectLst/>
                <a:latin typeface="+mn-lt"/>
                <a:ea typeface="+mn-ea"/>
                <a:cs typeface="+mn-cs"/>
              </a:rPr>
              <a:t>El Enfoque de Alfabetización Estructurada es una forma de enseñar a leer y escribir basada en lo que la ciencia dice que funciona mejor. </a:t>
            </a:r>
            <a:r>
              <a:rPr lang="en-US" sz="1200" kern="1200">
                <a:solidFill>
                  <a:schemeClr val="tx1"/>
                </a:solidFill>
                <a:effectLst/>
                <a:latin typeface="+mn-lt"/>
                <a:ea typeface="+mn-ea"/>
                <a:cs typeface="+mn-cs"/>
              </a:rPr>
              <a:t>[REPITE LA FRASE DESPACIO]</a:t>
            </a:r>
          </a:p>
          <a:p>
            <a:pPr marL="171450" lvl="0" indent="-171450">
              <a:buFont typeface="Arial" panose="020B0604020202020204" pitchFamily="34" charset="0"/>
              <a:buChar char="•"/>
            </a:pPr>
            <a:r>
              <a:rPr lang="es-419" sz="1200" kern="1200">
                <a:solidFill>
                  <a:schemeClr val="tx1"/>
                </a:solidFill>
                <a:effectLst/>
                <a:latin typeface="+mn-lt"/>
                <a:ea typeface="+mn-ea"/>
                <a:cs typeface="+mn-cs"/>
              </a:rPr>
              <a:t>Es *</a:t>
            </a:r>
            <a:r>
              <a:rPr lang="es-419" sz="1200" b="1" kern="1200">
                <a:solidFill>
                  <a:schemeClr val="tx1"/>
                </a:solidFill>
                <a:effectLst/>
                <a:latin typeface="+mn-lt"/>
                <a:ea typeface="+mn-ea"/>
                <a:cs typeface="+mn-cs"/>
              </a:rPr>
              <a:t>como seguir una receta</a:t>
            </a:r>
            <a:r>
              <a:rPr lang="es-419" sz="1200" kern="1200">
                <a:solidFill>
                  <a:schemeClr val="tx1"/>
                </a:solidFill>
                <a:effectLst/>
                <a:latin typeface="+mn-lt"/>
                <a:ea typeface="+mn-ea"/>
                <a:cs typeface="+mn-cs"/>
              </a:rPr>
              <a:t> donde los profesores saben cuáles son los ingredientes, cómo combinarlos—saben </a:t>
            </a:r>
            <a:r>
              <a:rPr lang="es-419" sz="1200" i="1" kern="1200">
                <a:solidFill>
                  <a:schemeClr val="tx1"/>
                </a:solidFill>
                <a:effectLst/>
                <a:latin typeface="+mn-lt"/>
                <a:ea typeface="+mn-ea"/>
                <a:cs typeface="+mn-cs"/>
              </a:rPr>
              <a:t>qué</a:t>
            </a:r>
            <a:r>
              <a:rPr lang="es-419" sz="1200" kern="1200">
                <a:solidFill>
                  <a:schemeClr val="tx1"/>
                </a:solidFill>
                <a:effectLst/>
                <a:latin typeface="+mn-lt"/>
                <a:ea typeface="+mn-ea"/>
                <a:cs typeface="+mn-cs"/>
              </a:rPr>
              <a:t> enseñar Y </a:t>
            </a:r>
            <a:r>
              <a:rPr lang="es-419" sz="1200" i="1" kern="1200">
                <a:solidFill>
                  <a:schemeClr val="tx1"/>
                </a:solidFill>
                <a:effectLst/>
                <a:latin typeface="+mn-lt"/>
                <a:ea typeface="+mn-ea"/>
                <a:cs typeface="+mn-cs"/>
              </a:rPr>
              <a:t>cómo</a:t>
            </a:r>
            <a:r>
              <a:rPr lang="es-419" sz="1200" kern="1200">
                <a:solidFill>
                  <a:schemeClr val="tx1"/>
                </a:solidFill>
                <a:effectLst/>
                <a:latin typeface="+mn-lt"/>
                <a:ea typeface="+mn-ea"/>
                <a:cs typeface="+mn-cs"/>
              </a:rPr>
              <a:t> enseñarlo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Puedes usar este enfoque—Alfabetización Estructurada—en aulas grandes, grupos pequeños o incluso en sesiones individuales.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¡Este enfoque funciona para </a:t>
            </a:r>
            <a:r>
              <a:rPr lang="es-419" sz="1200" b="1" kern="1200">
                <a:solidFill>
                  <a:schemeClr val="tx1"/>
                </a:solidFill>
                <a:effectLst/>
                <a:latin typeface="+mn-lt"/>
                <a:ea typeface="+mn-ea"/>
                <a:cs typeface="+mn-cs"/>
              </a:rPr>
              <a:t>*todos!* — todo tipo de aprendices</a:t>
            </a:r>
            <a:r>
              <a:rPr lang="es-419" sz="1200" kern="120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ya sea que estés empezando a leer, o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eres un lector más avanzado, o</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err="1">
                <a:solidFill>
                  <a:schemeClr val="tx1"/>
                </a:solidFill>
                <a:effectLst/>
                <a:latin typeface="+mn-lt"/>
                <a:ea typeface="+mn-ea"/>
                <a:cs typeface="+mn-cs"/>
              </a:rPr>
              <a:t>si</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estás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aprendiendo</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inglés</a:t>
            </a:r>
            <a:r>
              <a:rPr lang="en-US" sz="1200" kern="1200">
                <a:solidFill>
                  <a:schemeClr val="tx1"/>
                </a:solidFill>
                <a:effectLst/>
                <a:latin typeface="+mn-lt"/>
                <a:ea typeface="+mn-ea"/>
                <a:cs typeface="+mn-cs"/>
              </a:rPr>
              <a:t>. </a:t>
            </a:r>
          </a:p>
          <a:p>
            <a:pPr marL="628650" lvl="1" indent="-171450">
              <a:buFont typeface="Arial" panose="020B0604020202020204" pitchFamily="34" charset="0"/>
              <a:buChar char="•"/>
            </a:pPr>
            <a:r>
              <a:rPr lang="es-419" sz="1200" kern="1200">
                <a:solidFill>
                  <a:schemeClr val="tx1"/>
                </a:solidFill>
                <a:effectLst/>
                <a:latin typeface="+mn-lt"/>
                <a:ea typeface="+mn-ea"/>
                <a:cs typeface="+mn-cs"/>
              </a:rPr>
              <a:t>Y es </a:t>
            </a:r>
            <a:r>
              <a:rPr lang="es-419" sz="1200" i="1" kern="1200">
                <a:solidFill>
                  <a:schemeClr val="tx1"/>
                </a:solidFill>
                <a:effectLst/>
                <a:latin typeface="+mn-lt"/>
                <a:ea typeface="+mn-ea"/>
                <a:cs typeface="+mn-cs"/>
              </a:rPr>
              <a:t>especialmente</a:t>
            </a:r>
            <a:r>
              <a:rPr lang="es-419" sz="1200" kern="1200">
                <a:solidFill>
                  <a:schemeClr val="tx1"/>
                </a:solidFill>
                <a:effectLst/>
                <a:latin typeface="+mn-lt"/>
                <a:ea typeface="+mn-ea"/>
                <a:cs typeface="+mn-cs"/>
              </a:rPr>
              <a:t> útil para estudiantes que tienen dificultades para leer, como los que tienen </a:t>
            </a:r>
            <a:r>
              <a:rPr lang="es-419" sz="1200" b="1" kern="1200">
                <a:solidFill>
                  <a:schemeClr val="tx1"/>
                </a:solidFill>
                <a:effectLst/>
                <a:latin typeface="+mn-lt"/>
                <a:ea typeface="+mn-ea"/>
                <a:cs typeface="+mn-cs"/>
              </a:rPr>
              <a:t>dislexia.</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s-419" sz="1200" kern="1200">
                <a:solidFill>
                  <a:schemeClr val="tx1"/>
                </a:solidFill>
                <a:effectLst/>
                <a:latin typeface="+mn-lt"/>
                <a:ea typeface="+mn-ea"/>
                <a:cs typeface="+mn-cs"/>
              </a:rPr>
              <a:t>Enseñar a leer y escribir de esta manera, con el Enfoque de Alfabetización Estructurada, ofrece a los estudiantes la mejor oportunidad de convertirse en grandes lectores y escritores.</a:t>
            </a:r>
            <a:endParaRPr lang="en-US">
              <a:latin typeface="Aptos" panose="02110004020202020204"/>
              <a:ea typeface="Calibri"/>
              <a:cs typeface="Calibri"/>
            </a:endParaRPr>
          </a:p>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17</a:t>
            </a:fld>
            <a:endParaRPr lang="en-US"/>
          </a:p>
        </p:txBody>
      </p:sp>
    </p:spTree>
    <p:extLst>
      <p:ext uri="{BB962C8B-B14F-4D97-AF65-F5344CB8AC3E}">
        <p14:creationId xmlns:p14="http://schemas.microsoft.com/office/powerpoint/2010/main" val="1984329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1:10 min</a:t>
            </a:r>
            <a:endParaRPr lang="en-US" b="0">
              <a:effectLst/>
            </a:endParaRPr>
          </a:p>
          <a:p>
            <a:br>
              <a:rPr lang="en-US"/>
            </a:br>
            <a:r>
              <a:rPr lang="es-ES"/>
              <a:t>Entonces, ¿por qué se llama Alfabetización Estructurada?
¡Pues porque está estructurado!</a:t>
            </a:r>
          </a:p>
          <a:p>
            <a:endParaRPr lang="es-ES"/>
          </a:p>
          <a:p>
            <a:r>
              <a:rPr lang="es-ES"/>
              <a:t>La palabra estructura significa que la enseñanza se realiza de una manera clara y organizada.</a:t>
            </a:r>
          </a:p>
          <a:p>
            <a:pPr marL="171450" indent="-171450">
              <a:buFont typeface="Arial" panose="020B0604020202020204" pitchFamily="34" charset="0"/>
              <a:buChar char="•"/>
            </a:pPr>
            <a:r>
              <a:rPr lang="es-ES"/>
              <a:t>Para hacer esto, los maestros siguen listas que les dicen qué enseñar y en qué orden.
Hay listas de cosas como qué letras y sonidos enseñar y en qué orden, listas de reglas de ortografía, tipos de sílabas, palabras difíciles de deletrear (o ortografías o pronunciaciones poco comunes), prefijos, sufijos, palabras raíz, gramática, estructuras de oraciones y cómo escribir párrafos y ensayos.
¡Hay muchas listas! Ayudan tanto con la lectura como con la escritura.
Las listas comienzan con las cosas fáciles y se van acumulando hasta llegar a material más complejo con el tiempo.
Cuando todas las listas de diferentes áreas de la lectoescritura se usan juntas, ayudan a los estudiantes a mejorar en todas las áreas de la lectura y la escritura.</a:t>
            </a:r>
            <a:endParaRPr lang="en-US"/>
          </a:p>
          <a:p>
            <a:pPr marL="171450" indent="-171450">
              <a:buFont typeface="Arial"/>
              <a:buChar char="•"/>
            </a:pPr>
            <a:endParaRPr lang="en-US"/>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18</a:t>
            </a:fld>
            <a:endParaRPr lang="en-US"/>
          </a:p>
        </p:txBody>
      </p:sp>
    </p:spTree>
    <p:extLst>
      <p:ext uri="{BB962C8B-B14F-4D97-AF65-F5344CB8AC3E}">
        <p14:creationId xmlns:p14="http://schemas.microsoft.com/office/powerpoint/2010/main" val="3495891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3 min</a:t>
            </a:r>
            <a:endParaRPr lang="en-US" b="0">
              <a:effectLst/>
            </a:endParaRPr>
          </a:p>
          <a:p>
            <a:br>
              <a:rPr lang="en-US"/>
            </a:br>
            <a:endParaRPr lang="es-ES"/>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s-419" sz="1200" b="1" kern="1200">
                <a:solidFill>
                  <a:schemeClr val="tx1"/>
                </a:solidFill>
                <a:effectLst/>
                <a:latin typeface="+mn-lt"/>
                <a:ea typeface="+mn-ea"/>
                <a:cs typeface="+mn-cs"/>
              </a:rPr>
              <a:t>[RECORDATORIO PARA..... HABLA DESPACIO Y HAZ PAUSAS A MENUDO]</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Además de estas listas que dicen </a:t>
            </a:r>
            <a:r>
              <a:rPr lang="es-419" sz="1200" b="1" kern="1200">
                <a:solidFill>
                  <a:schemeClr val="tx1"/>
                </a:solidFill>
                <a:effectLst/>
                <a:latin typeface="+mn-lt"/>
                <a:ea typeface="+mn-ea"/>
                <a:cs typeface="+mn-cs"/>
              </a:rPr>
              <a:t>qué</a:t>
            </a:r>
            <a:r>
              <a:rPr lang="es-419" sz="1200" kern="1200">
                <a:solidFill>
                  <a:schemeClr val="tx1"/>
                </a:solidFill>
                <a:effectLst/>
                <a:latin typeface="+mn-lt"/>
                <a:ea typeface="+mn-ea"/>
                <a:cs typeface="+mn-cs"/>
              </a:rPr>
              <a:t> enseñar,  cómo se enseñan esas cosas también es muy importante.</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Y cómo se enseñan las cosas forma </a:t>
            </a:r>
            <a:r>
              <a:rPr lang="es-419" sz="1200" i="1" kern="1200">
                <a:solidFill>
                  <a:schemeClr val="tx1"/>
                </a:solidFill>
                <a:effectLst/>
                <a:latin typeface="+mn-lt"/>
                <a:ea typeface="+mn-ea"/>
                <a:cs typeface="+mn-cs"/>
              </a:rPr>
              <a:t>parte</a:t>
            </a:r>
            <a:r>
              <a:rPr lang="es-419" sz="1200" kern="1200">
                <a:solidFill>
                  <a:schemeClr val="tx1"/>
                </a:solidFill>
                <a:effectLst/>
                <a:latin typeface="+mn-lt"/>
                <a:ea typeface="+mn-ea"/>
                <a:cs typeface="+mn-cs"/>
              </a:rPr>
              <a:t> del enfoque estructurado de alfabetización.</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Una buena enseñanza utiliza</a:t>
            </a:r>
            <a:r>
              <a:rPr lang="es-419" sz="1200" b="1" kern="1200">
                <a:solidFill>
                  <a:schemeClr val="tx1"/>
                </a:solidFill>
                <a:effectLst/>
                <a:latin typeface="+mn-lt"/>
                <a:ea typeface="+mn-ea"/>
                <a:cs typeface="+mn-cs"/>
              </a:rPr>
              <a:t> instrucción directa*</a:t>
            </a:r>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Una buena instrucción directa significa que </a:t>
            </a:r>
            <a:r>
              <a:rPr lang="es-419" sz="1200" b="1" kern="1200">
                <a:solidFill>
                  <a:schemeClr val="tx1"/>
                </a:solidFill>
                <a:effectLst/>
                <a:latin typeface="+mn-lt"/>
                <a:ea typeface="+mn-ea"/>
                <a:cs typeface="+mn-cs"/>
              </a:rPr>
              <a:t>las cosas se explican claramente, los profesores</a:t>
            </a:r>
            <a:r>
              <a:rPr lang="es-419" sz="1200" kern="1200">
                <a:solidFill>
                  <a:schemeClr val="tx1"/>
                </a:solidFill>
                <a:effectLst/>
                <a:latin typeface="+mn-lt"/>
                <a:ea typeface="+mn-ea"/>
                <a:cs typeface="+mn-cs"/>
              </a:rPr>
              <a:t> usan ejemplos, modelado, mucha práctica con apoyo, y vuelven a enseñar o reexplicar las cosas si es necesario.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 También significa que los profesores no esperan que los alumnos descubran las cosas por sí mismos.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b="1" kern="1200">
                <a:solidFill>
                  <a:schemeClr val="tx1"/>
                </a:solidFill>
                <a:effectLst/>
                <a:latin typeface="+mn-lt"/>
                <a:ea typeface="+mn-ea"/>
                <a:cs typeface="+mn-cs"/>
              </a:rPr>
              <a:t>Enseñan todo* paso a </a:t>
            </a:r>
            <a:r>
              <a:rPr lang="es-419" sz="1200" kern="1200">
                <a:solidFill>
                  <a:schemeClr val="tx1"/>
                </a:solidFill>
                <a:effectLst/>
                <a:latin typeface="+mn-lt"/>
                <a:ea typeface="+mn-ea"/>
                <a:cs typeface="+mn-cs"/>
              </a:rPr>
              <a:t>paso, empezando por las cosas sencillas y avanzando hacia las más difíciles.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Los profesores tampoco enseñan demasiado a la vez.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Es mejor enseñar solo un poco de </a:t>
            </a:r>
            <a:r>
              <a:rPr lang="es-419" sz="1200" b="1" kern="1200">
                <a:solidFill>
                  <a:schemeClr val="tx1"/>
                </a:solidFill>
                <a:effectLst/>
                <a:latin typeface="+mn-lt"/>
                <a:ea typeface="+mn-ea"/>
                <a:cs typeface="+mn-cs"/>
              </a:rPr>
              <a:t>material nuevo* </a:t>
            </a:r>
            <a:r>
              <a:rPr lang="es-419" sz="1200" kern="1200">
                <a:solidFill>
                  <a:schemeClr val="tx1"/>
                </a:solidFill>
                <a:effectLst/>
                <a:latin typeface="+mn-lt"/>
                <a:ea typeface="+mn-ea"/>
                <a:cs typeface="+mn-cs"/>
              </a:rPr>
              <a:t>a la vez. Mantener el resto del trabajo revisado y practicado.</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Otra cosa interesante sobre cómo se enseña la lectura y la escritura usando alfabetización estructurada: ¡los profesores intentan que los niños usen la mayor</a:t>
            </a:r>
            <a:r>
              <a:rPr lang="es-419" sz="1200" b="1" kern="1200">
                <a:solidFill>
                  <a:schemeClr val="tx1"/>
                </a:solidFill>
                <a:effectLst/>
                <a:latin typeface="+mn-lt"/>
                <a:ea typeface="+mn-ea"/>
                <a:cs typeface="+mn-cs"/>
              </a:rPr>
              <a:t> cantidad posible de sus</a:t>
            </a:r>
            <a:r>
              <a:rPr lang="es-419" sz="1200" kern="1200">
                <a:solidFill>
                  <a:schemeClr val="tx1"/>
                </a:solidFill>
                <a:effectLst/>
                <a:latin typeface="+mn-lt"/>
                <a:ea typeface="+mn-ea"/>
                <a:cs typeface="+mn-cs"/>
              </a:rPr>
              <a:t> sentidos!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¿Por qué importan todos los sentidos? Bueno, por muchas razones, pero pensemos: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 Voy a decir una palabra y prestar atención a lo que pasa por tu mente cuando lo escuchas.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"Gato" (pausa)</a:t>
            </a:r>
          </a:p>
          <a:p>
            <a:pPr marL="628650" lvl="1" indent="-171450">
              <a:buFont typeface="Arial" panose="020B0604020202020204" pitchFamily="34" charset="0"/>
              <a:buChar char="•"/>
            </a:pPr>
            <a:r>
              <a:rPr lang="es-419" sz="1200" kern="1200">
                <a:solidFill>
                  <a:schemeClr val="tx1"/>
                </a:solidFill>
                <a:effectLst/>
                <a:latin typeface="+mn-lt"/>
                <a:ea typeface="+mn-ea"/>
                <a:cs typeface="+mn-cs"/>
              </a:rPr>
              <a:t>Cuando oímos la palabra gato, ¡nuestro cerebro se ilumina con actividad!</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No solo se ilumina en la zona de nuestro cerebro que oye el sonido...</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¡Se ilumina por todas partes!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Los científicos han tomado fotografías del cerebro que muestran que cuando escuchamos, vemos o escribimos una palabra—estas imágenes del cerebro muestran que nuestro cerebro se ilumina con actividad, no solo en un lugar, sino en todas partes.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Descubrieron que cuando vemos una palabra, nuestro cerebro también piensa en cómo suena, qué significa, cómo escribir Y cómo decirla, incluso evoca una imagen o imagen en nuestra mente.</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Una buena enseñanza ayuda a conectar todas estas áreas del cerebro al practicar </a:t>
            </a:r>
            <a:r>
              <a:rPr lang="es-419" sz="1200" b="1" kern="1200">
                <a:solidFill>
                  <a:schemeClr val="tx1"/>
                </a:solidFill>
                <a:effectLst/>
                <a:latin typeface="+mn-lt"/>
                <a:ea typeface="+mn-ea"/>
                <a:cs typeface="+mn-cs"/>
              </a:rPr>
              <a:t>mucho ver, decir, escribir y escuchar </a:t>
            </a:r>
            <a:r>
              <a:rPr lang="es-419" sz="1200" kern="1200">
                <a:solidFill>
                  <a:schemeClr val="tx1"/>
                </a:solidFill>
                <a:effectLst/>
                <a:latin typeface="+mn-lt"/>
                <a:ea typeface="+mn-ea"/>
                <a:cs typeface="+mn-cs"/>
              </a:rPr>
              <a:t>palabras.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En las buenas clases,</a:t>
            </a:r>
            <a:r>
              <a:rPr lang="es-419" sz="1200" b="1" kern="1200">
                <a:solidFill>
                  <a:schemeClr val="tx1"/>
                </a:solidFill>
                <a:effectLst/>
                <a:latin typeface="+mn-lt"/>
                <a:ea typeface="+mn-ea"/>
                <a:cs typeface="+mn-cs"/>
              </a:rPr>
              <a:t> los niños HACEN cosas</a:t>
            </a:r>
            <a:r>
              <a:rPr lang="es-419" sz="1200" kern="1200">
                <a:solidFill>
                  <a:schemeClr val="tx1"/>
                </a:solidFill>
                <a:effectLst/>
                <a:latin typeface="+mn-lt"/>
                <a:ea typeface="+mn-ea"/>
                <a:cs typeface="+mn-cs"/>
              </a:rPr>
              <a:t>, no solo escuchan. Usan sus ojos, oídos, voces y manos para aprender a leer y escribir.</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"Leer" es de lo que más se habla, pero las buenas lecciones de alfabetización también deberían *</a:t>
            </a:r>
            <a:r>
              <a:rPr lang="es-419" sz="1200" b="1" kern="1200">
                <a:solidFill>
                  <a:schemeClr val="tx1"/>
                </a:solidFill>
                <a:effectLst/>
                <a:latin typeface="+mn-lt"/>
                <a:ea typeface="+mn-ea"/>
                <a:cs typeface="+mn-cs"/>
              </a:rPr>
              <a:t>incluir por igual ortografía y escritura*</a:t>
            </a:r>
            <a:r>
              <a:rPr lang="es-419" sz="1200" kern="1200">
                <a:solidFill>
                  <a:schemeClr val="tx1"/>
                </a:solidFill>
                <a:effectLst/>
                <a:latin typeface="+mn-lt"/>
                <a:ea typeface="+mn-ea"/>
                <a:cs typeface="+mn-cs"/>
              </a:rPr>
              <a:t>, porque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Las investigaciones demuestran que enseñar ortografía y escritura ayuda a los estudiantes a ser mejores lectores.</a:t>
            </a:r>
            <a:endParaRPr lang="en-US" sz="1200" kern="1200">
              <a:solidFill>
                <a:schemeClr val="tx1"/>
              </a:solidFill>
              <a:effectLst/>
              <a:latin typeface="+mn-lt"/>
              <a:ea typeface="+mn-ea"/>
              <a:cs typeface="+mn-cs"/>
            </a:endParaRPr>
          </a:p>
          <a:p>
            <a:pPr marL="0" indent="0">
              <a:buFont typeface="Arial"/>
              <a:buNone/>
            </a:pPr>
            <a:endParaRPr lang="es-ES"/>
          </a:p>
        </p:txBody>
      </p:sp>
      <p:sp>
        <p:nvSpPr>
          <p:cNvPr id="4" name="Slide Number Placeholder 3"/>
          <p:cNvSpPr>
            <a:spLocks noGrp="1"/>
          </p:cNvSpPr>
          <p:nvPr>
            <p:ph type="sldNum" sz="quarter" idx="5"/>
          </p:nvPr>
        </p:nvSpPr>
        <p:spPr/>
        <p:txBody>
          <a:bodyPr/>
          <a:lstStyle/>
          <a:p>
            <a:fld id="{74579F2A-A549-4CD3-AD56-44EBFD07D0B3}" type="slidenum">
              <a:rPr lang="en-US" smtClean="0"/>
              <a:t>19</a:t>
            </a:fld>
            <a:endParaRPr lang="en-US"/>
          </a:p>
        </p:txBody>
      </p:sp>
    </p:spTree>
    <p:extLst>
      <p:ext uri="{BB962C8B-B14F-4D97-AF65-F5344CB8AC3E}">
        <p14:creationId xmlns:p14="http://schemas.microsoft.com/office/powerpoint/2010/main" val="2775287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1:50 min</a:t>
            </a:r>
            <a:endParaRPr lang="en-US" b="0">
              <a:effectLst/>
            </a:endParaRPr>
          </a:p>
          <a:p>
            <a:pPr>
              <a:defRPr/>
            </a:pPr>
            <a:br>
              <a:rPr lang="en-US"/>
            </a:br>
            <a:r>
              <a:rPr lang="es-ES" b="0">
                <a:latin typeface="Calibri"/>
                <a:ea typeface="Calibri"/>
                <a:cs typeface="Calibri"/>
              </a:rPr>
              <a:t>Ohio está trabajando muy duro para asegurarse de que todos los niños reciban una buena instrucción de lectura y escritura en la escuela.
Para hacer eso, Ohio en realidad tiene LEYES sobre el uso del Programa de Alfabetización Estructurada.</a:t>
            </a:r>
            <a:r>
              <a:rPr lang="es-ES" b="1">
                <a:latin typeface="Calibri"/>
                <a:ea typeface="Calibri"/>
                <a:cs typeface="Calibri"/>
              </a:rPr>
              <a:t>
</a:t>
            </a:r>
          </a:p>
          <a:p>
            <a:pPr marL="171450" indent="-171450">
              <a:buFont typeface="Arial" panose="020B0604020202020204" pitchFamily="34" charset="0"/>
              <a:buChar char="•"/>
              <a:defRPr/>
            </a:pPr>
            <a:r>
              <a:rPr lang="es-ES" b="0">
                <a:latin typeface="Calibri"/>
                <a:ea typeface="Calibri"/>
                <a:cs typeface="Calibri"/>
              </a:rPr>
              <a:t>Estas leyes se aseguran de que todo lo que la escuela utilice para enseñar a leer y escribir siga la *ciencia* y esté hecho para un enfoque de alfabetización estructurado. 
Verá, las escuelas y los maestros a menudo *compran materiales como programas de lectura completos*, libros, cuadernos de trabajo y hojas de trabajo de diferentes compañías para ayudar a los maestros a enseñar.
Ahora, algunas de estas empresas hacen sus cosas utilizando la ciencia de la lectura, 
Pero otras empresas no lo hacen. 
Entonces, estas leyes en Ohio realmente han ayudado porque...
Ahora, cuando las escuelas de Ohio van a comprar cosas para las aulas, tienen una *lista de cosas buenas* para elegir. ¡Y nosotros, como familias, incluso podemos ver esta lista! 
De hecho, podemos preguntarle al maestro de nuestro hijo qué cosas están usando para enseñar a leer y escribir, y nosotros
Debería poder encontrarlo en la lista de materiales aprobados de Ohio. Puede ver esta lista usando el enlace en el título de esta diapositiva.
La ley lo hizo para que las escuelas y los maestros no tengan que buscar buenos materiales didácticos basados en la ciencia, ya que tienen una lista confiable de cosas para elegir.
¡Oh! ¡Y esto es realmente importante!
Las leyes de Ohio también se aseguran de que los maestros que no recibieron *capacitación en alfabetización estructurada, *la obtengan ahora, de esa manera los maestros tienen tanto los materiales como el conocimiento para enseñar a leer y escribir utilizando el Enfoque de Alfabetización Estructurada.</a:t>
            </a:r>
            <a:endParaRPr lang="en-US" b="0"/>
          </a:p>
        </p:txBody>
      </p:sp>
      <p:sp>
        <p:nvSpPr>
          <p:cNvPr id="4" name="Slide Number Placeholder 3"/>
          <p:cNvSpPr>
            <a:spLocks noGrp="1"/>
          </p:cNvSpPr>
          <p:nvPr>
            <p:ph type="sldNum" sz="quarter" idx="5"/>
          </p:nvPr>
        </p:nvSpPr>
        <p:spPr/>
        <p:txBody>
          <a:bodyPr/>
          <a:lstStyle/>
          <a:p>
            <a:fld id="{74579F2A-A549-4CD3-AD56-44EBFD07D0B3}" type="slidenum">
              <a:rPr lang="en-US" smtClean="0"/>
              <a:t>20</a:t>
            </a:fld>
            <a:endParaRPr lang="en-US"/>
          </a:p>
        </p:txBody>
      </p:sp>
    </p:spTree>
    <p:extLst>
      <p:ext uri="{BB962C8B-B14F-4D97-AF65-F5344CB8AC3E}">
        <p14:creationId xmlns:p14="http://schemas.microsoft.com/office/powerpoint/2010/main" val="208744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0D16-BF79-DEB7-CA79-36CDD2852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62584-C336-4F8E-1511-5A8F6EFEC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485E1-4B6F-8D5B-3A22-7C9B46BBC570}"/>
              </a:ext>
            </a:extLst>
          </p:cNvPr>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3-5 min</a:t>
            </a:r>
            <a:endParaRPr lang="en-US" b="0">
              <a:effectLst/>
            </a:endParaRPr>
          </a:p>
          <a:p>
            <a:br>
              <a:rPr lang="en-US"/>
            </a:br>
            <a:endParaRPr lang="en-US"/>
          </a:p>
          <a:p>
            <a:r>
              <a:rPr lang="es-ES"/>
              <a:t>¡Echemos un vistazo a algunas de estas listas!
Tenemos algunos de estos aquí para usted, algunos de la(s) escuela(s) local(es) </a:t>
            </a:r>
            <a:r>
              <a:rPr lang="es-ES" b="1"/>
              <a:t>[</a:t>
            </a:r>
            <a:r>
              <a:rPr lang="en-US" b="1" err="1"/>
              <a:t>insertar</a:t>
            </a:r>
            <a:r>
              <a:rPr lang="en-US" b="1"/>
              <a:t> </a:t>
            </a:r>
            <a:r>
              <a:rPr lang="en-US" b="1" err="1"/>
              <a:t>nombre</a:t>
            </a:r>
            <a:r>
              <a:rPr lang="en-US" b="1"/>
              <a:t> de </a:t>
            </a:r>
            <a:r>
              <a:rPr lang="en-US" b="1" err="1"/>
              <a:t>escuela</a:t>
            </a:r>
            <a:r>
              <a:rPr lang="en-US" b="1"/>
              <a:t>]</a:t>
            </a:r>
          </a:p>
          <a:p>
            <a:pPr marL="0" indent="0">
              <a:buFont typeface="Arial"/>
              <a:buNone/>
            </a:pPr>
            <a:r>
              <a:rPr lang="es-ES"/>
              <a:t>Los maestros a veces llaman a estas listas un alcance y secuencias.
Se enseñan diferentes habilidades en diferentes grados, y las listas serán un poco diferentes según el programa o plan de estudios que su escuela haya elegido usar.
Siéntase libre de ponerse de pie y estirarse aquí.</a:t>
            </a:r>
            <a:endParaRPr lang="en-US"/>
          </a:p>
          <a:p>
            <a:pPr marL="0" indent="0">
              <a:buFont typeface="Arial"/>
              <a:buNone/>
            </a:pPr>
            <a:r>
              <a:rPr lang="es-ES"/>
              <a:t>(Este es un gran lugar para que tome un descanso en la presentación.
Pida a un </a:t>
            </a:r>
            <a:r>
              <a:rPr lang="es-ES" err="1"/>
              <a:t>co-facilitador</a:t>
            </a:r>
            <a:r>
              <a:rPr lang="es-ES"/>
              <a:t> que entregue listas oficiales de las escuelas locales que muestren lo que se está enseñando y en qué orden. 
O puede hacer que las personas se levanten de sus asientos para acercarse a una mesa de exhibición, dándoles la oportunidad de mezclarse)</a:t>
            </a:r>
          </a:p>
          <a:p>
            <a:pPr marL="0" indent="0">
              <a:buFont typeface="Arial"/>
              <a:buNone/>
            </a:pPr>
            <a:r>
              <a:rPr lang="es-ES"/>
              <a:t>Trate de incluir una lista para edades específicas e incluya lectura, ortografía y escritura/gramática, y morfología si es posible.
Esta es solo una imagen de marcador de posición, siéntase libre de hacerla más específica).</a:t>
            </a:r>
            <a:endParaRPr lang="en-US">
              <a:ea typeface="Calibri"/>
              <a:cs typeface="Calibri"/>
            </a:endParaRPr>
          </a:p>
          <a:p>
            <a:pPr marL="0" indent="0">
              <a:buFont typeface="Arial"/>
              <a:buNone/>
            </a:pPr>
            <a:r>
              <a:rPr lang="en-US">
                <a:ea typeface="Calibri"/>
                <a:cs typeface="Calibri"/>
              </a:rPr>
              <a:t> </a:t>
            </a:r>
          </a:p>
          <a:p>
            <a:pPr marL="171450" indent="-171450">
              <a:buFont typeface="Arial"/>
              <a:buChar char="•"/>
            </a:pPr>
            <a:endParaRPr lang="en-US"/>
          </a:p>
          <a:p>
            <a:pPr marL="171450" indent="-171450">
              <a:buFont typeface="Arial"/>
              <a:buChar char="•"/>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02A1069-BE73-DB9D-9233-B74B1825A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78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2-5 min</a:t>
            </a:r>
          </a:p>
          <a:p>
            <a:endParaRPr lang="en-US" sz="1200" i="0" kern="1200">
              <a:solidFill>
                <a:schemeClr val="tx1"/>
              </a:solidFill>
              <a:effectLst/>
              <a:latin typeface="+mn-lt"/>
              <a:ea typeface="+mn-ea"/>
              <a:cs typeface="+mn-cs"/>
            </a:endParaRPr>
          </a:p>
          <a:p>
            <a:r>
              <a:rPr lang="es-ES" i="0"/>
              <a:t>Experiencia de los padres</a:t>
            </a:r>
          </a:p>
          <a:p>
            <a:r>
              <a:rPr lang="es-ES" i="1"/>
              <a:t>
Utiliza esta diapositiva para que un </a:t>
            </a:r>
            <a:r>
              <a:rPr lang="es-ES" i="1" err="1"/>
              <a:t>cofacilitador</a:t>
            </a:r>
            <a:r>
              <a:rPr lang="es-ES" i="1"/>
              <a:t> de padres comparta su experiencia apoyando la alfabetización de su hijo en colaboración con el colegio.
Oculta la diapositiva si no tienes </a:t>
            </a:r>
            <a:r>
              <a:rPr lang="es-ES" i="1" err="1"/>
              <a:t>cofacilitador</a:t>
            </a:r>
            <a:r>
              <a:rPr lang="es-ES" i="1"/>
              <a:t> o tu </a:t>
            </a:r>
            <a:r>
              <a:rPr lang="es-ES" i="1" err="1"/>
              <a:t>cofacilitador</a:t>
            </a:r>
            <a:r>
              <a:rPr lang="es-ES" i="1"/>
              <a:t> presentará otro contenido.</a:t>
            </a:r>
            <a:endParaRPr lang="en-US" i="1"/>
          </a:p>
        </p:txBody>
      </p:sp>
      <p:sp>
        <p:nvSpPr>
          <p:cNvPr id="4" name="Slide Number Placeholder 3"/>
          <p:cNvSpPr>
            <a:spLocks noGrp="1"/>
          </p:cNvSpPr>
          <p:nvPr>
            <p:ph type="sldNum" sz="quarter" idx="5"/>
          </p:nvPr>
        </p:nvSpPr>
        <p:spPr/>
        <p:txBody>
          <a:bodyPr/>
          <a:lstStyle/>
          <a:p>
            <a:fld id="{74579F2A-A549-4CD3-AD56-44EBFD07D0B3}" type="slidenum">
              <a:rPr lang="en-US" smtClean="0"/>
              <a:t>22</a:t>
            </a:fld>
            <a:endParaRPr lang="en-US"/>
          </a:p>
        </p:txBody>
      </p:sp>
    </p:spTree>
    <p:extLst>
      <p:ext uri="{BB962C8B-B14F-4D97-AF65-F5344CB8AC3E}">
        <p14:creationId xmlns:p14="http://schemas.microsoft.com/office/powerpoint/2010/main" val="2158085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56EC-D9BB-1EF8-1F86-FC0AA805D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E75AA-53FB-1295-A693-20F3B8D61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C768A-BE6F-E9AA-FE47-7E504B815CB3}"/>
              </a:ext>
            </a:extLst>
          </p:cNvPr>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2 min</a:t>
            </a:r>
            <a:endParaRPr lang="en-US" b="0">
              <a:effectLst/>
            </a:endParaRPr>
          </a:p>
          <a:p>
            <a:br>
              <a:rPr lang="en-US"/>
            </a:br>
            <a:r>
              <a:rPr lang="es-ES"/>
              <a:t>Vamos a hacer una actividad rápida para ayudarte a ver por qué la enseñanza de la escritura y la estructura de la escritura es una parte tan importante del enfoque de la alfabetización estructurada. Voy a decir una frase, 
A medida que escuches la frase, trata de averiguar qué crees que significa. ¿Listo?</a:t>
            </a:r>
          </a:p>
          <a:p>
            <a:pPr marL="171450" indent="-171450">
              <a:buFont typeface="Arial" panose="020B0604020202020204" pitchFamily="34" charset="0"/>
              <a:buChar char="•"/>
            </a:pPr>
            <a:r>
              <a:rPr lang="en-US"/>
              <a:t>Vamos a comer abuela...(</a:t>
            </a:r>
            <a:r>
              <a:rPr lang="en-US" err="1"/>
              <a:t>espera</a:t>
            </a:r>
            <a:r>
              <a:rPr lang="en-US"/>
              <a:t>)…..</a:t>
            </a:r>
          </a:p>
          <a:p>
            <a:pPr marL="171450" indent="-171450">
              <a:buFont typeface="Arial"/>
              <a:buChar char="•"/>
            </a:pPr>
            <a:r>
              <a:rPr lang="en-US"/>
              <a:t>¿</a:t>
            </a:r>
            <a:r>
              <a:rPr lang="en-US" err="1"/>
              <a:t>Qué</a:t>
            </a:r>
            <a:r>
              <a:rPr lang="en-US"/>
              <a:t> </a:t>
            </a:r>
            <a:r>
              <a:rPr lang="en-US" err="1"/>
              <a:t>significaba</a:t>
            </a:r>
            <a:r>
              <a:rPr lang="en-US"/>
              <a:t>?....(</a:t>
            </a:r>
            <a:r>
              <a:rPr lang="en-US" err="1"/>
              <a:t>espera</a:t>
            </a:r>
            <a:r>
              <a:rPr lang="en-US"/>
              <a:t>) ¿Se </a:t>
            </a:r>
            <a:r>
              <a:rPr lang="en-US" err="1"/>
              <a:t>te</a:t>
            </a:r>
            <a:r>
              <a:rPr lang="en-US"/>
              <a:t> </a:t>
            </a:r>
            <a:r>
              <a:rPr lang="en-US" err="1"/>
              <a:t>ocurrió</a:t>
            </a:r>
            <a:r>
              <a:rPr lang="en-US"/>
              <a:t> </a:t>
            </a:r>
            <a:r>
              <a:rPr lang="en-US" err="1"/>
              <a:t>esto</a:t>
            </a:r>
            <a:r>
              <a:rPr lang="en-US"/>
              <a:t>?</a:t>
            </a:r>
            <a:r>
              <a:rPr lang="en-US" b="1"/>
              <a:t>*(</a:t>
            </a:r>
            <a:r>
              <a:rPr lang="en-US" b="1" err="1"/>
              <a:t>animar</a:t>
            </a:r>
            <a:r>
              <a:rPr lang="en-US" b="1"/>
              <a:t>)*</a:t>
            </a:r>
            <a:endParaRPr lang="en-US"/>
          </a:p>
          <a:p>
            <a:pPr marL="171450" indent="-171450">
              <a:buFont typeface="Arial"/>
              <a:buChar char="•"/>
            </a:pPr>
            <a:r>
              <a:rPr lang="es-ES"/>
              <a:t>Está bien, da un poco de miedo, ¿verdad?</a:t>
            </a:r>
          </a:p>
          <a:p>
            <a:pPr marL="171450" indent="-171450">
              <a:buFont typeface="Arial"/>
              <a:buChar char="•"/>
            </a:pPr>
            <a:r>
              <a:rPr lang="es-ES"/>
              <a:t>Ahora voy a decir lo mismo, lo voy a decir de nuevo, escuchen..... y averigua lo que crees que significa....
¡A comer, abuela!
¿Pensaste en algo diferente esa vez? ¿A pesar de que dije las mismas palabras? 
¿Tal vez algo como esto?*(</a:t>
            </a:r>
            <a:r>
              <a:rPr lang="en-US" b="1" err="1"/>
              <a:t>animar</a:t>
            </a:r>
            <a:r>
              <a:rPr lang="en-US" b="1"/>
              <a:t>)*</a:t>
            </a:r>
          </a:p>
          <a:p>
            <a:pPr marL="171450" indent="-171450">
              <a:buFont typeface="Arial"/>
              <a:buChar char="•"/>
            </a:pPr>
            <a:r>
              <a:rPr lang="es-ES"/>
              <a:t>Ambas oraciones usan las mismas palabras pero significan cosas diferentes.
Probablemente te des cuenta de que quiero decir algo diferente en cada frase al escuchar el tono de mi voz y las pequeñas pausas entre las palabras mientras hablo.
Pero, ¿qué pasa si tengo que escribir estas frases? Entonces, ¿cómo sabrías la diferencia? ¿Cómo sabrás lo que quiero decir si las palabras son las mismas?</a:t>
            </a:r>
            <a:endParaRPr lang="en-US"/>
          </a:p>
          <a:p>
            <a:pPr marL="171450" indent="-171450">
              <a:buFont typeface="Arial"/>
              <a:buChar char="•"/>
            </a:pPr>
            <a:endParaRPr lang="en-US"/>
          </a:p>
        </p:txBody>
      </p:sp>
      <p:sp>
        <p:nvSpPr>
          <p:cNvPr id="4" name="Slide Number Placeholder 3">
            <a:extLst>
              <a:ext uri="{FF2B5EF4-FFF2-40B4-BE49-F238E27FC236}">
                <a16:creationId xmlns:a16="http://schemas.microsoft.com/office/drawing/2014/main" id="{FBAD1AEA-4BA3-A53A-E7BC-FDF567113564}"/>
              </a:ext>
            </a:extLst>
          </p:cNvPr>
          <p:cNvSpPr>
            <a:spLocks noGrp="1"/>
          </p:cNvSpPr>
          <p:nvPr>
            <p:ph type="sldNum" sz="quarter" idx="5"/>
          </p:nvPr>
        </p:nvSpPr>
        <p:spPr/>
        <p:txBody>
          <a:bodyPr/>
          <a:lstStyle/>
          <a:p>
            <a:fld id="{74579F2A-A549-4CD3-AD56-44EBFD07D0B3}" type="slidenum">
              <a:rPr lang="en-US" smtClean="0"/>
              <a:t>23</a:t>
            </a:fld>
            <a:endParaRPr lang="en-US"/>
          </a:p>
        </p:txBody>
      </p:sp>
    </p:spTree>
    <p:extLst>
      <p:ext uri="{BB962C8B-B14F-4D97-AF65-F5344CB8AC3E}">
        <p14:creationId xmlns:p14="http://schemas.microsoft.com/office/powerpoint/2010/main" val="1358292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1:50 min</a:t>
            </a:r>
          </a:p>
          <a:p>
            <a:pPr marL="0" indent="0">
              <a:buFont typeface="Arial"/>
              <a:buNone/>
            </a:pPr>
            <a:endParaRPr lang="es-ES"/>
          </a:p>
          <a:p>
            <a:pPr marL="171450" indent="-171450">
              <a:buFont typeface="Arial" panose="020B0604020202020204" pitchFamily="34" charset="0"/>
              <a:buChar char="•"/>
            </a:pPr>
            <a:r>
              <a:rPr lang="es-ES"/>
              <a:t>Bueno, recuerda que antes vimos cómo los bebés aprenden a hablar, y la escritura es como la forma escrita de hablar.
¡PERO! Hay una GRAN diferencia en cómo hablamos y cómo escribimos.
Cuando hablamos o contamos una historia, a menudo lo hacemos en *oraciones desordenadas*, deteniéndonos y comenzando nuestro hilo de pensamiento, ejecutando nuestras oraciones juntas, Y usamos *expresiones faciales*, tono de voz y gestos para ayudarnos a comunicar lo que queremos decir.
Cuando alguien lee nuestros escritos, no tenemos expresiones faciales, tono y gestos que nos ayuden a contar nuestra historia, por lo que las palabras y la estructura de nuestras oraciones son todo lo que tenemos para comunicar lo que queremos decir.
En las frases que acabas de escuchar, decía las mismas palabras, pero tendría que usar un signo de puntuación, una coma, después de la palabra comer, ¡para que la abuela saliera con vida! 
Y la puntuación, al igual que las comas, es solo una de las formas en que estructuramos la escritura para asegurarnos de transmitir nuestro significado. 
 El enfoque de alfabetización estructurada enseña a los niños la estructura escrita, no solo de las palabras con el orden de las letras y los sonidos, sino también la estructura de las oraciones, los párrafos y los ensayos.
La enseñanza de la escritura también ayuda a los niños a entender mejor lo que leen.
Las investigaciones han demostrado que enseñar a los niños a usar las palabras para escribir bien ayuda a mejorar su lectura. Les ayuda a *"ver el código"* o estructura dentro de lo que leen y les ayuda a entender mejor lo que leen.
Ahora miremos cómo se estructura la escritura.....</a:t>
            </a:r>
            <a:endParaRPr lang="en-US"/>
          </a:p>
          <a:p>
            <a:pPr marL="171450" indent="-171450">
              <a:buFont typeface="Arial"/>
              <a:buChar char="•"/>
            </a:pPr>
            <a:endParaRPr lang="en-US" b="1" strike="sngStrike"/>
          </a:p>
        </p:txBody>
      </p:sp>
      <p:sp>
        <p:nvSpPr>
          <p:cNvPr id="4" name="Slide Number Placeholder 3"/>
          <p:cNvSpPr>
            <a:spLocks noGrp="1"/>
          </p:cNvSpPr>
          <p:nvPr>
            <p:ph type="sldNum" sz="quarter" idx="5"/>
          </p:nvPr>
        </p:nvSpPr>
        <p:spPr/>
        <p:txBody>
          <a:bodyPr/>
          <a:lstStyle/>
          <a:p>
            <a:fld id="{74579F2A-A549-4CD3-AD56-44EBFD07D0B3}" type="slidenum">
              <a:rPr lang="en-US" smtClean="0"/>
              <a:t>24</a:t>
            </a:fld>
            <a:endParaRPr lang="en-US"/>
          </a:p>
        </p:txBody>
      </p:sp>
    </p:spTree>
    <p:extLst>
      <p:ext uri="{BB962C8B-B14F-4D97-AF65-F5344CB8AC3E}">
        <p14:creationId xmlns:p14="http://schemas.microsoft.com/office/powerpoint/2010/main" val="2195530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9C4E-2BF8-4E1D-FE6F-958CE4C64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EA36C-E3EA-0423-1229-A50E78E0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D1CAD-9D26-BBF7-3A64-D801A40DD213}"/>
              </a:ext>
            </a:extLst>
          </p:cNvPr>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2 min</a:t>
            </a:r>
            <a:endParaRPr lang="en-US" b="0">
              <a:effectLst/>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b="1" kern="1200">
                <a:solidFill>
                  <a:schemeClr val="tx1"/>
                </a:solidFill>
                <a:effectLst/>
                <a:latin typeface="+mn-lt"/>
                <a:ea typeface="+mn-ea"/>
                <a:cs typeface="+mn-cs"/>
              </a:rPr>
              <a:t>[Nota para el facilitador: </a:t>
            </a:r>
            <a:r>
              <a:rPr lang="es-419" sz="1200" kern="1200">
                <a:solidFill>
                  <a:schemeClr val="tx1"/>
                </a:solidFill>
                <a:effectLst/>
                <a:latin typeface="+mn-lt"/>
                <a:ea typeface="+mn-ea"/>
                <a:cs typeface="+mn-cs"/>
              </a:rPr>
              <a:t>El ejemplo de la rima infantil utilizado en las notas que aparecen a continuación es diferente del ejemplo de </a:t>
            </a:r>
            <a:r>
              <a:rPr lang="es-419" sz="1200" kern="1200" err="1">
                <a:solidFill>
                  <a:schemeClr val="tx1"/>
                </a:solidFill>
                <a:effectLst/>
                <a:latin typeface="+mn-lt"/>
                <a:ea typeface="+mn-ea"/>
                <a:cs typeface="+mn-cs"/>
              </a:rPr>
              <a:t>Humpty</a:t>
            </a:r>
            <a:r>
              <a:rPr lang="es-419" sz="1200" kern="1200">
                <a:solidFill>
                  <a:schemeClr val="tx1"/>
                </a:solidFill>
                <a:effectLst/>
                <a:latin typeface="+mn-lt"/>
                <a:ea typeface="+mn-ea"/>
                <a:cs typeface="+mn-cs"/>
              </a:rPr>
              <a:t> </a:t>
            </a:r>
            <a:r>
              <a:rPr lang="es-419" sz="1200" kern="1200" err="1">
                <a:solidFill>
                  <a:schemeClr val="tx1"/>
                </a:solidFill>
                <a:effectLst/>
                <a:latin typeface="+mn-lt"/>
                <a:ea typeface="+mn-ea"/>
                <a:cs typeface="+mn-cs"/>
              </a:rPr>
              <a:t>Dumpty</a:t>
            </a:r>
            <a:r>
              <a:rPr lang="es-419" sz="1200" kern="1200">
                <a:solidFill>
                  <a:schemeClr val="tx1"/>
                </a:solidFill>
                <a:effectLst/>
                <a:latin typeface="+mn-lt"/>
                <a:ea typeface="+mn-ea"/>
                <a:cs typeface="+mn-cs"/>
              </a:rPr>
              <a:t> incluido en la versión en inglés</a:t>
            </a:r>
            <a:r>
              <a:rPr lang="es-419" sz="1200" b="1" kern="1200">
                <a:solidFill>
                  <a:schemeClr val="tx1"/>
                </a:solidFill>
                <a:effectLst/>
                <a:latin typeface="+mn-lt"/>
                <a:ea typeface="+mn-ea"/>
                <a:cs typeface="+mn-cs"/>
              </a:rPr>
              <a:t>.]</a:t>
            </a:r>
            <a:endParaRPr lang="en-US" sz="1200" b="1" kern="1200">
              <a:solidFill>
                <a:schemeClr val="tx1"/>
              </a:solidFill>
              <a:effectLst/>
              <a:latin typeface="+mn-lt"/>
              <a:ea typeface="+mn-ea"/>
              <a:cs typeface="+mn-cs"/>
            </a:endParaRPr>
          </a:p>
          <a:p>
            <a:br>
              <a:rPr lang="en-US"/>
            </a:br>
            <a:r>
              <a:rPr lang="es-419" sz="1200" kern="1200">
                <a:solidFill>
                  <a:schemeClr val="tx1"/>
                </a:solidFill>
                <a:effectLst/>
                <a:latin typeface="+mn-lt"/>
                <a:ea typeface="+mn-ea"/>
                <a:cs typeface="+mn-cs"/>
              </a:rPr>
              <a:t>¡En un momento les voy a enseñar algunos vídeos para que tengan una idea de cómo es la Alfabetización Estructurada en acción!</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Pero déjenme darles una idea de qué actividades podrías ver en el colegio a diferentes edades.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Empecemos por cómo es la instrucción temprana de habilidades:</a:t>
            </a:r>
            <a:endParaRPr lang="en-US" sz="1200" kern="1200">
              <a:solidFill>
                <a:schemeClr val="tx1"/>
              </a:solidFill>
              <a:effectLst/>
              <a:latin typeface="+mn-lt"/>
              <a:ea typeface="+mn-ea"/>
              <a:cs typeface="+mn-cs"/>
            </a:endParaRPr>
          </a:p>
          <a:p>
            <a:pPr algn="l">
              <a:spcBef>
                <a:spcPts val="600"/>
              </a:spcBef>
              <a:spcAft>
                <a:spcPts val="300"/>
              </a:spcAft>
              <a:buNone/>
            </a:pPr>
            <a:endParaRPr lang="es-ES" b="0" i="0">
              <a:solidFill>
                <a:srgbClr val="D6D6D6"/>
              </a:solidFill>
              <a:effectLst/>
              <a:latin typeface="Segoe Sans"/>
            </a:endParaRPr>
          </a:p>
          <a:p>
            <a:pPr fontAlgn="t"/>
            <a:r>
              <a:rPr lang="en-US" sz="1200" b="0" i="0" kern="1200">
                <a:solidFill>
                  <a:schemeClr val="tx1"/>
                </a:solidFill>
                <a:effectLst/>
                <a:latin typeface="+mn-lt"/>
                <a:ea typeface="+mn-ea"/>
                <a:cs typeface="+mn-cs"/>
              </a:rPr>
              <a:t>Las </a:t>
            </a:r>
            <a:r>
              <a:rPr lang="en-US" sz="1200" b="0" i="0" kern="1200" err="1">
                <a:solidFill>
                  <a:schemeClr val="tx1"/>
                </a:solidFill>
                <a:effectLst/>
                <a:latin typeface="+mn-lt"/>
                <a:ea typeface="+mn-ea"/>
                <a:cs typeface="+mn-cs"/>
              </a:rPr>
              <a:t>actividades</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enfocan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principalmente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el </a:t>
            </a:r>
            <a:r>
              <a:rPr lang="en-US" sz="1200" b="1" i="0" kern="1200" err="1">
                <a:solidFill>
                  <a:schemeClr val="tx1"/>
                </a:solidFill>
                <a:effectLst/>
                <a:latin typeface="+mn-lt"/>
                <a:ea typeface="+mn-ea"/>
                <a:cs typeface="+mn-cs"/>
              </a:rPr>
              <a:t>lenguaje</a:t>
            </a:r>
            <a:r>
              <a:rPr lang="en-US" sz="1200" b="1" i="0" kern="1200">
                <a:solidFill>
                  <a:schemeClr val="tx1"/>
                </a:solidFill>
                <a:effectLst/>
                <a:latin typeface="+mn-lt"/>
                <a:ea typeface="+mn-ea"/>
                <a:cs typeface="+mn-cs"/>
              </a:rPr>
              <a:t> oral</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habilidades</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previas a la </a:t>
            </a:r>
            <a:r>
              <a:rPr lang="en-US" sz="1200" b="1" i="0" kern="1200" err="1">
                <a:solidFill>
                  <a:schemeClr val="tx1"/>
                </a:solidFill>
                <a:effectLst/>
                <a:latin typeface="+mn-lt"/>
                <a:ea typeface="+mn-ea"/>
                <a:cs typeface="+mn-cs"/>
              </a:rPr>
              <a:t>lectura</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escritura</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Por </a:t>
            </a:r>
            <a:r>
              <a:rPr lang="en-US" sz="1200" b="0" i="0" kern="1200" err="1">
                <a:solidFill>
                  <a:schemeClr val="tx1"/>
                </a:solidFill>
                <a:effectLst/>
                <a:latin typeface="+mn-lt"/>
                <a:ea typeface="+mn-ea"/>
                <a:cs typeface="+mn-cs"/>
              </a:rPr>
              <a:t>ejemplo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maestros </a:t>
            </a:r>
            <a:r>
              <a:rPr lang="en-US" sz="1200" b="0" i="0" kern="1200" err="1">
                <a:solidFill>
                  <a:schemeClr val="tx1"/>
                </a:solidFill>
                <a:effectLst/>
                <a:latin typeface="+mn-lt"/>
                <a:ea typeface="+mn-ea"/>
                <a:cs typeface="+mn-cs"/>
              </a:rPr>
              <a:t>leen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muchos</a:t>
            </a:r>
            <a:r>
              <a:rPr lang="en-US" sz="1200" b="0" i="0" kern="1200">
                <a:solidFill>
                  <a:schemeClr val="tx1"/>
                </a:solidFill>
                <a:effectLst/>
                <a:latin typeface="+mn-lt"/>
                <a:ea typeface="+mn-ea"/>
                <a:cs typeface="+mn-cs"/>
              </a:rPr>
              <a:t> cuentos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voz</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alta</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familiaricen</a:t>
            </a:r>
            <a:r>
              <a:rPr lang="en-US" sz="1200" b="0" i="0" kern="1200">
                <a:solidFill>
                  <a:schemeClr val="tx1"/>
                </a:solidFill>
                <a:effectLst/>
                <a:latin typeface="+mn-lt"/>
                <a:ea typeface="+mn-ea"/>
                <a:cs typeface="+mn-cs"/>
              </a:rPr>
              <a:t> con el </a:t>
            </a:r>
            <a:r>
              <a:rPr lang="en-US" sz="1200" b="0" i="0" kern="1200" err="1">
                <a:solidFill>
                  <a:schemeClr val="tx1"/>
                </a:solidFill>
                <a:effectLst/>
                <a:latin typeface="+mn-lt"/>
                <a:ea typeface="+mn-ea"/>
                <a:cs typeface="+mn-cs"/>
              </a:rPr>
              <a:t>lenguaje</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libros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Aprenden</a:t>
            </a:r>
            <a:r>
              <a:rPr lang="en-US" sz="1200" b="0" i="0" kern="1200">
                <a:solidFill>
                  <a:schemeClr val="tx1"/>
                </a:solidFill>
                <a:effectLst/>
                <a:latin typeface="+mn-lt"/>
                <a:ea typeface="+mn-ea"/>
                <a:cs typeface="+mn-cs"/>
              </a:rPr>
              <a:t> palabras </a:t>
            </a:r>
            <a:r>
              <a:rPr lang="en-US" sz="1200" b="0" i="0" kern="1200" err="1">
                <a:solidFill>
                  <a:schemeClr val="tx1"/>
                </a:solidFill>
                <a:effectLst/>
                <a:latin typeface="+mn-lt"/>
                <a:ea typeface="+mn-ea"/>
                <a:cs typeface="+mn-cs"/>
              </a:rPr>
              <a:t>como</a:t>
            </a:r>
            <a:r>
              <a:rPr lang="en-US" sz="1200" b="0" i="0" kern="1200">
                <a:solidFill>
                  <a:schemeClr val="tx1"/>
                </a:solidFill>
                <a:effectLst/>
                <a:latin typeface="+mn-lt"/>
                <a:ea typeface="+mn-ea"/>
                <a:cs typeface="+mn-cs"/>
              </a:rPr>
              <a:t>:</a:t>
            </a:r>
          </a:p>
          <a:p>
            <a:pPr lvl="0" fontAlgn="t"/>
            <a:r>
              <a:rPr lang="en-US" sz="1200" b="1" i="0" kern="1200">
                <a:solidFill>
                  <a:schemeClr val="tx1"/>
                </a:solidFill>
                <a:effectLst/>
                <a:latin typeface="+mn-lt"/>
                <a:ea typeface="+mn-ea"/>
                <a:cs typeface="+mn-cs"/>
              </a:rPr>
              <a:t>la </a:t>
            </a:r>
            <a:r>
              <a:rPr lang="en-US" sz="1200" b="1" i="0" kern="1200" err="1">
                <a:solidFill>
                  <a:schemeClr val="tx1"/>
                </a:solidFill>
                <a:effectLst/>
                <a:latin typeface="+mn-lt"/>
                <a:ea typeface="+mn-ea"/>
                <a:cs typeface="+mn-cs"/>
              </a:rPr>
              <a:t>portada</a:t>
            </a:r>
            <a:endParaRPr lang="en-US" sz="1200" b="0" i="0" kern="1200">
              <a:solidFill>
                <a:schemeClr val="tx1"/>
              </a:solidFill>
              <a:effectLst/>
              <a:latin typeface="+mn-lt"/>
              <a:ea typeface="+mn-ea"/>
              <a:cs typeface="+mn-cs"/>
            </a:endParaRPr>
          </a:p>
          <a:p>
            <a:pPr lvl="0" fontAlgn="t"/>
            <a:r>
              <a:rPr lang="en-US" sz="1200" b="1" i="0" kern="1200">
                <a:solidFill>
                  <a:schemeClr val="tx1"/>
                </a:solidFill>
                <a:effectLst/>
                <a:latin typeface="+mn-lt"/>
                <a:ea typeface="+mn-ea"/>
                <a:cs typeface="+mn-cs"/>
              </a:rPr>
              <a:t>el </a:t>
            </a:r>
            <a:r>
              <a:rPr lang="en-US" sz="1200" b="1" i="0" kern="1200" err="1">
                <a:solidFill>
                  <a:schemeClr val="tx1"/>
                </a:solidFill>
                <a:effectLst/>
                <a:latin typeface="+mn-lt"/>
                <a:ea typeface="+mn-ea"/>
                <a:cs typeface="+mn-cs"/>
              </a:rPr>
              <a:t>título</a:t>
            </a:r>
            <a:endParaRPr lang="en-US" sz="1200" b="0" i="0" kern="1200">
              <a:solidFill>
                <a:schemeClr val="tx1"/>
              </a:solidFill>
              <a:effectLst/>
              <a:latin typeface="+mn-lt"/>
              <a:ea typeface="+mn-ea"/>
              <a:cs typeface="+mn-cs"/>
            </a:endParaRPr>
          </a:p>
          <a:p>
            <a:pPr lvl="0" fontAlgn="t"/>
            <a:r>
              <a:rPr lang="en-US" sz="1200" b="1" i="0" kern="1200">
                <a:solidFill>
                  <a:schemeClr val="tx1"/>
                </a:solidFill>
                <a:effectLst/>
                <a:latin typeface="+mn-lt"/>
                <a:ea typeface="+mn-ea"/>
                <a:cs typeface="+mn-cs"/>
              </a:rPr>
              <a:t>las </a:t>
            </a:r>
            <a:r>
              <a:rPr lang="en-US" sz="1200" b="1" i="0" kern="1200" err="1">
                <a:solidFill>
                  <a:schemeClr val="tx1"/>
                </a:solidFill>
                <a:effectLst/>
                <a:latin typeface="+mn-lt"/>
                <a:ea typeface="+mn-ea"/>
                <a:cs typeface="+mn-cs"/>
              </a:rPr>
              <a:t>ilustraciones</a:t>
            </a:r>
            <a:endParaRPr lang="en-US" sz="1200" b="0" i="0" kern="1200">
              <a:solidFill>
                <a:schemeClr val="tx1"/>
              </a:solidFill>
              <a:effectLst/>
              <a:latin typeface="+mn-lt"/>
              <a:ea typeface="+mn-ea"/>
              <a:cs typeface="+mn-cs"/>
            </a:endParaRPr>
          </a:p>
          <a:p>
            <a:pPr lvl="0" fontAlgn="t"/>
            <a:r>
              <a:rPr lang="en-US" sz="1200" b="1" i="0" kern="1200">
                <a:solidFill>
                  <a:schemeClr val="tx1"/>
                </a:solidFill>
                <a:effectLst/>
                <a:latin typeface="+mn-lt"/>
                <a:ea typeface="+mn-ea"/>
                <a:cs typeface="+mn-cs"/>
              </a:rPr>
              <a:t>el </a:t>
            </a:r>
            <a:r>
              <a:rPr lang="en-US" sz="1200" b="1" i="0" kern="1200" err="1">
                <a:solidFill>
                  <a:schemeClr val="tx1"/>
                </a:solidFill>
                <a:effectLst/>
                <a:latin typeface="+mn-lt"/>
                <a:ea typeface="+mn-ea"/>
                <a:cs typeface="+mn-cs"/>
              </a:rPr>
              <a:t>autor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quien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escribió</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libro</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También </a:t>
            </a:r>
            <a:r>
              <a:rPr lang="en-US" sz="1200" b="0" i="0" kern="1200" err="1">
                <a:solidFill>
                  <a:schemeClr val="tx1"/>
                </a:solidFill>
                <a:effectLst/>
                <a:latin typeface="+mn-lt"/>
                <a:ea typeface="+mn-ea"/>
                <a:cs typeface="+mn-cs"/>
              </a:rPr>
              <a:t>observan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cómo</a:t>
            </a:r>
            <a:r>
              <a:rPr lang="en-US" sz="1200" b="0" i="0" kern="1200">
                <a:solidFill>
                  <a:schemeClr val="tx1"/>
                </a:solidFill>
                <a:effectLst/>
                <a:latin typeface="+mn-lt"/>
                <a:ea typeface="+mn-ea"/>
                <a:cs typeface="+mn-cs"/>
              </a:rPr>
              <a:t> se lee de </a:t>
            </a:r>
            <a:r>
              <a:rPr lang="en-US" sz="1200" b="1" i="0" kern="1200" err="1">
                <a:solidFill>
                  <a:schemeClr val="tx1"/>
                </a:solidFill>
                <a:effectLst/>
                <a:latin typeface="+mn-lt"/>
                <a:ea typeface="+mn-ea"/>
                <a:cs typeface="+mn-cs"/>
              </a:rPr>
              <a:t>izquierda</a:t>
            </a:r>
            <a:r>
              <a:rPr lang="en-US" sz="1200" b="1" i="0" kern="1200">
                <a:solidFill>
                  <a:schemeClr val="tx1"/>
                </a:solidFill>
                <a:effectLst/>
                <a:latin typeface="+mn-lt"/>
                <a:ea typeface="+mn-ea"/>
                <a:cs typeface="+mn-cs"/>
              </a:rPr>
              <a:t> a </a:t>
            </a:r>
            <a:r>
              <a:rPr lang="en-US" sz="1200" b="1" i="0" kern="1200" err="1">
                <a:solidFill>
                  <a:schemeClr val="tx1"/>
                </a:solidFill>
                <a:effectLst/>
                <a:latin typeface="+mn-lt"/>
                <a:ea typeface="+mn-ea"/>
                <a:cs typeface="+mn-cs"/>
              </a:rPr>
              <a:t>derecha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siguiendo</a:t>
            </a:r>
            <a:r>
              <a:rPr lang="en-US" sz="1200" b="0" i="0" kern="1200">
                <a:solidFill>
                  <a:schemeClr val="tx1"/>
                </a:solidFill>
                <a:effectLst/>
                <a:latin typeface="+mn-lt"/>
                <a:ea typeface="+mn-ea"/>
                <a:cs typeface="+mn-cs"/>
              </a:rPr>
              <a:t> las palabras con el </a:t>
            </a:r>
            <a:r>
              <a:rPr lang="en-US" sz="1200" b="0" i="0" kern="1200" err="1">
                <a:solidFill>
                  <a:schemeClr val="tx1"/>
                </a:solidFill>
                <a:effectLst/>
                <a:latin typeface="+mn-lt"/>
                <a:ea typeface="+mn-ea"/>
                <a:cs typeface="+mn-cs"/>
              </a:rPr>
              <a:t>dedo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mientras</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narra</a:t>
            </a:r>
            <a:r>
              <a:rPr lang="en-US" sz="1200" b="0" i="0" kern="1200">
                <a:solidFill>
                  <a:schemeClr val="tx1"/>
                </a:solidFill>
                <a:effectLst/>
                <a:latin typeface="+mn-lt"/>
                <a:ea typeface="+mn-ea"/>
                <a:cs typeface="+mn-cs"/>
              </a:rPr>
              <a:t> la </a:t>
            </a:r>
            <a:r>
              <a:rPr lang="en-US" sz="1200" b="0" i="0" kern="1200" err="1">
                <a:solidFill>
                  <a:schemeClr val="tx1"/>
                </a:solidFill>
                <a:effectLst/>
                <a:latin typeface="+mn-lt"/>
                <a:ea typeface="+mn-ea"/>
                <a:cs typeface="+mn-cs"/>
              </a:rPr>
              <a:t>historia</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Todo </a:t>
            </a:r>
            <a:r>
              <a:rPr lang="en-US" sz="1200" b="0" i="0" kern="1200" err="1">
                <a:solidFill>
                  <a:schemeClr val="tx1"/>
                </a:solidFill>
                <a:effectLst/>
                <a:latin typeface="+mn-lt"/>
                <a:ea typeface="+mn-ea"/>
                <a:cs typeface="+mn-cs"/>
              </a:rPr>
              <a:t>esto</a:t>
            </a:r>
            <a:r>
              <a:rPr lang="en-US" sz="1200" b="0" i="0" kern="1200">
                <a:solidFill>
                  <a:schemeClr val="tx1"/>
                </a:solidFill>
                <a:effectLst/>
                <a:latin typeface="+mn-lt"/>
                <a:ea typeface="+mn-ea"/>
                <a:cs typeface="+mn-cs"/>
              </a:rPr>
              <a:t> les </a:t>
            </a:r>
            <a:r>
              <a:rPr lang="en-US" sz="1200" b="0" i="0" kern="1200" err="1">
                <a:solidFill>
                  <a:schemeClr val="tx1"/>
                </a:solidFill>
                <a:effectLst/>
                <a:latin typeface="+mn-lt"/>
                <a:ea typeface="+mn-ea"/>
                <a:cs typeface="+mn-cs"/>
              </a:rPr>
              <a:t>enseña</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cómo</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funcionan</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los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libros</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cómo</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los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usamos</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También </a:t>
            </a:r>
            <a:r>
              <a:rPr lang="en-US" sz="1200" b="0" i="0" kern="1200" err="1">
                <a:solidFill>
                  <a:schemeClr val="tx1"/>
                </a:solidFill>
                <a:effectLst/>
                <a:latin typeface="+mn-lt"/>
                <a:ea typeface="+mn-ea"/>
                <a:cs typeface="+mn-cs"/>
              </a:rPr>
              <a:t>aprenden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muchas</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rimas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infantiles</a:t>
            </a:r>
            <a:r>
              <a:rPr lang="en-US" sz="1200" b="0" i="0" kern="1200">
                <a:solidFill>
                  <a:schemeClr val="tx1"/>
                </a:solidFill>
                <a:effectLst/>
                <a:latin typeface="+mn-lt"/>
                <a:ea typeface="+mn-ea"/>
                <a:cs typeface="+mn-cs"/>
              </a:rPr>
              <a:t> o </a:t>
            </a:r>
            <a:r>
              <a:rPr lang="en-US" sz="1200" b="1" i="0" kern="1200">
                <a:solidFill>
                  <a:schemeClr val="tx1"/>
                </a:solidFill>
                <a:effectLst/>
                <a:latin typeface="+mn-lt"/>
                <a:ea typeface="+mn-ea"/>
                <a:cs typeface="+mn-cs"/>
              </a:rPr>
              <a:t>canciones </a:t>
            </a:r>
            <a:r>
              <a:rPr lang="en-US" sz="1200" b="1" i="0" kern="1200" err="1">
                <a:solidFill>
                  <a:schemeClr val="tx1"/>
                </a:solidFill>
                <a:effectLst/>
                <a:latin typeface="+mn-lt"/>
                <a:ea typeface="+mn-ea"/>
                <a:cs typeface="+mn-cs"/>
              </a:rPr>
              <a:t>tradicionales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rimas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ayudan</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notar</a:t>
            </a:r>
            <a:r>
              <a:rPr lang="en-US" sz="1200" b="0" i="0" kern="1200">
                <a:solidFill>
                  <a:schemeClr val="tx1"/>
                </a:solidFill>
                <a:effectLst/>
                <a:latin typeface="+mn-lt"/>
                <a:ea typeface="+mn-ea"/>
                <a:cs typeface="+mn-cs"/>
              </a:rPr>
              <a:t> palabras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suenan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parecido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como</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“pared”</a:t>
            </a:r>
            <a:r>
              <a:rPr lang="en-US" sz="1200" b="0" i="0" kern="1200">
                <a:solidFill>
                  <a:schemeClr val="tx1"/>
                </a:solidFill>
                <a:effectLst/>
                <a:latin typeface="+mn-lt"/>
                <a:ea typeface="+mn-ea"/>
                <a:cs typeface="+mn-cs"/>
              </a:rPr>
              <a:t> y </a:t>
            </a:r>
            <a:r>
              <a:rPr lang="en-US" sz="1200" b="1" i="0" kern="1200">
                <a:solidFill>
                  <a:schemeClr val="tx1"/>
                </a:solidFill>
                <a:effectLst/>
                <a:latin typeface="+mn-lt"/>
                <a:ea typeface="+mn-ea"/>
                <a:cs typeface="+mn-cs"/>
              </a:rPr>
              <a:t>“</a:t>
            </a:r>
            <a:r>
              <a:rPr lang="en-US" sz="1200" b="1" i="0" kern="1200" err="1">
                <a:solidFill>
                  <a:schemeClr val="tx1"/>
                </a:solidFill>
                <a:effectLst/>
                <a:latin typeface="+mn-lt"/>
                <a:ea typeface="+mn-ea"/>
                <a:cs typeface="+mn-cs"/>
              </a:rPr>
              <a:t>caer</a:t>
            </a:r>
            <a:r>
              <a:rPr lang="en-US" sz="1200" b="1" i="0" kern="1200">
                <a:solidFill>
                  <a:schemeClr val="tx1"/>
                </a:solidFill>
                <a:effectLst/>
                <a:latin typeface="+mn-lt"/>
                <a:ea typeface="+mn-ea"/>
                <a:cs typeface="+mn-cs"/>
              </a:rPr>
              <a:t>”</a:t>
            </a:r>
            <a:r>
              <a:rPr lang="en-US" sz="1200" b="0" i="0" kern="1200">
                <a:solidFill>
                  <a:schemeClr val="tx1"/>
                </a:solidFill>
                <a:effectLst/>
                <a:latin typeface="+mn-lt"/>
                <a:ea typeface="+mn-ea"/>
                <a:cs typeface="+mn-cs"/>
              </a:rPr>
              <a:t>, lo </a:t>
            </a:r>
            <a:r>
              <a:rPr lang="en-US" sz="1200" b="0" i="0" kern="1200" err="1">
                <a:solidFill>
                  <a:schemeClr val="tx1"/>
                </a:solidFill>
                <a:effectLst/>
                <a:latin typeface="+mn-lt"/>
                <a:ea typeface="+mn-ea"/>
                <a:cs typeface="+mn-cs"/>
              </a:rPr>
              <a:t>cual</a:t>
            </a:r>
            <a:r>
              <a:rPr lang="en-US" sz="1200" b="0" i="0" kern="1200">
                <a:solidFill>
                  <a:schemeClr val="tx1"/>
                </a:solidFill>
                <a:effectLst/>
                <a:latin typeface="+mn-lt"/>
                <a:ea typeface="+mn-ea"/>
                <a:cs typeface="+mn-cs"/>
              </a:rPr>
              <a:t> les da </a:t>
            </a:r>
            <a:r>
              <a:rPr lang="en-US" sz="1200" b="0" i="0" kern="1200" err="1">
                <a:solidFill>
                  <a:schemeClr val="tx1"/>
                </a:solidFill>
                <a:effectLst/>
                <a:latin typeface="+mn-lt"/>
                <a:ea typeface="+mn-ea"/>
                <a:cs typeface="+mn-cs"/>
              </a:rPr>
              <a:t>pistas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sobre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cómo</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letras</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sonidos</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combinan</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formar</a:t>
            </a:r>
            <a:r>
              <a:rPr lang="en-US" sz="1200" b="0" i="0" kern="1200">
                <a:solidFill>
                  <a:schemeClr val="tx1"/>
                </a:solidFill>
                <a:effectLst/>
                <a:latin typeface="+mn-lt"/>
                <a:ea typeface="+mn-ea"/>
                <a:cs typeface="+mn-cs"/>
              </a:rPr>
              <a:t> palabras.</a:t>
            </a:r>
          </a:p>
          <a:p>
            <a:pPr fontAlgn="t"/>
            <a:r>
              <a:rPr lang="en-US" sz="1200" b="0" i="0" kern="1200">
                <a:solidFill>
                  <a:schemeClr val="tx1"/>
                </a:solidFill>
                <a:effectLst/>
                <a:latin typeface="+mn-lt"/>
                <a:ea typeface="+mn-ea"/>
                <a:cs typeface="+mn-cs"/>
              </a:rPr>
              <a:t>El </a:t>
            </a:r>
            <a:r>
              <a:rPr lang="en-US" sz="1200" b="0" i="0" kern="1200" err="1">
                <a:solidFill>
                  <a:schemeClr val="tx1"/>
                </a:solidFill>
                <a:effectLst/>
                <a:latin typeface="+mn-lt"/>
                <a:ea typeface="+mn-ea"/>
                <a:cs typeface="+mn-cs"/>
              </a:rPr>
              <a:t>ritmo</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estas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rimas</a:t>
            </a:r>
            <a:r>
              <a:rPr lang="en-US" sz="1200" b="0" i="0" kern="1200">
                <a:solidFill>
                  <a:schemeClr val="tx1"/>
                </a:solidFill>
                <a:effectLst/>
                <a:latin typeface="+mn-lt"/>
                <a:ea typeface="+mn-ea"/>
                <a:cs typeface="+mn-cs"/>
              </a:rPr>
              <a:t> también les </a:t>
            </a:r>
            <a:r>
              <a:rPr lang="en-US" sz="1200" b="0" i="0" kern="1200" err="1">
                <a:solidFill>
                  <a:schemeClr val="tx1"/>
                </a:solidFill>
                <a:effectLst/>
                <a:latin typeface="+mn-lt"/>
                <a:ea typeface="+mn-ea"/>
                <a:cs typeface="+mn-cs"/>
              </a:rPr>
              <a:t>ayuda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notar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las palabras </a:t>
            </a:r>
            <a:r>
              <a:rPr lang="en-US" sz="1200" b="0" i="0" kern="1200" err="1">
                <a:solidFill>
                  <a:schemeClr val="tx1"/>
                </a:solidFill>
                <a:effectLst/>
                <a:latin typeface="+mn-lt"/>
                <a:ea typeface="+mn-ea"/>
                <a:cs typeface="+mn-cs"/>
              </a:rPr>
              <a:t>largas</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dividen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sílabas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cuando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hablamos</a:t>
            </a:r>
            <a:r>
              <a:rPr lang="en-US" sz="1200" b="0" i="0" kern="1200">
                <a:solidFill>
                  <a:schemeClr val="tx1"/>
                </a:solidFill>
                <a:effectLst/>
                <a:latin typeface="+mn-lt"/>
                <a:ea typeface="+mn-ea"/>
                <a:cs typeface="+mn-cs"/>
              </a:rPr>
              <a:t>. Por </a:t>
            </a:r>
            <a:r>
              <a:rPr lang="en-US" sz="1200" b="0" i="0" kern="1200" err="1">
                <a:solidFill>
                  <a:schemeClr val="tx1"/>
                </a:solidFill>
                <a:effectLst/>
                <a:latin typeface="+mn-lt"/>
                <a:ea typeface="+mn-ea"/>
                <a:cs typeface="+mn-cs"/>
              </a:rPr>
              <a:t>ejemplo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español</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podríamos</a:t>
            </a:r>
            <a:r>
              <a:rPr lang="en-US" sz="1200" b="0" i="0" kern="1200">
                <a:solidFill>
                  <a:schemeClr val="tx1"/>
                </a:solidFill>
                <a:effectLst/>
                <a:latin typeface="+mn-lt"/>
                <a:ea typeface="+mn-ea"/>
                <a:cs typeface="+mn-cs"/>
              </a:rPr>
              <a:t> usar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rima </a:t>
            </a:r>
            <a:r>
              <a:rPr lang="en-US" sz="1200" b="0" i="0" kern="1200" err="1">
                <a:solidFill>
                  <a:schemeClr val="tx1"/>
                </a:solidFill>
                <a:effectLst/>
                <a:latin typeface="+mn-lt"/>
                <a:ea typeface="+mn-ea"/>
                <a:cs typeface="+mn-cs"/>
              </a:rPr>
              <a:t>como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esta</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“Estaba la rana </a:t>
            </a:r>
            <a:r>
              <a:rPr lang="en-US" sz="1200" b="0" i="0" kern="1200" err="1">
                <a:solidFill>
                  <a:schemeClr val="tx1"/>
                </a:solidFill>
                <a:effectLst/>
                <a:latin typeface="+mn-lt"/>
                <a:ea typeface="+mn-ea"/>
                <a:cs typeface="+mn-cs"/>
              </a:rPr>
              <a:t>sentada</a:t>
            </a:r>
            <a:r>
              <a:rPr lang="en-US" sz="1200" b="0" i="0" kern="1200">
                <a:solidFill>
                  <a:schemeClr val="tx1"/>
                </a:solidFill>
                <a:effectLst/>
                <a:latin typeface="+mn-lt"/>
                <a:ea typeface="+mn-ea"/>
                <a:cs typeface="+mn-cs"/>
              </a:rPr>
              <a:t> cantando,</a:t>
            </a:r>
            <a:br>
              <a:rPr lang="en-US" sz="1200" b="0" i="0" kern="1200">
                <a:solidFill>
                  <a:schemeClr val="tx1"/>
                </a:solidFill>
                <a:effectLst/>
                <a:latin typeface="+mn-lt"/>
                <a:ea typeface="+mn-ea"/>
                <a:cs typeface="+mn-cs"/>
              </a:rPr>
            </a:br>
            <a:r>
              <a:rPr lang="en-US" sz="1200" b="0" i="0" kern="1200" err="1">
                <a:solidFill>
                  <a:schemeClr val="tx1"/>
                </a:solidFill>
                <a:effectLst/>
                <a:latin typeface="+mn-lt"/>
                <a:ea typeface="+mn-ea"/>
                <a:cs typeface="+mn-cs"/>
              </a:rPr>
              <a:t>cuando</a:t>
            </a:r>
            <a:r>
              <a:rPr lang="en-US" sz="1200" b="0" i="0" kern="1200">
                <a:solidFill>
                  <a:schemeClr val="tx1"/>
                </a:solidFill>
                <a:effectLst/>
                <a:latin typeface="+mn-lt"/>
                <a:ea typeface="+mn-ea"/>
                <a:cs typeface="+mn-cs"/>
              </a:rPr>
              <a:t> vino el </a:t>
            </a:r>
            <a:r>
              <a:rPr lang="en-US" sz="1200" b="0" i="0" kern="1200" err="1">
                <a:solidFill>
                  <a:schemeClr val="tx1"/>
                </a:solidFill>
                <a:effectLst/>
                <a:latin typeface="+mn-lt"/>
                <a:ea typeface="+mn-ea"/>
                <a:cs typeface="+mn-cs"/>
              </a:rPr>
              <a:t>sapo</a:t>
            </a:r>
            <a:r>
              <a:rPr lang="en-US" sz="1200" b="0" i="0" kern="1200">
                <a:solidFill>
                  <a:schemeClr val="tx1"/>
                </a:solidFill>
                <a:effectLst/>
                <a:latin typeface="+mn-lt"/>
                <a:ea typeface="+mn-ea"/>
                <a:cs typeface="+mn-cs"/>
              </a:rPr>
              <a:t> y la puso a </a:t>
            </a:r>
            <a:r>
              <a:rPr lang="en-US" sz="1200" b="0" i="0" kern="1200" err="1">
                <a:solidFill>
                  <a:schemeClr val="tx1"/>
                </a:solidFill>
                <a:effectLst/>
                <a:latin typeface="+mn-lt"/>
                <a:ea typeface="+mn-ea"/>
                <a:cs typeface="+mn-cs"/>
              </a:rPr>
              <a:t>bailar</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¡Ra-</a:t>
            </a:r>
            <a:r>
              <a:rPr lang="en-US" sz="1200" b="0" i="0" kern="1200" err="1">
                <a:solidFill>
                  <a:schemeClr val="tx1"/>
                </a:solidFill>
                <a:effectLst/>
                <a:latin typeface="+mn-lt"/>
                <a:ea typeface="+mn-ea"/>
                <a:cs typeface="+mn-cs"/>
              </a:rPr>
              <a:t>na</a:t>
            </a:r>
            <a:r>
              <a:rPr lang="en-US" sz="1200" b="0" i="0" kern="1200">
                <a:solidFill>
                  <a:schemeClr val="tx1"/>
                </a:solidFill>
                <a:effectLst/>
                <a:latin typeface="+mn-lt"/>
                <a:ea typeface="+mn-ea"/>
                <a:cs typeface="+mn-cs"/>
              </a:rPr>
              <a:t>! ¡Sa-po! ¡A-</a:t>
            </a:r>
            <a:r>
              <a:rPr lang="en-US" sz="1200" b="0" i="0" kern="1200" err="1">
                <a:solidFill>
                  <a:schemeClr val="tx1"/>
                </a:solidFill>
                <a:effectLst/>
                <a:latin typeface="+mn-lt"/>
                <a:ea typeface="+mn-ea"/>
                <a:cs typeface="+mn-cs"/>
              </a:rPr>
              <a:t>ba</a:t>
            </a:r>
            <a:r>
              <a:rPr lang="en-US" sz="1200" b="0" i="0" kern="1200">
                <a:solidFill>
                  <a:schemeClr val="tx1"/>
                </a:solidFill>
                <a:effectLst/>
                <a:latin typeface="+mn-lt"/>
                <a:ea typeface="+mn-ea"/>
                <a:cs typeface="+mn-cs"/>
              </a:rPr>
              <a:t>-</a:t>
            </a:r>
            <a:r>
              <a:rPr lang="en-US" sz="1200" b="0" i="0" kern="1200" err="1">
                <a:solidFill>
                  <a:schemeClr val="tx1"/>
                </a:solidFill>
                <a:effectLst/>
                <a:latin typeface="+mn-lt"/>
                <a:ea typeface="+mn-ea"/>
                <a:cs typeface="+mn-cs"/>
              </a:rPr>
              <a:t>i</a:t>
            </a:r>
            <a:r>
              <a:rPr lang="en-US" sz="1200" b="0" i="0" kern="1200">
                <a:solidFill>
                  <a:schemeClr val="tx1"/>
                </a:solidFill>
                <a:effectLst/>
                <a:latin typeface="+mn-lt"/>
                <a:ea typeface="+mn-ea"/>
                <a:cs typeface="+mn-cs"/>
              </a:rPr>
              <a:t>-lar!”</a:t>
            </a:r>
          </a:p>
          <a:p>
            <a:pPr fontAlgn="t"/>
            <a:r>
              <a:rPr lang="en-US" sz="1200" b="0" i="0" kern="1200" err="1">
                <a:solidFill>
                  <a:schemeClr val="tx1"/>
                </a:solidFill>
                <a:effectLst/>
                <a:latin typeface="+mn-lt"/>
                <a:ea typeface="+mn-ea"/>
                <a:cs typeface="+mn-cs"/>
              </a:rPr>
              <a:t>Aquí</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pueden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escuchar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cómo</a:t>
            </a:r>
            <a:r>
              <a:rPr lang="en-US" sz="1200" b="0" i="0" kern="1200">
                <a:solidFill>
                  <a:schemeClr val="tx1"/>
                </a:solidFill>
                <a:effectLst/>
                <a:latin typeface="+mn-lt"/>
                <a:ea typeface="+mn-ea"/>
                <a:cs typeface="+mn-cs"/>
              </a:rPr>
              <a:t> se </a:t>
            </a:r>
            <a:r>
              <a:rPr lang="en-US" sz="1200" b="0" i="0" kern="1200" err="1">
                <a:solidFill>
                  <a:schemeClr val="tx1"/>
                </a:solidFill>
                <a:effectLst/>
                <a:latin typeface="+mn-lt"/>
                <a:ea typeface="+mn-ea"/>
                <a:cs typeface="+mn-cs"/>
              </a:rPr>
              <a:t>separan</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sílabas</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ra-na</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sa</a:t>
            </a:r>
            <a:r>
              <a:rPr lang="en-US" sz="1200" b="1" i="0" kern="1200">
                <a:solidFill>
                  <a:schemeClr val="tx1"/>
                </a:solidFill>
                <a:effectLst/>
                <a:latin typeface="+mn-lt"/>
                <a:ea typeface="+mn-ea"/>
                <a:cs typeface="+mn-cs"/>
              </a:rPr>
              <a:t>-po</a:t>
            </a:r>
            <a:r>
              <a:rPr lang="en-US" sz="1200" b="0" i="0" kern="1200">
                <a:solidFill>
                  <a:schemeClr val="tx1"/>
                </a:solidFill>
                <a:effectLst/>
                <a:latin typeface="+mn-lt"/>
                <a:ea typeface="+mn-ea"/>
                <a:cs typeface="+mn-cs"/>
              </a:rPr>
              <a:t>, </a:t>
            </a:r>
            <a:r>
              <a:rPr lang="en-US" sz="1200" b="1" i="0" kern="1200">
                <a:solidFill>
                  <a:schemeClr val="tx1"/>
                </a:solidFill>
                <a:effectLst/>
                <a:latin typeface="+mn-lt"/>
                <a:ea typeface="+mn-ea"/>
                <a:cs typeface="+mn-cs"/>
              </a:rPr>
              <a:t>a-</a:t>
            </a:r>
            <a:r>
              <a:rPr lang="en-US" sz="1200" b="1" i="0" kern="1200" err="1">
                <a:solidFill>
                  <a:schemeClr val="tx1"/>
                </a:solidFill>
                <a:effectLst/>
                <a:latin typeface="+mn-lt"/>
                <a:ea typeface="+mn-ea"/>
                <a:cs typeface="+mn-cs"/>
              </a:rPr>
              <a:t>ba</a:t>
            </a:r>
            <a:r>
              <a:rPr lang="en-US" sz="1200" b="1" i="0" kern="1200">
                <a:solidFill>
                  <a:schemeClr val="tx1"/>
                </a:solidFill>
                <a:effectLst/>
                <a:latin typeface="+mn-lt"/>
                <a:ea typeface="+mn-ea"/>
                <a:cs typeface="+mn-cs"/>
              </a:rPr>
              <a:t>-</a:t>
            </a:r>
            <a:r>
              <a:rPr lang="en-US" sz="1200" b="1" i="0" kern="1200" err="1">
                <a:solidFill>
                  <a:schemeClr val="tx1"/>
                </a:solidFill>
                <a:effectLst/>
                <a:latin typeface="+mn-lt"/>
                <a:ea typeface="+mn-ea"/>
                <a:cs typeface="+mn-cs"/>
              </a:rPr>
              <a:t>i</a:t>
            </a:r>
            <a:r>
              <a:rPr lang="en-US" sz="1200" b="1" i="0" kern="1200">
                <a:solidFill>
                  <a:schemeClr val="tx1"/>
                </a:solidFill>
                <a:effectLst/>
                <a:latin typeface="+mn-lt"/>
                <a:ea typeface="+mn-ea"/>
                <a:cs typeface="+mn-cs"/>
              </a:rPr>
              <a:t>-lar</a:t>
            </a:r>
            <a:r>
              <a:rPr lang="en-US" sz="1200" b="0" i="0" kern="1200">
                <a:solidFill>
                  <a:schemeClr val="tx1"/>
                </a:solidFill>
                <a:effectLst/>
                <a:latin typeface="+mn-lt"/>
                <a:ea typeface="+mn-ea"/>
                <a:cs typeface="+mn-cs"/>
              </a:rPr>
              <a:t>.</a:t>
            </a:r>
          </a:p>
          <a:p>
            <a:pPr fontAlgn="t"/>
            <a:r>
              <a:rPr lang="en-US" sz="1200" b="0" i="0" kern="1200" err="1">
                <a:solidFill>
                  <a:schemeClr val="tx1"/>
                </a:solidFill>
                <a:effectLst/>
                <a:latin typeface="+mn-lt"/>
                <a:ea typeface="+mn-ea"/>
                <a:cs typeface="+mn-cs"/>
              </a:rPr>
              <a:t>Además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etapa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comienzan</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aprender</a:t>
            </a:r>
            <a:r>
              <a:rPr lang="en-US" sz="1200" b="0" i="0" kern="1200">
                <a:solidFill>
                  <a:schemeClr val="tx1"/>
                </a:solidFill>
                <a:effectLst/>
                <a:latin typeface="+mn-lt"/>
                <a:ea typeface="+mn-ea"/>
                <a:cs typeface="+mn-cs"/>
              </a:rPr>
              <a:t> a </a:t>
            </a:r>
            <a:r>
              <a:rPr lang="en-US" sz="1200" b="1" i="0" kern="1200" err="1">
                <a:solidFill>
                  <a:schemeClr val="tx1"/>
                </a:solidFill>
                <a:effectLst/>
                <a:latin typeface="+mn-lt"/>
                <a:ea typeface="+mn-ea"/>
                <a:cs typeface="+mn-cs"/>
              </a:rPr>
              <a:t>sujetar</a:t>
            </a:r>
            <a:r>
              <a:rPr lang="en-US" sz="1200" b="1" i="0" kern="1200">
                <a:solidFill>
                  <a:schemeClr val="tx1"/>
                </a:solidFill>
                <a:effectLst/>
                <a:latin typeface="+mn-lt"/>
                <a:ea typeface="+mn-ea"/>
                <a:cs typeface="+mn-cs"/>
              </a:rPr>
              <a:t> y usar un </a:t>
            </a:r>
            <a:r>
              <a:rPr lang="en-US" sz="1200" b="1" i="0" kern="1200" err="1">
                <a:solidFill>
                  <a:schemeClr val="tx1"/>
                </a:solidFill>
                <a:effectLst/>
                <a:latin typeface="+mn-lt"/>
                <a:ea typeface="+mn-ea"/>
                <a:cs typeface="+mn-cs"/>
              </a:rPr>
              <a:t>lápiz</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crayón</a:t>
            </a:r>
            <a:r>
              <a:rPr lang="en-US" sz="1200" b="1" i="0" kern="1200">
                <a:solidFill>
                  <a:schemeClr val="tx1"/>
                </a:solidFill>
                <a:effectLst/>
                <a:latin typeface="+mn-lt"/>
                <a:ea typeface="+mn-ea"/>
                <a:cs typeface="+mn-cs"/>
              </a:rPr>
              <a:t> o </a:t>
            </a:r>
            <a:r>
              <a:rPr lang="en-US" sz="1200" b="1" i="0" kern="1200" err="1">
                <a:solidFill>
                  <a:schemeClr val="tx1"/>
                </a:solidFill>
                <a:effectLst/>
                <a:latin typeface="+mn-lt"/>
                <a:ea typeface="+mn-ea"/>
                <a:cs typeface="+mn-cs"/>
              </a:rPr>
              <a:t>marcador</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practican</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colorear</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dibujar</a:t>
            </a:r>
            <a:r>
              <a:rPr lang="en-US" sz="1200" b="0" i="0" kern="1200">
                <a:solidFill>
                  <a:schemeClr val="tx1"/>
                </a:solidFill>
                <a:effectLst/>
                <a:latin typeface="+mn-lt"/>
                <a:ea typeface="+mn-ea"/>
                <a:cs typeface="+mn-cs"/>
              </a:rPr>
              <a:t>. También </a:t>
            </a:r>
            <a:r>
              <a:rPr lang="en-US" sz="1200" b="0" i="0" kern="1200" err="1">
                <a:solidFill>
                  <a:schemeClr val="tx1"/>
                </a:solidFill>
                <a:effectLst/>
                <a:latin typeface="+mn-lt"/>
                <a:ea typeface="+mn-ea"/>
                <a:cs typeface="+mn-cs"/>
              </a:rPr>
              <a:t>empiezan</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aprender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nombres</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sonidos</a:t>
            </a:r>
            <a:r>
              <a:rPr lang="en-US" sz="1200" b="1" i="0" kern="1200">
                <a:solidFill>
                  <a:schemeClr val="tx1"/>
                </a:solidFill>
                <a:effectLst/>
                <a:latin typeface="+mn-lt"/>
                <a:ea typeface="+mn-ea"/>
                <a:cs typeface="+mn-cs"/>
              </a:rPr>
              <a:t> de las </a:t>
            </a:r>
            <a:r>
              <a:rPr lang="en-US" sz="1200" b="1" i="0" kern="1200" err="1">
                <a:solidFill>
                  <a:schemeClr val="tx1"/>
                </a:solidFill>
                <a:effectLst/>
                <a:latin typeface="+mn-lt"/>
                <a:ea typeface="+mn-ea"/>
                <a:cs typeface="+mn-cs"/>
              </a:rPr>
              <a:t>letras</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practican</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trazarlas</a:t>
            </a:r>
            <a:r>
              <a:rPr lang="en-US" sz="1200" b="0" i="0" kern="1200">
                <a:solidFill>
                  <a:schemeClr val="tx1"/>
                </a:solidFill>
                <a:effectLst/>
                <a:latin typeface="+mn-lt"/>
                <a:ea typeface="+mn-ea"/>
                <a:cs typeface="+mn-cs"/>
              </a:rPr>
              <a:t> o </a:t>
            </a:r>
            <a:r>
              <a:rPr lang="en-US" sz="1200" b="1" i="0" kern="1200" err="1">
                <a:solidFill>
                  <a:schemeClr val="tx1"/>
                </a:solidFill>
                <a:effectLst/>
                <a:latin typeface="+mn-lt"/>
                <a:ea typeface="+mn-ea"/>
                <a:cs typeface="+mn-cs"/>
              </a:rPr>
              <a:t>escribirlas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Incluso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trabajan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escribir</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su</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propio</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nombre</a:t>
            </a:r>
            <a:r>
              <a:rPr lang="en-US" sz="1200" b="0" i="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8EF8387A-11E3-E92E-B0B0-CBF2A962BCFE}"/>
              </a:ext>
            </a:extLst>
          </p:cNvPr>
          <p:cNvSpPr>
            <a:spLocks noGrp="1"/>
          </p:cNvSpPr>
          <p:nvPr>
            <p:ph type="sldNum" sz="quarter" idx="5"/>
          </p:nvPr>
        </p:nvSpPr>
        <p:spPr/>
        <p:txBody>
          <a:bodyPr/>
          <a:lstStyle/>
          <a:p>
            <a:fld id="{74579F2A-A549-4CD3-AD56-44EBFD07D0B3}" type="slidenum">
              <a:rPr lang="en-US" smtClean="0"/>
              <a:t>25</a:t>
            </a:fld>
            <a:endParaRPr lang="en-US"/>
          </a:p>
        </p:txBody>
      </p:sp>
    </p:spTree>
    <p:extLst>
      <p:ext uri="{BB962C8B-B14F-4D97-AF65-F5344CB8AC3E}">
        <p14:creationId xmlns:p14="http://schemas.microsoft.com/office/powerpoint/2010/main" val="1984914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F743-1B83-0419-54AE-FD185E804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D376B-CE79-C5C8-2A14-1F6B860FC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6E9ED-AF54-C515-0DA3-20971E307D56}"/>
              </a:ext>
            </a:extLst>
          </p:cNvPr>
          <p:cNvSpPr>
            <a:spLocks noGrp="1"/>
          </p:cNvSpPr>
          <p:nvPr>
            <p:ph type="body" idx="1"/>
          </p:nvPr>
        </p:nvSpPr>
        <p:spPr/>
        <p:txBody>
          <a:bodyPr/>
          <a:lstStyle/>
          <a:p>
            <a:pPr marL="0" marR="0" lvl="0" indent="0" algn="l" defTabSz="914400" rtl="0" eaLnBrk="1" fontAlgn="t" latinLnBrk="0" hangingPunct="1">
              <a:lnSpc>
                <a:spcPts val="1500"/>
              </a:lnSpc>
              <a:spcBef>
                <a:spcPts val="0"/>
              </a:spcBef>
              <a:spcAft>
                <a:spcPts val="0"/>
              </a:spcAft>
              <a:buClrTx/>
              <a:buSzTx/>
              <a:buFontTx/>
              <a:buNone/>
              <a:tabLst/>
              <a:defRPr/>
            </a:pPr>
            <a:r>
              <a:rPr lang="en-US" sz="1200" kern="1200">
                <a:solidFill>
                  <a:schemeClr val="tx1"/>
                </a:solidFill>
                <a:effectLst/>
                <a:latin typeface="+mn-lt"/>
                <a:ea typeface="+mn-ea"/>
                <a:cs typeface="+mn-cs"/>
              </a:rPr>
              <a:t>1:30</a:t>
            </a:r>
          </a:p>
          <a:p>
            <a:pPr fontAlgn="t">
              <a:lnSpc>
                <a:spcPts val="1500"/>
              </a:lnSpc>
              <a:buNone/>
            </a:pPr>
            <a:endParaRPr lang="en-US" sz="1200" b="1" i="0">
              <a:effectLst/>
              <a:latin typeface="Segoe UI" panose="020B0502040204020203" pitchFamily="34" charset="0"/>
            </a:endParaRPr>
          </a:p>
          <a:p>
            <a:pPr fontAlgn="t">
              <a:lnSpc>
                <a:spcPts val="1500"/>
              </a:lnSpc>
              <a:buNone/>
            </a:pPr>
            <a:r>
              <a:rPr lang="en-US" sz="1200" b="1" i="0" err="1">
                <a:effectLst/>
                <a:latin typeface="Segoe UI" panose="020B0502040204020203" pitchFamily="34" charset="0"/>
              </a:rPr>
              <a:t>Habilidades</a:t>
            </a:r>
            <a:r>
              <a:rPr lang="en-US" sz="1200" b="1" i="0">
                <a:effectLst/>
                <a:latin typeface="Segoe UI" panose="020B0502040204020203" pitchFamily="34" charset="0"/>
              </a:rPr>
              <a:t> </a:t>
            </a:r>
            <a:r>
              <a:rPr lang="en-US" sz="1200" b="1" i="0" err="1">
                <a:effectLst/>
                <a:latin typeface="Segoe UI" panose="020B0502040204020203" pitchFamily="34" charset="0"/>
              </a:rPr>
              <a:t>intermedias</a:t>
            </a:r>
            <a:endParaRPr lang="en-US" sz="1200" b="1" i="0">
              <a:effectLst/>
              <a:latin typeface="Segoe UI" panose="020B0502040204020203" pitchFamily="34" charset="0"/>
            </a:endParaRPr>
          </a:p>
          <a:p>
            <a:pPr fontAlgn="t">
              <a:lnSpc>
                <a:spcPts val="1500"/>
              </a:lnSpc>
              <a:buNone/>
            </a:pPr>
            <a:r>
              <a:rPr lang="en-US" sz="1200" b="0" i="0">
                <a:effectLst/>
                <a:latin typeface="Segoe UI" panose="020B0502040204020203" pitchFamily="34" charset="0"/>
              </a:rPr>
              <a:t>Los </a:t>
            </a:r>
            <a:r>
              <a:rPr lang="en-US" sz="1200" b="0" i="0" err="1">
                <a:effectLst/>
                <a:latin typeface="Segoe UI" panose="020B0502040204020203" pitchFamily="34" charset="0"/>
              </a:rPr>
              <a:t>estudiantes</a:t>
            </a:r>
            <a:r>
              <a:rPr lang="en-US" sz="1200" b="0" i="0">
                <a:effectLst/>
                <a:latin typeface="Segoe UI" panose="020B0502040204020203" pitchFamily="34" charset="0"/>
              </a:rPr>
              <a:t> </a:t>
            </a:r>
            <a:r>
              <a:rPr lang="en-US" sz="1200" b="0" i="0" err="1">
                <a:effectLst/>
                <a:latin typeface="Segoe UI" panose="020B0502040204020203" pitchFamily="34" charset="0"/>
              </a:rPr>
              <a:t>seguirán</a:t>
            </a:r>
            <a:r>
              <a:rPr lang="en-US" sz="1200" b="0" i="0">
                <a:effectLst/>
                <a:latin typeface="Segoe UI" panose="020B0502040204020203" pitchFamily="34" charset="0"/>
              </a:rPr>
              <a:t> </a:t>
            </a:r>
            <a:r>
              <a:rPr lang="en-US" sz="1200" b="0" i="0" err="1">
                <a:effectLst/>
                <a:latin typeface="Segoe UI" panose="020B0502040204020203" pitchFamily="34" charset="0"/>
              </a:rPr>
              <a:t>desarrollando</a:t>
            </a:r>
            <a:r>
              <a:rPr lang="en-US" sz="1200" b="0" i="0">
                <a:effectLst/>
                <a:latin typeface="Segoe UI" panose="020B0502040204020203" pitchFamily="34" charset="0"/>
              </a:rPr>
              <a:t> </a:t>
            </a:r>
            <a:r>
              <a:rPr lang="en-US" sz="1200" b="0" i="0" err="1">
                <a:effectLst/>
                <a:latin typeface="Segoe UI" panose="020B0502040204020203" pitchFamily="34" charset="0"/>
              </a:rPr>
              <a:t>habilidades</a:t>
            </a:r>
            <a:r>
              <a:rPr lang="en-US" sz="1200" b="0" i="0">
                <a:effectLst/>
                <a:latin typeface="Segoe UI" panose="020B0502040204020203" pitchFamily="34" charset="0"/>
              </a:rPr>
              <a:t> para:</a:t>
            </a:r>
          </a:p>
          <a:p>
            <a:pPr marL="342900" lvl="0" indent="-342900" fontAlgn="t">
              <a:lnSpc>
                <a:spcPts val="1500"/>
              </a:lnSpc>
              <a:buFont typeface="Arial" panose="020B0604020202020204" pitchFamily="34" charset="0"/>
              <a:buChar char="•"/>
            </a:pPr>
            <a:r>
              <a:rPr lang="en-US" sz="1200" b="1" i="0" err="1">
                <a:effectLst/>
                <a:latin typeface="Segoe UI" panose="020B0502040204020203" pitchFamily="34" charset="0"/>
              </a:rPr>
              <a:t>Escuchar</a:t>
            </a:r>
            <a:r>
              <a:rPr lang="en-US" sz="1200" b="1" i="0">
                <a:effectLst/>
                <a:latin typeface="Segoe UI" panose="020B0502040204020203" pitchFamily="34" charset="0"/>
              </a:rPr>
              <a:t> y </a:t>
            </a:r>
            <a:r>
              <a:rPr lang="en-US" sz="1200" b="1" i="0" err="1">
                <a:effectLst/>
                <a:latin typeface="Segoe UI" panose="020B0502040204020203" pitchFamily="34" charset="0"/>
              </a:rPr>
              <a:t>repetir</a:t>
            </a:r>
            <a:r>
              <a:rPr lang="en-US" sz="1200" b="1" i="0">
                <a:effectLst/>
                <a:latin typeface="Segoe UI" panose="020B0502040204020203" pitchFamily="34" charset="0"/>
              </a:rPr>
              <a:t> </a:t>
            </a:r>
            <a:r>
              <a:rPr lang="en-US" sz="1200" b="1" i="0" err="1">
                <a:effectLst/>
                <a:latin typeface="Segoe UI" panose="020B0502040204020203" pitchFamily="34" charset="0"/>
              </a:rPr>
              <a:t>sonidos</a:t>
            </a:r>
            <a:r>
              <a:rPr lang="en-US" sz="1200" b="0" i="0">
                <a:effectLst/>
                <a:latin typeface="Segoe UI" panose="020B0502040204020203" pitchFamily="34" charset="0"/>
              </a:rPr>
              <a:t> </a:t>
            </a:r>
            <a:r>
              <a:rPr lang="en-US" sz="1200" b="0" i="0" err="1">
                <a:effectLst/>
                <a:latin typeface="Segoe UI" panose="020B0502040204020203" pitchFamily="34" charset="0"/>
              </a:rPr>
              <a:t>dentro</a:t>
            </a:r>
            <a:r>
              <a:rPr lang="en-US" sz="1200" b="0" i="0">
                <a:effectLst/>
                <a:latin typeface="Segoe UI" panose="020B0502040204020203" pitchFamily="34" charset="0"/>
              </a:rPr>
              <a:t> de las palabras, </a:t>
            </a:r>
            <a:r>
              <a:rPr lang="en-US" sz="1200" b="0" i="0" err="1">
                <a:effectLst/>
                <a:latin typeface="Segoe UI" panose="020B0502040204020203" pitchFamily="34" charset="0"/>
              </a:rPr>
              <a:t>como</a:t>
            </a:r>
            <a:r>
              <a:rPr lang="en-US" sz="1200" b="0" i="0">
                <a:effectLst/>
                <a:latin typeface="Segoe UI" panose="020B0502040204020203" pitchFamily="34" charset="0"/>
              </a:rPr>
              <a:t> las </a:t>
            </a:r>
            <a:r>
              <a:rPr lang="en-US" sz="1200" b="0" i="0" err="1">
                <a:effectLst/>
                <a:latin typeface="Segoe UI" panose="020B0502040204020203" pitchFamily="34" charset="0"/>
              </a:rPr>
              <a:t>sílabas</a:t>
            </a:r>
            <a:r>
              <a:rPr lang="en-US" sz="1200" b="0" i="0">
                <a:effectLst/>
                <a:latin typeface="Segoe UI" panose="020B0502040204020203" pitchFamily="34" charset="0"/>
              </a:rPr>
              <a:t> y las </a:t>
            </a:r>
            <a:r>
              <a:rPr lang="en-US" sz="1200" b="0" i="0" err="1">
                <a:effectLst/>
                <a:latin typeface="Segoe UI" panose="020B0502040204020203" pitchFamily="34" charset="0"/>
              </a:rPr>
              <a:t>rimas</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err="1">
                <a:effectLst/>
                <a:latin typeface="Segoe UI" panose="020B0502040204020203" pitchFamily="34" charset="0"/>
              </a:rPr>
              <a:t>Escribir</a:t>
            </a:r>
            <a:r>
              <a:rPr lang="en-US" sz="1200" b="1" i="0">
                <a:effectLst/>
                <a:latin typeface="Segoe UI" panose="020B0502040204020203" pitchFamily="34" charset="0"/>
              </a:rPr>
              <a:t> </a:t>
            </a:r>
            <a:r>
              <a:rPr lang="en-US" sz="1200" b="1" i="0" err="1">
                <a:effectLst/>
                <a:latin typeface="Segoe UI" panose="020B0502040204020203" pitchFamily="34" charset="0"/>
              </a:rPr>
              <a:t>letras</a:t>
            </a:r>
            <a:r>
              <a:rPr lang="en-US" sz="1200" b="1" i="0">
                <a:effectLst/>
                <a:latin typeface="Segoe UI" panose="020B0502040204020203" pitchFamily="34" charset="0"/>
              </a:rPr>
              <a:t> a mano</a:t>
            </a:r>
            <a:r>
              <a:rPr lang="en-US" sz="1200" b="0" i="0">
                <a:effectLst/>
                <a:latin typeface="Segoe UI" panose="020B0502040204020203" pitchFamily="34" charset="0"/>
              </a:rPr>
              <a:t>,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habilidad</a:t>
            </a:r>
            <a:r>
              <a:rPr lang="en-US" sz="1200" b="0" i="0">
                <a:effectLst/>
                <a:latin typeface="Segoe UI" panose="020B0502040204020203" pitchFamily="34" charset="0"/>
              </a:rPr>
              <a:t> </a:t>
            </a:r>
            <a:r>
              <a:rPr lang="en-US" sz="1200" b="0" i="0" err="1">
                <a:effectLst/>
                <a:latin typeface="Segoe UI" panose="020B0502040204020203" pitchFamily="34" charset="0"/>
              </a:rPr>
              <a:t>muy</a:t>
            </a:r>
            <a:r>
              <a:rPr lang="en-US" sz="1200" b="0" i="0">
                <a:effectLst/>
                <a:latin typeface="Segoe UI" panose="020B0502040204020203" pitchFamily="34" charset="0"/>
              </a:rPr>
              <a:t> </a:t>
            </a:r>
            <a:r>
              <a:rPr lang="en-US" sz="1200" b="0" i="0" err="1">
                <a:effectLst/>
                <a:latin typeface="Segoe UI" panose="020B0502040204020203" pitchFamily="34" charset="0"/>
              </a:rPr>
              <a:t>importante</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esta</a:t>
            </a:r>
            <a:r>
              <a:rPr lang="en-US" sz="1200" b="0" i="0">
                <a:effectLst/>
                <a:latin typeface="Segoe UI" panose="020B0502040204020203" pitchFamily="34" charset="0"/>
              </a:rPr>
              <a:t> </a:t>
            </a:r>
            <a:r>
              <a:rPr lang="en-US" sz="1200" b="0" i="0" err="1">
                <a:effectLst/>
                <a:latin typeface="Segoe UI" panose="020B0502040204020203" pitchFamily="34" charset="0"/>
              </a:rPr>
              <a:t>etapa</a:t>
            </a:r>
            <a:r>
              <a:rPr lang="en-US" sz="1200" b="0" i="0">
                <a:effectLst/>
                <a:latin typeface="Segoe UI" panose="020B0502040204020203" pitchFamily="34" charset="0"/>
              </a:rPr>
              <a:t>.</a:t>
            </a:r>
          </a:p>
          <a:p>
            <a:pPr fontAlgn="t">
              <a:lnSpc>
                <a:spcPts val="1500"/>
              </a:lnSpc>
              <a:buNone/>
            </a:pPr>
            <a:r>
              <a:rPr lang="en-US" sz="1200" b="0" i="0" err="1">
                <a:effectLst/>
                <a:latin typeface="Segoe UI" panose="020B0502040204020203" pitchFamily="34" charset="0"/>
              </a:rPr>
              <a:t>Practicar</a:t>
            </a:r>
            <a:r>
              <a:rPr lang="en-US" sz="1200" b="0" i="0">
                <a:effectLst/>
                <a:latin typeface="Segoe UI" panose="020B0502040204020203" pitchFamily="34" charset="0"/>
              </a:rPr>
              <a:t>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buena</a:t>
            </a:r>
            <a:r>
              <a:rPr lang="en-US" sz="1200" b="0" i="0">
                <a:effectLst/>
                <a:latin typeface="Segoe UI" panose="020B0502040204020203" pitchFamily="34" charset="0"/>
              </a:rPr>
              <a:t> </a:t>
            </a:r>
            <a:r>
              <a:rPr lang="en-US" sz="1200" b="0" i="0" err="1">
                <a:effectLst/>
                <a:latin typeface="Segoe UI" panose="020B0502040204020203" pitchFamily="34" charset="0"/>
              </a:rPr>
              <a:t>formación</a:t>
            </a:r>
            <a:r>
              <a:rPr lang="en-US" sz="1200" b="0" i="0">
                <a:effectLst/>
                <a:latin typeface="Segoe UI" panose="020B0502040204020203" pitchFamily="34" charset="0"/>
              </a:rPr>
              <a:t> de </a:t>
            </a:r>
            <a:r>
              <a:rPr lang="en-US" sz="1200" b="0" i="0" err="1">
                <a:effectLst/>
                <a:latin typeface="Segoe UI" panose="020B0502040204020203" pitchFamily="34" charset="0"/>
              </a:rPr>
              <a:t>letras</a:t>
            </a:r>
            <a:r>
              <a:rPr lang="en-US" sz="1200" b="0" i="0">
                <a:effectLst/>
                <a:latin typeface="Segoe UI" panose="020B0502040204020203" pitchFamily="34" charset="0"/>
              </a:rPr>
              <a:t> </a:t>
            </a:r>
            <a:r>
              <a:rPr lang="en-US" sz="1200" b="0" i="0" err="1">
                <a:effectLst/>
                <a:latin typeface="Segoe UI" panose="020B0502040204020203" pitchFamily="34" charset="0"/>
              </a:rPr>
              <a:t>ayuda</a:t>
            </a:r>
            <a:r>
              <a:rPr lang="en-US" sz="1200" b="0" i="0">
                <a:effectLst/>
                <a:latin typeface="Segoe UI" panose="020B0502040204020203" pitchFamily="34" charset="0"/>
              </a:rPr>
              <a:t> a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 </a:t>
            </a:r>
            <a:r>
              <a:rPr lang="en-US" sz="1200" b="0" i="0" err="1">
                <a:effectLst/>
                <a:latin typeface="Segoe UI" panose="020B0502040204020203" pitchFamily="34" charset="0"/>
              </a:rPr>
              <a:t>reconocer</a:t>
            </a:r>
            <a:r>
              <a:rPr lang="en-US" sz="1200" b="0" i="0">
                <a:effectLst/>
                <a:latin typeface="Segoe UI" panose="020B0502040204020203" pitchFamily="34" charset="0"/>
              </a:rPr>
              <a:t> </a:t>
            </a:r>
            <a:r>
              <a:rPr lang="en-US" sz="1200" b="0" i="0" err="1">
                <a:effectLst/>
                <a:latin typeface="Segoe UI" panose="020B0502040204020203" pitchFamily="34" charset="0"/>
              </a:rPr>
              <a:t>mejor</a:t>
            </a:r>
            <a:r>
              <a:rPr lang="en-US" sz="1200" b="0" i="0">
                <a:effectLst/>
                <a:latin typeface="Segoe UI" panose="020B0502040204020203" pitchFamily="34" charset="0"/>
              </a:rPr>
              <a:t> las </a:t>
            </a:r>
            <a:r>
              <a:rPr lang="en-US" sz="1200" b="0" i="0" err="1">
                <a:effectLst/>
                <a:latin typeface="Segoe UI" panose="020B0502040204020203" pitchFamily="34" charset="0"/>
              </a:rPr>
              <a:t>letras</a:t>
            </a:r>
            <a:r>
              <a:rPr lang="en-US" sz="1200" b="0" i="0">
                <a:effectLst/>
                <a:latin typeface="Segoe UI" panose="020B0502040204020203" pitchFamily="34" charset="0"/>
              </a:rPr>
              <a:t> y sus </a:t>
            </a:r>
            <a:r>
              <a:rPr lang="en-US" sz="1200" b="0" i="0" err="1">
                <a:effectLst/>
                <a:latin typeface="Segoe UI" panose="020B0502040204020203" pitchFamily="34" charset="0"/>
              </a:rPr>
              <a:t>sonidos</a:t>
            </a:r>
            <a:r>
              <a:rPr lang="en-US" sz="1200" b="0" i="0">
                <a:effectLst/>
                <a:latin typeface="Segoe UI" panose="020B0502040204020203" pitchFamily="34" charset="0"/>
              </a:rPr>
              <a:t>. </a:t>
            </a:r>
            <a:r>
              <a:rPr lang="en-US" sz="1200" b="0" i="0" err="1">
                <a:effectLst/>
                <a:latin typeface="Segoe UI" panose="020B0502040204020203" pitchFamily="34" charset="0"/>
              </a:rPr>
              <a:t>Además</a:t>
            </a:r>
            <a:r>
              <a:rPr lang="en-US" sz="1200" b="0" i="0">
                <a:effectLst/>
                <a:latin typeface="Segoe UI" panose="020B0502040204020203" pitchFamily="34" charset="0"/>
              </a:rPr>
              <a:t>, </a:t>
            </a:r>
            <a:r>
              <a:rPr lang="en-US" sz="1200" b="0" i="0" err="1">
                <a:effectLst/>
                <a:latin typeface="Segoe UI" panose="020B0502040204020203" pitchFamily="34" charset="0"/>
              </a:rPr>
              <a:t>cuando</a:t>
            </a:r>
            <a:r>
              <a:rPr lang="en-US" sz="1200" b="0" i="0">
                <a:effectLst/>
                <a:latin typeface="Segoe UI" panose="020B0502040204020203" pitchFamily="34" charset="0"/>
              </a:rPr>
              <a:t> </a:t>
            </a:r>
            <a:r>
              <a:rPr lang="en-US" sz="1200" b="0" i="0" err="1">
                <a:effectLst/>
                <a:latin typeface="Segoe UI" panose="020B0502040204020203" pitchFamily="34" charset="0"/>
              </a:rPr>
              <a:t>pueden</a:t>
            </a:r>
            <a:r>
              <a:rPr lang="en-US" sz="1200" b="0" i="0">
                <a:effectLst/>
                <a:latin typeface="Segoe UI" panose="020B0502040204020203" pitchFamily="34" charset="0"/>
              </a:rPr>
              <a:t> </a:t>
            </a:r>
            <a:r>
              <a:rPr lang="en-US" sz="1200" b="0" i="0" err="1">
                <a:effectLst/>
                <a:latin typeface="Segoe UI" panose="020B0502040204020203" pitchFamily="34" charset="0"/>
              </a:rPr>
              <a:t>escribir</a:t>
            </a:r>
            <a:r>
              <a:rPr lang="en-US" sz="1200" b="0" i="0">
                <a:effectLst/>
                <a:latin typeface="Segoe UI" panose="020B0502040204020203" pitchFamily="34" charset="0"/>
              </a:rPr>
              <a:t>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letra</a:t>
            </a:r>
            <a:r>
              <a:rPr lang="en-US" sz="1200" b="0" i="0">
                <a:effectLst/>
                <a:latin typeface="Segoe UI" panose="020B0502040204020203" pitchFamily="34" charset="0"/>
              </a:rPr>
              <a:t> con </a:t>
            </a:r>
            <a:r>
              <a:rPr lang="en-US" sz="1200" b="0" i="0" err="1">
                <a:effectLst/>
                <a:latin typeface="Segoe UI" panose="020B0502040204020203" pitchFamily="34" charset="0"/>
              </a:rPr>
              <a:t>facilidad</a:t>
            </a:r>
            <a:r>
              <a:rPr lang="en-US" sz="1200" b="0" i="0">
                <a:effectLst/>
                <a:latin typeface="Segoe UI" panose="020B0502040204020203" pitchFamily="34" charset="0"/>
              </a:rPr>
              <a:t>, sin </a:t>
            </a:r>
            <a:r>
              <a:rPr lang="en-US" sz="1200" b="0" i="0" err="1">
                <a:effectLst/>
                <a:latin typeface="Segoe UI" panose="020B0502040204020203" pitchFamily="34" charset="0"/>
              </a:rPr>
              <a:t>tener</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pensar</a:t>
            </a:r>
            <a:r>
              <a:rPr lang="en-US" sz="1200" b="0" i="0">
                <a:effectLst/>
                <a:latin typeface="Segoe UI" panose="020B0502040204020203" pitchFamily="34" charset="0"/>
              </a:rPr>
              <a:t> </a:t>
            </a:r>
            <a:r>
              <a:rPr lang="en-US" sz="1200" b="0" i="0" err="1">
                <a:effectLst/>
                <a:latin typeface="Segoe UI" panose="020B0502040204020203" pitchFamily="34" charset="0"/>
              </a:rPr>
              <a:t>demasiado</a:t>
            </a:r>
            <a:r>
              <a:rPr lang="en-US" sz="1200" b="0" i="0">
                <a:effectLst/>
                <a:latin typeface="Segoe UI" panose="020B0502040204020203" pitchFamily="34" charset="0"/>
              </a:rPr>
              <a:t>, </a:t>
            </a:r>
            <a:r>
              <a:rPr lang="en-US" sz="1200" b="0" i="0" err="1">
                <a:effectLst/>
                <a:latin typeface="Segoe UI" panose="020B0502040204020203" pitchFamily="34" charset="0"/>
              </a:rPr>
              <a:t>pueden</a:t>
            </a:r>
            <a:r>
              <a:rPr lang="en-US" sz="1200" b="0" i="0">
                <a:effectLst/>
                <a:latin typeface="Segoe UI" panose="020B0502040204020203" pitchFamily="34" charset="0"/>
              </a:rPr>
              <a:t> </a:t>
            </a:r>
            <a:r>
              <a:rPr lang="en-US" sz="1200" b="0" i="0" err="1">
                <a:effectLst/>
                <a:latin typeface="Segoe UI" panose="020B0502040204020203" pitchFamily="34" charset="0"/>
              </a:rPr>
              <a:t>concentrarse</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1" i="0" err="1">
                <a:effectLst/>
                <a:latin typeface="Segoe UI" panose="020B0502040204020203" pitchFamily="34" charset="0"/>
              </a:rPr>
              <a:t>cómo</a:t>
            </a:r>
            <a:r>
              <a:rPr lang="en-US" sz="1200" b="1" i="0">
                <a:effectLst/>
                <a:latin typeface="Segoe UI" panose="020B0502040204020203" pitchFamily="34" charset="0"/>
              </a:rPr>
              <a:t> se </a:t>
            </a:r>
            <a:r>
              <a:rPr lang="en-US" sz="1200" b="1" i="0" err="1">
                <a:effectLst/>
                <a:latin typeface="Segoe UI" panose="020B0502040204020203" pitchFamily="34" charset="0"/>
              </a:rPr>
              <a:t>escriben</a:t>
            </a:r>
            <a:r>
              <a:rPr lang="en-US" sz="1200" b="1" i="0">
                <a:effectLst/>
                <a:latin typeface="Segoe UI" panose="020B0502040204020203" pitchFamily="34" charset="0"/>
              </a:rPr>
              <a:t> las palabras</a:t>
            </a:r>
            <a:r>
              <a:rPr lang="en-US" sz="1200" b="0" i="0">
                <a:effectLst/>
                <a:latin typeface="Segoe UI" panose="020B0502040204020203" pitchFamily="34" charset="0"/>
              </a:rPr>
              <a:t> y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1" i="0" err="1">
                <a:effectLst/>
                <a:latin typeface="Segoe UI" panose="020B0502040204020203" pitchFamily="34" charset="0"/>
              </a:rPr>
              <a:t>expresar</a:t>
            </a:r>
            <a:r>
              <a:rPr lang="en-US" sz="1200" b="1" i="0">
                <a:effectLst/>
                <a:latin typeface="Segoe UI" panose="020B0502040204020203" pitchFamily="34" charset="0"/>
              </a:rPr>
              <a:t> sus ideas </a:t>
            </a:r>
            <a:r>
              <a:rPr lang="en-US" sz="1200" b="1" i="0" err="1">
                <a:effectLst/>
                <a:latin typeface="Segoe UI" panose="020B0502040204020203" pitchFamily="34" charset="0"/>
              </a:rPr>
              <a:t>por</a:t>
            </a:r>
            <a:r>
              <a:rPr lang="en-US" sz="1200" b="1" i="0">
                <a:effectLst/>
                <a:latin typeface="Segoe UI" panose="020B0502040204020203" pitchFamily="34" charset="0"/>
              </a:rPr>
              <a:t> </a:t>
            </a:r>
            <a:r>
              <a:rPr lang="en-US" sz="1200" b="1" i="0" err="1">
                <a:effectLst/>
                <a:latin typeface="Segoe UI" panose="020B0502040204020203" pitchFamily="34" charset="0"/>
              </a:rPr>
              <a:t>escrito</a:t>
            </a:r>
            <a:r>
              <a:rPr lang="en-US" sz="1200" b="0"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a:effectLst/>
                <a:latin typeface="Segoe UI" panose="020B0502040204020203" pitchFamily="34" charset="0"/>
              </a:rPr>
              <a:t>También </a:t>
            </a:r>
            <a:r>
              <a:rPr lang="en-US" sz="1200" b="0" i="0" err="1">
                <a:effectLst/>
                <a:latin typeface="Segoe UI" panose="020B0502040204020203" pitchFamily="34" charset="0"/>
              </a:rPr>
              <a:t>necesitan</a:t>
            </a:r>
            <a:r>
              <a:rPr lang="en-US" sz="1200" b="0" i="0">
                <a:effectLst/>
                <a:latin typeface="Segoe UI" panose="020B0502040204020203" pitchFamily="34" charset="0"/>
              </a:rPr>
              <a:t> </a:t>
            </a:r>
            <a:r>
              <a:rPr lang="en-US" sz="1200" b="0" i="0" err="1">
                <a:effectLst/>
                <a:latin typeface="Segoe UI" panose="020B0502040204020203" pitchFamily="34" charset="0"/>
              </a:rPr>
              <a:t>aprender</a:t>
            </a:r>
            <a:r>
              <a:rPr lang="en-US" sz="1200" b="0" i="0">
                <a:effectLst/>
                <a:latin typeface="Segoe UI" panose="020B0502040204020203" pitchFamily="34" charset="0"/>
              </a:rPr>
              <a:t> </a:t>
            </a:r>
            <a:r>
              <a:rPr lang="en-US" sz="1200" b="1" i="0" err="1">
                <a:effectLst/>
                <a:latin typeface="Segoe UI" panose="020B0502040204020203" pitchFamily="34" charset="0"/>
              </a:rPr>
              <a:t>qué</a:t>
            </a:r>
            <a:r>
              <a:rPr lang="en-US" sz="1200" b="1" i="0">
                <a:effectLst/>
                <a:latin typeface="Segoe UI" panose="020B0502040204020203" pitchFamily="34" charset="0"/>
              </a:rPr>
              <a:t> </a:t>
            </a:r>
            <a:r>
              <a:rPr lang="en-US" sz="1200" b="1" i="0" err="1">
                <a:effectLst/>
                <a:latin typeface="Segoe UI" panose="020B0502040204020203" pitchFamily="34" charset="0"/>
              </a:rPr>
              <a:t>letras</a:t>
            </a:r>
            <a:r>
              <a:rPr lang="en-US" sz="1200" b="1" i="0">
                <a:effectLst/>
                <a:latin typeface="Segoe UI" panose="020B0502040204020203" pitchFamily="34" charset="0"/>
              </a:rPr>
              <a:t> </a:t>
            </a:r>
            <a:r>
              <a:rPr lang="en-US" sz="1200" b="1" i="0" err="1">
                <a:effectLst/>
                <a:latin typeface="Segoe UI" panose="020B0502040204020203" pitchFamily="34" charset="0"/>
              </a:rPr>
              <a:t>representan</a:t>
            </a:r>
            <a:r>
              <a:rPr lang="en-US" sz="1200" b="1" i="0">
                <a:effectLst/>
                <a:latin typeface="Segoe UI" panose="020B0502040204020203" pitchFamily="34" charset="0"/>
              </a:rPr>
              <a:t> </a:t>
            </a:r>
            <a:r>
              <a:rPr lang="en-US" sz="1200" b="1" i="0" err="1">
                <a:effectLst/>
                <a:latin typeface="Segoe UI" panose="020B0502040204020203" pitchFamily="34" charset="0"/>
              </a:rPr>
              <a:t>qué</a:t>
            </a:r>
            <a:r>
              <a:rPr lang="en-US" sz="1200" b="1" i="0">
                <a:effectLst/>
                <a:latin typeface="Segoe UI" panose="020B0502040204020203" pitchFamily="34" charset="0"/>
              </a:rPr>
              <a:t> </a:t>
            </a:r>
            <a:r>
              <a:rPr lang="en-US" sz="1200" b="1" i="0" err="1">
                <a:effectLst/>
                <a:latin typeface="Segoe UI" panose="020B0502040204020203" pitchFamily="34" charset="0"/>
              </a:rPr>
              <a:t>sonidos</a:t>
            </a:r>
            <a:r>
              <a:rPr lang="en-US" sz="1200" b="0" i="0">
                <a:effectLst/>
                <a:latin typeface="Segoe UI" panose="020B0502040204020203" pitchFamily="34" charset="0"/>
              </a:rPr>
              <a:t>. Por </a:t>
            </a:r>
            <a:r>
              <a:rPr lang="en-US" sz="1200" b="0" i="0" err="1">
                <a:effectLst/>
                <a:latin typeface="Segoe UI" panose="020B0502040204020203" pitchFamily="34" charset="0"/>
              </a:rPr>
              <a:t>ejemplo</a:t>
            </a:r>
            <a:r>
              <a:rPr lang="en-US" sz="1200" b="0" i="0">
                <a:effectLst/>
                <a:latin typeface="Segoe UI" panose="020B0502040204020203" pitchFamily="34" charset="0"/>
              </a:rPr>
              <a:t>, la </a:t>
            </a:r>
            <a:r>
              <a:rPr lang="en-US" sz="1200" b="0" i="0" err="1">
                <a:effectLst/>
                <a:latin typeface="Segoe UI" panose="020B0502040204020203" pitchFamily="34" charset="0"/>
              </a:rPr>
              <a:t>letra</a:t>
            </a:r>
            <a:r>
              <a:rPr lang="en-US" sz="1200" b="0" i="0">
                <a:effectLst/>
                <a:latin typeface="Segoe UI" panose="020B0502040204020203" pitchFamily="34" charset="0"/>
              </a:rPr>
              <a:t> </a:t>
            </a:r>
            <a:r>
              <a:rPr lang="en-US" sz="1200" b="1" i="0">
                <a:effectLst/>
                <a:latin typeface="Segoe UI" panose="020B0502040204020203" pitchFamily="34" charset="0"/>
              </a:rPr>
              <a:t>b</a:t>
            </a:r>
            <a:r>
              <a:rPr lang="en-US" sz="1200" b="0" i="0">
                <a:effectLst/>
                <a:latin typeface="Segoe UI" panose="020B0502040204020203" pitchFamily="34" charset="0"/>
              </a:rPr>
              <a:t> </a:t>
            </a:r>
            <a:r>
              <a:rPr lang="en-US" sz="1200" b="0" i="0" err="1">
                <a:effectLst/>
                <a:latin typeface="Segoe UI" panose="020B0502040204020203" pitchFamily="34" charset="0"/>
              </a:rPr>
              <a:t>suena</a:t>
            </a:r>
            <a:r>
              <a:rPr lang="en-US" sz="1200" b="0" i="0">
                <a:effectLst/>
                <a:latin typeface="Segoe UI" panose="020B0502040204020203" pitchFamily="34" charset="0"/>
              </a:rPr>
              <a:t> /b/ y la </a:t>
            </a:r>
            <a:r>
              <a:rPr lang="en-US" sz="1200" b="0" i="0" err="1">
                <a:effectLst/>
                <a:latin typeface="Segoe UI" panose="020B0502040204020203" pitchFamily="34" charset="0"/>
              </a:rPr>
              <a:t>letra</a:t>
            </a:r>
            <a:r>
              <a:rPr lang="en-US" sz="1200" b="0" i="0">
                <a:effectLst/>
                <a:latin typeface="Segoe UI" panose="020B0502040204020203" pitchFamily="34" charset="0"/>
              </a:rPr>
              <a:t> </a:t>
            </a:r>
            <a:r>
              <a:rPr lang="en-US" sz="1200" b="1" i="0">
                <a:effectLst/>
                <a:latin typeface="Segoe UI" panose="020B0502040204020203" pitchFamily="34" charset="0"/>
              </a:rPr>
              <a:t>r</a:t>
            </a:r>
            <a:r>
              <a:rPr lang="en-US" sz="1200" b="0" i="0">
                <a:effectLst/>
                <a:latin typeface="Segoe UI" panose="020B0502040204020203" pitchFamily="34" charset="0"/>
              </a:rPr>
              <a:t> </a:t>
            </a:r>
            <a:r>
              <a:rPr lang="en-US" sz="1200" b="0" i="0" err="1">
                <a:effectLst/>
                <a:latin typeface="Segoe UI" panose="020B0502040204020203" pitchFamily="34" charset="0"/>
              </a:rPr>
              <a:t>suena</a:t>
            </a:r>
            <a:r>
              <a:rPr lang="en-US" sz="1200" b="0" i="0">
                <a:effectLst/>
                <a:latin typeface="Segoe UI" panose="020B0502040204020203" pitchFamily="34" charset="0"/>
              </a:rPr>
              <a:t> /r/.</a:t>
            </a:r>
          </a:p>
          <a:p>
            <a:pPr fontAlgn="t">
              <a:lnSpc>
                <a:spcPts val="1500"/>
              </a:lnSpc>
              <a:buNone/>
            </a:pPr>
            <a:r>
              <a:rPr lang="en-US" sz="1200" b="0" i="0">
                <a:effectLst/>
                <a:latin typeface="Segoe UI" panose="020B0502040204020203" pitchFamily="34" charset="0"/>
              </a:rPr>
              <a:t>Esto es </a:t>
            </a:r>
            <a:r>
              <a:rPr lang="en-US" sz="1200" b="0" i="0" err="1">
                <a:effectLst/>
                <a:latin typeface="Segoe UI" panose="020B0502040204020203" pitchFamily="34" charset="0"/>
              </a:rPr>
              <a:t>esencial</a:t>
            </a:r>
            <a:r>
              <a:rPr lang="en-US" sz="1200" b="0" i="0">
                <a:effectLst/>
                <a:latin typeface="Segoe UI" panose="020B0502040204020203" pitchFamily="34" charset="0"/>
              </a:rPr>
              <a:t> </a:t>
            </a:r>
            <a:r>
              <a:rPr lang="en-US" sz="1200" b="0" i="0" err="1">
                <a:effectLst/>
                <a:latin typeface="Segoe UI" panose="020B0502040204020203" pitchFamily="34" charset="0"/>
              </a:rPr>
              <a:t>porque</a:t>
            </a:r>
            <a:r>
              <a:rPr lang="en-US" sz="1200" b="0" i="0">
                <a:effectLst/>
                <a:latin typeface="Segoe UI" panose="020B0502040204020203" pitchFamily="34" charset="0"/>
              </a:rPr>
              <a:t> </a:t>
            </a:r>
            <a:r>
              <a:rPr lang="en-US" sz="1200" b="0" i="0" err="1">
                <a:effectLst/>
                <a:latin typeface="Segoe UI" panose="020B0502040204020203" pitchFamily="34" charset="0"/>
              </a:rPr>
              <a:t>comenzarán</a:t>
            </a:r>
            <a:r>
              <a:rPr lang="en-US" sz="1200" b="0" i="0">
                <a:effectLst/>
                <a:latin typeface="Segoe UI" panose="020B0502040204020203" pitchFamily="34" charset="0"/>
              </a:rPr>
              <a:t> a </a:t>
            </a:r>
            <a:r>
              <a:rPr lang="en-US" sz="1200" b="1" i="0" err="1">
                <a:effectLst/>
                <a:latin typeface="Segoe UI" panose="020B0502040204020203" pitchFamily="34" charset="0"/>
              </a:rPr>
              <a:t>unir</a:t>
            </a:r>
            <a:r>
              <a:rPr lang="en-US" sz="1200" b="1" i="0">
                <a:effectLst/>
                <a:latin typeface="Segoe UI" panose="020B0502040204020203" pitchFamily="34" charset="0"/>
              </a:rPr>
              <a:t> </a:t>
            </a:r>
            <a:r>
              <a:rPr lang="en-US" sz="1200" b="1" i="0" err="1">
                <a:effectLst/>
                <a:latin typeface="Segoe UI" panose="020B0502040204020203" pitchFamily="34" charset="0"/>
              </a:rPr>
              <a:t>sonidos</a:t>
            </a:r>
            <a:r>
              <a:rPr lang="en-US" sz="1200" b="1" i="0">
                <a:effectLst/>
                <a:latin typeface="Segoe UI" panose="020B0502040204020203" pitchFamily="34" charset="0"/>
              </a:rPr>
              <a:t> para leer palabras </a:t>
            </a:r>
            <a:r>
              <a:rPr lang="en-US" sz="1200" b="1" i="0" err="1">
                <a:effectLst/>
                <a:latin typeface="Segoe UI" panose="020B0502040204020203" pitchFamily="34" charset="0"/>
              </a:rPr>
              <a:t>pequeñas</a:t>
            </a:r>
            <a:r>
              <a:rPr lang="en-US" sz="1200" b="0" i="0">
                <a:effectLst/>
                <a:latin typeface="Segoe UI" panose="020B0502040204020203" pitchFamily="34" charset="0"/>
              </a:rPr>
              <a:t> y a </a:t>
            </a:r>
            <a:r>
              <a:rPr lang="en-US" sz="1200" b="1" i="0" err="1">
                <a:effectLst/>
                <a:latin typeface="Segoe UI" panose="020B0502040204020203" pitchFamily="34" charset="0"/>
              </a:rPr>
              <a:t>separar</a:t>
            </a:r>
            <a:r>
              <a:rPr lang="en-US" sz="1200" b="1" i="0">
                <a:effectLst/>
                <a:latin typeface="Segoe UI" panose="020B0502040204020203" pitchFamily="34" charset="0"/>
              </a:rPr>
              <a:t> </a:t>
            </a:r>
            <a:r>
              <a:rPr lang="en-US" sz="1200" b="1" i="0" err="1">
                <a:effectLst/>
                <a:latin typeface="Segoe UI" panose="020B0502040204020203" pitchFamily="34" charset="0"/>
              </a:rPr>
              <a:t>los</a:t>
            </a:r>
            <a:r>
              <a:rPr lang="en-US" sz="1200" b="1" i="0">
                <a:effectLst/>
                <a:latin typeface="Segoe UI" panose="020B0502040204020203" pitchFamily="34" charset="0"/>
              </a:rPr>
              <a:t> </a:t>
            </a:r>
            <a:r>
              <a:rPr lang="en-US" sz="1200" b="1" i="0" err="1">
                <a:effectLst/>
                <a:latin typeface="Segoe UI" panose="020B0502040204020203" pitchFamily="34" charset="0"/>
              </a:rPr>
              <a:t>sonidos</a:t>
            </a:r>
            <a:r>
              <a:rPr lang="en-US" sz="1200" b="1" i="0">
                <a:effectLst/>
                <a:latin typeface="Segoe UI" panose="020B0502040204020203" pitchFamily="34" charset="0"/>
              </a:rPr>
              <a:t> para </a:t>
            </a:r>
            <a:r>
              <a:rPr lang="en-US" sz="1200" b="1" i="0" err="1">
                <a:effectLst/>
                <a:latin typeface="Segoe UI" panose="020B0502040204020203" pitchFamily="34" charset="0"/>
              </a:rPr>
              <a:t>poder</a:t>
            </a:r>
            <a:r>
              <a:rPr lang="en-US" sz="1200" b="1" i="0">
                <a:effectLst/>
                <a:latin typeface="Segoe UI" panose="020B0502040204020203" pitchFamily="34" charset="0"/>
              </a:rPr>
              <a:t> </a:t>
            </a:r>
            <a:r>
              <a:rPr lang="en-US" sz="1200" b="1" i="0" err="1">
                <a:effectLst/>
                <a:latin typeface="Segoe UI" panose="020B0502040204020203" pitchFamily="34" charset="0"/>
              </a:rPr>
              <a:t>escribirlas</a:t>
            </a:r>
            <a:r>
              <a:rPr lang="en-US" sz="1200" b="1" i="0">
                <a:effectLst/>
                <a:latin typeface="Segoe UI" panose="020B0502040204020203" pitchFamily="34" charset="0"/>
              </a:rPr>
              <a:t> </a:t>
            </a:r>
            <a:r>
              <a:rPr lang="en-US" sz="1200" b="1" i="0" err="1">
                <a:effectLst/>
                <a:latin typeface="Segoe UI" panose="020B0502040204020203" pitchFamily="34" charset="0"/>
              </a:rPr>
              <a:t>correctamente</a:t>
            </a:r>
            <a:r>
              <a:rPr lang="en-US" sz="1200" b="0" i="0">
                <a:effectLst/>
                <a:latin typeface="Segoe UI" panose="020B0502040204020203" pitchFamily="34" charset="0"/>
              </a:rPr>
              <a:t>.</a:t>
            </a:r>
          </a:p>
          <a:p>
            <a:pPr fontAlgn="t">
              <a:lnSpc>
                <a:spcPts val="1500"/>
              </a:lnSpc>
              <a:buNone/>
            </a:pPr>
            <a:r>
              <a:rPr lang="en-US" sz="1200" b="0" i="0" err="1">
                <a:effectLst/>
                <a:latin typeface="Segoe UI" panose="020B0502040204020203" pitchFamily="34" charset="0"/>
              </a:rPr>
              <a:t>Aprenderán</a:t>
            </a:r>
            <a:r>
              <a:rPr lang="en-US" sz="1200" b="0" i="0">
                <a:effectLst/>
                <a:latin typeface="Segoe UI" panose="020B0502040204020203" pitchFamily="34" charset="0"/>
              </a:rPr>
              <a:t> </a:t>
            </a:r>
            <a:r>
              <a:rPr lang="en-US" sz="1200" b="0" i="0" err="1">
                <a:effectLst/>
                <a:latin typeface="Segoe UI" panose="020B0502040204020203" pitchFamily="34" charset="0"/>
              </a:rPr>
              <a:t>nuevos</a:t>
            </a:r>
            <a:r>
              <a:rPr lang="en-US" sz="1200" b="0" i="0">
                <a:effectLst/>
                <a:latin typeface="Segoe UI" panose="020B0502040204020203" pitchFamily="34" charset="0"/>
              </a:rPr>
              <a:t> </a:t>
            </a:r>
            <a:r>
              <a:rPr lang="en-US" sz="1200" b="0" i="0" err="1">
                <a:effectLst/>
                <a:latin typeface="Segoe UI" panose="020B0502040204020203" pitchFamily="34" charset="0"/>
              </a:rPr>
              <a:t>patrones</a:t>
            </a:r>
            <a:r>
              <a:rPr lang="en-US" sz="1200" b="0" i="0">
                <a:effectLst/>
                <a:latin typeface="Segoe UI" panose="020B0502040204020203" pitchFamily="34" charset="0"/>
              </a:rPr>
              <a:t> de </a:t>
            </a:r>
            <a:r>
              <a:rPr lang="en-US" sz="1200" b="0" i="0" err="1">
                <a:effectLst/>
                <a:latin typeface="Segoe UI" panose="020B0502040204020203" pitchFamily="34" charset="0"/>
              </a:rPr>
              <a:t>escritura</a:t>
            </a:r>
            <a:r>
              <a:rPr lang="en-US" sz="1200" b="0" i="0">
                <a:effectLst/>
                <a:latin typeface="Segoe UI" panose="020B0502040204020203" pitchFamily="34" charset="0"/>
              </a:rPr>
              <a:t> y </a:t>
            </a:r>
            <a:r>
              <a:rPr lang="en-US" sz="1200" b="0" i="0" err="1">
                <a:effectLst/>
                <a:latin typeface="Segoe UI" panose="020B0502040204020203" pitchFamily="34" charset="0"/>
              </a:rPr>
              <a:t>pronunciación</a:t>
            </a:r>
            <a:r>
              <a:rPr lang="en-US" sz="1200" b="0" i="0">
                <a:effectLst/>
                <a:latin typeface="Segoe UI" panose="020B0502040204020203" pitchFamily="34" charset="0"/>
              </a:rPr>
              <a:t>, </a:t>
            </a:r>
            <a:r>
              <a:rPr lang="en-US" sz="1200" b="0" i="0" err="1">
                <a:effectLst/>
                <a:latin typeface="Segoe UI" panose="020B0502040204020203" pitchFamily="34" charset="0"/>
              </a:rPr>
              <a:t>como</a:t>
            </a:r>
            <a:r>
              <a:rPr lang="en-US" sz="1200" b="0" i="0">
                <a:effectLst/>
                <a:latin typeface="Segoe UI" panose="020B0502040204020203" pitchFamily="34" charset="0"/>
              </a:rPr>
              <a:t> el </a:t>
            </a:r>
            <a:r>
              <a:rPr lang="en-US" sz="1200" b="0" i="0" err="1">
                <a:effectLst/>
                <a:latin typeface="Segoe UI" panose="020B0502040204020203" pitchFamily="34" charset="0"/>
              </a:rPr>
              <a:t>uso</a:t>
            </a:r>
            <a:r>
              <a:rPr lang="en-US" sz="1200" b="0" i="0">
                <a:effectLst/>
                <a:latin typeface="Segoe UI" panose="020B0502040204020203" pitchFamily="34" charset="0"/>
              </a:rPr>
              <a:t> de </a:t>
            </a:r>
            <a:r>
              <a:rPr lang="en-US" sz="1200" b="0" i="0" err="1">
                <a:effectLst/>
                <a:latin typeface="Segoe UI" panose="020B0502040204020203" pitchFamily="34" charset="0"/>
              </a:rPr>
              <a:t>combinaciones</a:t>
            </a:r>
            <a:r>
              <a:rPr lang="en-US" sz="1200" b="0" i="0">
                <a:effectLst/>
                <a:latin typeface="Segoe UI" panose="020B0502040204020203" pitchFamily="34" charset="0"/>
              </a:rPr>
              <a:t> de </a:t>
            </a:r>
            <a:r>
              <a:rPr lang="en-US" sz="1200" b="0" i="0" err="1">
                <a:effectLst/>
                <a:latin typeface="Segoe UI" panose="020B0502040204020203" pitchFamily="34" charset="0"/>
              </a:rPr>
              <a:t>letras</a:t>
            </a:r>
            <a:r>
              <a:rPr lang="en-US" sz="1200" b="0" i="0">
                <a:effectLst/>
                <a:latin typeface="Segoe UI" panose="020B0502040204020203" pitchFamily="34" charset="0"/>
              </a:rPr>
              <a:t>, </a:t>
            </a:r>
            <a:r>
              <a:rPr lang="en-US" sz="1200" b="0" i="0" err="1">
                <a:effectLst/>
                <a:latin typeface="Segoe UI" panose="020B0502040204020203" pitchFamily="34" charset="0"/>
              </a:rPr>
              <a:t>por</a:t>
            </a:r>
            <a:r>
              <a:rPr lang="en-US" sz="1200" b="0" i="0">
                <a:effectLst/>
                <a:latin typeface="Segoe UI" panose="020B0502040204020203" pitchFamily="34" charset="0"/>
              </a:rPr>
              <a:t> </a:t>
            </a:r>
            <a:r>
              <a:rPr lang="en-US" sz="1200" b="0" i="0" err="1">
                <a:effectLst/>
                <a:latin typeface="Segoe UI" panose="020B0502040204020203" pitchFamily="34" charset="0"/>
              </a:rPr>
              <a:t>ejemplo</a:t>
            </a:r>
            <a:r>
              <a:rPr lang="en-US" sz="1200" b="0" i="0">
                <a:effectLst/>
                <a:latin typeface="Segoe UI" panose="020B0502040204020203" pitchFamily="34" charset="0"/>
              </a:rPr>
              <a:t>: </a:t>
            </a:r>
            <a:r>
              <a:rPr lang="en-US" sz="1200" b="1" i="0">
                <a:effectLst/>
                <a:latin typeface="Segoe UI" panose="020B0502040204020203" pitchFamily="34" charset="0"/>
              </a:rPr>
              <a:t>ch</a:t>
            </a:r>
            <a:r>
              <a:rPr lang="en-US" sz="1200" b="0" i="0">
                <a:effectLst/>
                <a:latin typeface="Segoe UI" panose="020B0502040204020203" pitchFamily="34" charset="0"/>
              </a:rPr>
              <a:t>, </a:t>
            </a:r>
            <a:r>
              <a:rPr lang="en-US" sz="1200" b="1" i="0" err="1">
                <a:effectLst/>
                <a:latin typeface="Segoe UI" panose="020B0502040204020203" pitchFamily="34" charset="0"/>
              </a:rPr>
              <a:t>dge</a:t>
            </a:r>
            <a:r>
              <a:rPr lang="en-US" sz="1200" b="0" i="0">
                <a:effectLst/>
                <a:latin typeface="Segoe UI" panose="020B0502040204020203" pitchFamily="34" charset="0"/>
              </a:rPr>
              <a:t> y la </a:t>
            </a:r>
            <a:r>
              <a:rPr lang="en-US" sz="1200" b="1" i="0">
                <a:effectLst/>
                <a:latin typeface="Segoe UI" panose="020B0502040204020203" pitchFamily="34" charset="0"/>
              </a:rPr>
              <a:t>e </a:t>
            </a:r>
            <a:r>
              <a:rPr lang="en-US" sz="1200" b="1" i="0" err="1">
                <a:effectLst/>
                <a:latin typeface="Segoe UI" panose="020B0502040204020203" pitchFamily="34" charset="0"/>
              </a:rPr>
              <a:t>muda</a:t>
            </a:r>
            <a:r>
              <a:rPr lang="en-US" sz="1200" b="1" i="0">
                <a:effectLst/>
                <a:latin typeface="Segoe UI" panose="020B0502040204020203" pitchFamily="34" charset="0"/>
              </a:rPr>
              <a:t> o </a:t>
            </a:r>
            <a:r>
              <a:rPr lang="en-US" sz="1200" b="1" i="0" err="1">
                <a:effectLst/>
                <a:latin typeface="Segoe UI" panose="020B0502040204020203" pitchFamily="34" charset="0"/>
              </a:rPr>
              <a:t>silenciosa</a:t>
            </a:r>
            <a:r>
              <a:rPr lang="en-US" sz="1200" b="0" i="0">
                <a:effectLst/>
                <a:latin typeface="Segoe UI" panose="020B0502040204020203" pitchFamily="34" charset="0"/>
              </a:rPr>
              <a:t> (a </a:t>
            </a:r>
            <a:r>
              <a:rPr lang="en-US" sz="1200" b="0" i="0" err="1">
                <a:effectLst/>
                <a:latin typeface="Segoe UI" panose="020B0502040204020203" pitchFamily="34" charset="0"/>
              </a:rPr>
              <a:t>veces</a:t>
            </a:r>
            <a:r>
              <a:rPr lang="en-US" sz="1200" b="0" i="0">
                <a:effectLst/>
                <a:latin typeface="Segoe UI" panose="020B0502040204020203" pitchFamily="34" charset="0"/>
              </a:rPr>
              <a:t> </a:t>
            </a:r>
            <a:r>
              <a:rPr lang="en-US" sz="1200" b="0" i="0" err="1">
                <a:effectLst/>
                <a:latin typeface="Segoe UI" panose="020B0502040204020203" pitchFamily="34" charset="0"/>
              </a:rPr>
              <a:t>llamada</a:t>
            </a:r>
            <a:r>
              <a:rPr lang="en-US" sz="1200" b="0" i="0">
                <a:effectLst/>
                <a:latin typeface="Segoe UI" panose="020B0502040204020203" pitchFamily="34" charset="0"/>
              </a:rPr>
              <a:t> "e </a:t>
            </a:r>
            <a:r>
              <a:rPr lang="en-US" sz="1200" b="0" i="0" err="1">
                <a:effectLst/>
                <a:latin typeface="Segoe UI" panose="020B0502040204020203" pitchFamily="34" charset="0"/>
              </a:rPr>
              <a:t>traviesa</a:t>
            </a:r>
            <a:r>
              <a:rPr lang="en-US" sz="1200" b="0"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a:effectLst/>
                <a:latin typeface="Segoe UI" panose="020B0502040204020203" pitchFamily="34" charset="0"/>
              </a:rPr>
              <a:t>También </a:t>
            </a:r>
            <a:r>
              <a:rPr lang="en-US" sz="1200" b="0" i="0" err="1">
                <a:effectLst/>
                <a:latin typeface="Segoe UI" panose="020B0502040204020203" pitchFamily="34" charset="0"/>
              </a:rPr>
              <a:t>aprenderán</a:t>
            </a:r>
            <a:r>
              <a:rPr lang="en-US" sz="1200" b="0" i="0">
                <a:effectLst/>
                <a:latin typeface="Segoe UI" panose="020B0502040204020203" pitchFamily="34" charset="0"/>
              </a:rPr>
              <a:t> las </a:t>
            </a:r>
            <a:r>
              <a:rPr lang="en-US" sz="1200" b="1" i="0" err="1">
                <a:effectLst/>
                <a:latin typeface="Segoe UI" panose="020B0502040204020203" pitchFamily="34" charset="0"/>
              </a:rPr>
              <a:t>excepciones</a:t>
            </a:r>
            <a:r>
              <a:rPr lang="en-US" sz="1200" b="0" i="0">
                <a:effectLst/>
                <a:latin typeface="Segoe UI" panose="020B0502040204020203" pitchFamily="34" charset="0"/>
              </a:rPr>
              <a:t> a </a:t>
            </a:r>
            <a:r>
              <a:rPr lang="en-US" sz="1200" b="0" i="0" err="1">
                <a:effectLst/>
                <a:latin typeface="Segoe UI" panose="020B0502040204020203" pitchFamily="34" charset="0"/>
              </a:rPr>
              <a:t>esas</a:t>
            </a:r>
            <a:r>
              <a:rPr lang="en-US" sz="1200" b="0" i="0">
                <a:effectLst/>
                <a:latin typeface="Segoe UI" panose="020B0502040204020203" pitchFamily="34" charset="0"/>
              </a:rPr>
              <a:t> </a:t>
            </a:r>
            <a:r>
              <a:rPr lang="en-US" sz="1200" b="0" i="0" err="1">
                <a:effectLst/>
                <a:latin typeface="Segoe UI" panose="020B0502040204020203" pitchFamily="34" charset="0"/>
              </a:rPr>
              <a:t>reglas</a:t>
            </a:r>
            <a:r>
              <a:rPr lang="en-US" sz="1200" b="0" i="0">
                <a:effectLst/>
                <a:latin typeface="Segoe UI" panose="020B0502040204020203" pitchFamily="34" charset="0"/>
              </a:rPr>
              <a:t>.</a:t>
            </a:r>
          </a:p>
          <a:p>
            <a:pPr fontAlgn="t">
              <a:lnSpc>
                <a:spcPts val="1500"/>
              </a:lnSpc>
              <a:buNone/>
            </a:pPr>
            <a:r>
              <a:rPr lang="en-US" sz="1200" b="0" i="0" err="1">
                <a:effectLst/>
                <a:latin typeface="Segoe UI" panose="020B0502040204020203" pitchFamily="34" charset="0"/>
              </a:rPr>
              <a:t>Desde</a:t>
            </a:r>
            <a:r>
              <a:rPr lang="en-US" sz="1200" b="0" i="0">
                <a:effectLst/>
                <a:latin typeface="Segoe UI" panose="020B0502040204020203" pitchFamily="34" charset="0"/>
              </a:rPr>
              <a:t> </a:t>
            </a:r>
            <a:r>
              <a:rPr lang="en-US" sz="1200" b="0" i="0" err="1">
                <a:effectLst/>
                <a:latin typeface="Segoe UI" panose="020B0502040204020203" pitchFamily="34" charset="0"/>
              </a:rPr>
              <a:t>temprano</a:t>
            </a:r>
            <a:r>
              <a:rPr lang="en-US" sz="1200" b="0" i="0">
                <a:effectLst/>
                <a:latin typeface="Segoe UI" panose="020B0502040204020203" pitchFamily="34" charset="0"/>
              </a:rPr>
              <a:t>, se les </a:t>
            </a:r>
            <a:r>
              <a:rPr lang="en-US" sz="1200" b="0" i="0" err="1">
                <a:effectLst/>
                <a:latin typeface="Segoe UI" panose="020B0502040204020203" pitchFamily="34" charset="0"/>
              </a:rPr>
              <a:t>enseñarán</a:t>
            </a:r>
            <a:r>
              <a:rPr lang="en-US" sz="1200" b="0" i="0">
                <a:effectLst/>
                <a:latin typeface="Segoe UI" panose="020B0502040204020203" pitchFamily="34" charset="0"/>
              </a:rPr>
              <a:t> palabras </a:t>
            </a:r>
            <a:r>
              <a:rPr lang="en-US" sz="1200" b="0" i="0" err="1">
                <a:effectLst/>
                <a:latin typeface="Segoe UI" panose="020B0502040204020203" pitchFamily="34" charset="0"/>
              </a:rPr>
              <a:t>difíciles</a:t>
            </a:r>
            <a:r>
              <a:rPr lang="en-US" sz="1200" b="0" i="0">
                <a:effectLst/>
                <a:latin typeface="Segoe UI" panose="020B0502040204020203" pitchFamily="34" charset="0"/>
              </a:rPr>
              <a:t> de </a:t>
            </a:r>
            <a:r>
              <a:rPr lang="en-US" sz="1200" b="0" i="0" err="1">
                <a:effectLst/>
                <a:latin typeface="Segoe UI" panose="020B0502040204020203" pitchFamily="34" charset="0"/>
              </a:rPr>
              <a:t>escribir</a:t>
            </a:r>
            <a:r>
              <a:rPr lang="en-US" sz="1200" b="0" i="0">
                <a:effectLst/>
                <a:latin typeface="Segoe UI" panose="020B0502040204020203" pitchFamily="34" charset="0"/>
              </a:rPr>
              <a:t> (a </a:t>
            </a:r>
            <a:r>
              <a:rPr lang="en-US" sz="1200" b="0" i="0" err="1">
                <a:effectLst/>
                <a:latin typeface="Segoe UI" panose="020B0502040204020203" pitchFamily="34" charset="0"/>
              </a:rPr>
              <a:t>veces</a:t>
            </a:r>
            <a:r>
              <a:rPr lang="en-US" sz="1200" b="0" i="0">
                <a:effectLst/>
                <a:latin typeface="Segoe UI" panose="020B0502040204020203" pitchFamily="34" charset="0"/>
              </a:rPr>
              <a:t> </a:t>
            </a:r>
            <a:r>
              <a:rPr lang="en-US" sz="1200" b="0" i="0" err="1">
                <a:effectLst/>
                <a:latin typeface="Segoe UI" panose="020B0502040204020203" pitchFamily="34" charset="0"/>
              </a:rPr>
              <a:t>llamadas</a:t>
            </a:r>
            <a:r>
              <a:rPr lang="en-US" sz="1200" b="0" i="0">
                <a:effectLst/>
                <a:latin typeface="Segoe UI" panose="020B0502040204020203" pitchFamily="34" charset="0"/>
              </a:rPr>
              <a:t> </a:t>
            </a:r>
            <a:r>
              <a:rPr lang="en-US" sz="1200" b="1" i="0">
                <a:effectLst/>
                <a:latin typeface="Segoe UI" panose="020B0502040204020203" pitchFamily="34" charset="0"/>
              </a:rPr>
              <a:t>palabras de vista</a:t>
            </a:r>
            <a:r>
              <a:rPr lang="en-US" sz="1200" b="0" i="0">
                <a:effectLst/>
                <a:latin typeface="Segoe UI" panose="020B0502040204020203" pitchFamily="34" charset="0"/>
              </a:rPr>
              <a:t>, </a:t>
            </a:r>
            <a:r>
              <a:rPr lang="en-US" sz="1200" b="1" i="0">
                <a:effectLst/>
                <a:latin typeface="Segoe UI" panose="020B0502040204020203" pitchFamily="34" charset="0"/>
              </a:rPr>
              <a:t>palabras </a:t>
            </a:r>
            <a:r>
              <a:rPr lang="en-US" sz="1200" b="1" i="0" err="1">
                <a:effectLst/>
                <a:latin typeface="Segoe UI" panose="020B0502040204020203" pitchFamily="34" charset="0"/>
              </a:rPr>
              <a:t>rojas</a:t>
            </a:r>
            <a:r>
              <a:rPr lang="en-US" sz="1200" b="0" i="0">
                <a:effectLst/>
                <a:latin typeface="Segoe UI" panose="020B0502040204020203" pitchFamily="34" charset="0"/>
              </a:rPr>
              <a:t> o </a:t>
            </a:r>
            <a:r>
              <a:rPr lang="en-US" sz="1200" b="1" i="0">
                <a:effectLst/>
                <a:latin typeface="Segoe UI" panose="020B0502040204020203" pitchFamily="34" charset="0"/>
              </a:rPr>
              <a:t>palabras del </a:t>
            </a:r>
            <a:r>
              <a:rPr lang="en-US" sz="1200" b="1" i="0" err="1">
                <a:effectLst/>
                <a:latin typeface="Segoe UI" panose="020B0502040204020203" pitchFamily="34" charset="0"/>
              </a:rPr>
              <a:t>corazón</a:t>
            </a:r>
            <a:r>
              <a:rPr lang="en-US" sz="1200" b="0"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err="1">
                <a:effectLst/>
                <a:latin typeface="Segoe UI" panose="020B0502040204020203" pitchFamily="34" charset="0"/>
              </a:rPr>
              <a:t>Además</a:t>
            </a:r>
            <a:r>
              <a:rPr lang="en-US" sz="1200" b="0" i="0">
                <a:effectLst/>
                <a:latin typeface="Segoe UI" panose="020B0502040204020203" pitchFamily="34" charset="0"/>
              </a:rPr>
              <a:t>, </a:t>
            </a:r>
            <a:r>
              <a:rPr lang="en-US" sz="1200" b="0" i="0" err="1">
                <a:effectLst/>
                <a:latin typeface="Segoe UI" panose="020B0502040204020203" pitchFamily="34" charset="0"/>
              </a:rPr>
              <a:t>comenzarán</a:t>
            </a:r>
            <a:r>
              <a:rPr lang="en-US" sz="1200" b="0" i="0">
                <a:effectLst/>
                <a:latin typeface="Segoe UI" panose="020B0502040204020203" pitchFamily="34" charset="0"/>
              </a:rPr>
              <a:t> a </a:t>
            </a:r>
            <a:r>
              <a:rPr lang="en-US" sz="1200" b="0" i="0" err="1">
                <a:effectLst/>
                <a:latin typeface="Segoe UI" panose="020B0502040204020203" pitchFamily="34" charset="0"/>
              </a:rPr>
              <a:t>aprender</a:t>
            </a:r>
            <a:r>
              <a:rPr lang="en-US" sz="1200" b="0" i="0">
                <a:effectLst/>
                <a:latin typeface="Segoe UI" panose="020B0502040204020203" pitchFamily="34" charset="0"/>
              </a:rPr>
              <a:t> a </a:t>
            </a:r>
            <a:r>
              <a:rPr lang="en-US" sz="1200" b="1" i="0">
                <a:effectLst/>
                <a:latin typeface="Segoe UI" panose="020B0502040204020203" pitchFamily="34" charset="0"/>
              </a:rPr>
              <a:t>leer y </a:t>
            </a:r>
            <a:r>
              <a:rPr lang="en-US" sz="1200" b="1" i="0" err="1">
                <a:effectLst/>
                <a:latin typeface="Segoe UI" panose="020B0502040204020203" pitchFamily="34" charset="0"/>
              </a:rPr>
              <a:t>escribir</a:t>
            </a:r>
            <a:r>
              <a:rPr lang="en-US" sz="1200" b="1" i="0">
                <a:effectLst/>
                <a:latin typeface="Segoe UI" panose="020B0502040204020203" pitchFamily="34" charset="0"/>
              </a:rPr>
              <a:t> </a:t>
            </a:r>
            <a:r>
              <a:rPr lang="en-US" sz="1200" b="1" i="0" err="1">
                <a:effectLst/>
                <a:latin typeface="Segoe UI" panose="020B0502040204020203" pitchFamily="34" charset="0"/>
              </a:rPr>
              <a:t>oraciones</a:t>
            </a:r>
            <a:r>
              <a:rPr lang="en-US" sz="1200" b="1" i="0">
                <a:effectLst/>
                <a:latin typeface="Segoe UI" panose="020B0502040204020203" pitchFamily="34" charset="0"/>
              </a:rPr>
              <a:t> simples</a:t>
            </a:r>
            <a:r>
              <a:rPr lang="en-US" sz="1200" b="0" i="0">
                <a:effectLst/>
                <a:latin typeface="Segoe UI" panose="020B0502040204020203" pitchFamily="34" charset="0"/>
              </a:rPr>
              <a:t>, </a:t>
            </a:r>
            <a:r>
              <a:rPr lang="en-US" sz="1200" b="0" i="0" err="1">
                <a:effectLst/>
                <a:latin typeface="Segoe UI" panose="020B0502040204020203" pitchFamily="34" charset="0"/>
              </a:rPr>
              <a:t>desarrollando</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comprensión</a:t>
            </a:r>
            <a:r>
              <a:rPr lang="en-US" sz="1200" b="0" i="0">
                <a:effectLst/>
                <a:latin typeface="Segoe UI" panose="020B0502040204020203" pitchFamily="34" charset="0"/>
              </a:rPr>
              <a:t> de la </a:t>
            </a:r>
            <a:r>
              <a:rPr lang="en-US" sz="1200" b="1" i="0" err="1">
                <a:effectLst/>
                <a:latin typeface="Segoe UI" panose="020B0502040204020203" pitchFamily="34" charset="0"/>
              </a:rPr>
              <a:t>estructura</a:t>
            </a:r>
            <a:r>
              <a:rPr lang="en-US" sz="1200" b="1" i="0">
                <a:effectLst/>
                <a:latin typeface="Segoe UI" panose="020B0502040204020203" pitchFamily="34" charset="0"/>
              </a:rPr>
              <a:t> de las </a:t>
            </a:r>
            <a:r>
              <a:rPr lang="en-US" sz="1200" b="1" i="0" err="1">
                <a:effectLst/>
                <a:latin typeface="Segoe UI" panose="020B0502040204020203" pitchFamily="34" charset="0"/>
              </a:rPr>
              <a:t>oraciones</a:t>
            </a:r>
            <a:r>
              <a:rPr lang="en-US" sz="1200" b="0" i="0">
                <a:effectLst/>
                <a:latin typeface="Segoe UI" panose="020B0502040204020203" pitchFamily="34" charset="0"/>
              </a:rPr>
              <a:t> (</a:t>
            </a:r>
            <a:r>
              <a:rPr lang="en-US" sz="1200" b="0" i="0" err="1">
                <a:effectLst/>
                <a:latin typeface="Segoe UI" panose="020B0502040204020203" pitchFamily="34" charset="0"/>
              </a:rPr>
              <a:t>como</a:t>
            </a:r>
            <a:r>
              <a:rPr lang="en-US" sz="1200" b="0" i="0">
                <a:effectLst/>
                <a:latin typeface="Segoe UI" panose="020B0502040204020203" pitchFamily="34" charset="0"/>
              </a:rPr>
              <a:t> </a:t>
            </a:r>
            <a:r>
              <a:rPr lang="en-US" sz="1200" b="0" i="0" err="1">
                <a:effectLst/>
                <a:latin typeface="Segoe UI" panose="020B0502040204020203" pitchFamily="34" charset="0"/>
              </a:rPr>
              <a:t>vimos</a:t>
            </a:r>
            <a:r>
              <a:rPr lang="en-US" sz="1200" b="0" i="0">
                <a:effectLst/>
                <a:latin typeface="Segoe UI" panose="020B0502040204020203" pitchFamily="34" charset="0"/>
              </a:rPr>
              <a:t> antes con "Ana se </a:t>
            </a:r>
            <a:r>
              <a:rPr lang="en-US" sz="1200" b="0" i="0" err="1">
                <a:effectLst/>
                <a:latin typeface="Segoe UI" panose="020B0502040204020203" pitchFamily="34" charset="0"/>
              </a:rPr>
              <a:t>sienta</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la </a:t>
            </a:r>
            <a:r>
              <a:rPr lang="en-US" sz="1200" b="0" i="0" err="1">
                <a:effectLst/>
                <a:latin typeface="Segoe UI" panose="020B0502040204020203" pitchFamily="34" charset="0"/>
              </a:rPr>
              <a:t>silla</a:t>
            </a:r>
            <a:r>
              <a:rPr lang="en-US" sz="1200" b="0" i="0">
                <a:effectLst/>
                <a:latin typeface="Segoe UI" panose="020B0502040204020203" pitchFamily="34" charset="0"/>
              </a:rPr>
              <a:t>").</a:t>
            </a:r>
          </a:p>
          <a:p>
            <a:endParaRPr lang="en-US" b="0"/>
          </a:p>
        </p:txBody>
      </p:sp>
      <p:sp>
        <p:nvSpPr>
          <p:cNvPr id="4" name="Slide Number Placeholder 3">
            <a:extLst>
              <a:ext uri="{FF2B5EF4-FFF2-40B4-BE49-F238E27FC236}">
                <a16:creationId xmlns:a16="http://schemas.microsoft.com/office/drawing/2014/main" id="{3716D3B9-8B14-79F2-BB54-C71E23595421}"/>
              </a:ext>
            </a:extLst>
          </p:cNvPr>
          <p:cNvSpPr>
            <a:spLocks noGrp="1"/>
          </p:cNvSpPr>
          <p:nvPr>
            <p:ph type="sldNum" sz="quarter" idx="5"/>
          </p:nvPr>
        </p:nvSpPr>
        <p:spPr/>
        <p:txBody>
          <a:bodyPr/>
          <a:lstStyle/>
          <a:p>
            <a:fld id="{74579F2A-A549-4CD3-AD56-44EBFD07D0B3}" type="slidenum">
              <a:rPr lang="en-US" smtClean="0"/>
              <a:t>26</a:t>
            </a:fld>
            <a:endParaRPr lang="en-US"/>
          </a:p>
        </p:txBody>
      </p:sp>
    </p:spTree>
    <p:extLst>
      <p:ext uri="{BB962C8B-B14F-4D97-AF65-F5344CB8AC3E}">
        <p14:creationId xmlns:p14="http://schemas.microsoft.com/office/powerpoint/2010/main" val="2342706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7EC1B-2488-1253-4253-3E8B649BA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BB7F5-3F7C-3E15-E0B0-474CADBDB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79BFC-1898-D77A-13FF-C69177BFE1C9}"/>
              </a:ext>
            </a:extLst>
          </p:cNvPr>
          <p:cNvSpPr>
            <a:spLocks noGrp="1"/>
          </p:cNvSpPr>
          <p:nvPr>
            <p:ph type="body" idx="1"/>
          </p:nvPr>
        </p:nvSpPr>
        <p:spPr/>
        <p:txBody>
          <a:bodyPr/>
          <a:lstStyle/>
          <a:p>
            <a:pPr fontAlgn="t">
              <a:lnSpc>
                <a:spcPts val="1500"/>
              </a:lnSpc>
              <a:buNone/>
            </a:pPr>
            <a:r>
              <a:rPr lang="en-US" sz="1200" b="0" i="0" u="none" strike="noStrike" kern="1200">
                <a:solidFill>
                  <a:schemeClr val="tx1"/>
                </a:solidFill>
                <a:effectLst/>
                <a:latin typeface="+mn-lt"/>
                <a:ea typeface="+mn-ea"/>
                <a:cs typeface="+mn-cs"/>
              </a:rPr>
              <a:t>50 sec</a:t>
            </a:r>
          </a:p>
          <a:p>
            <a:pPr fontAlgn="t">
              <a:lnSpc>
                <a:spcPts val="1500"/>
              </a:lnSpc>
              <a:buNone/>
            </a:pPr>
            <a:r>
              <a:rPr lang="en-US" sz="1200" b="1" i="0" err="1">
                <a:effectLst/>
                <a:latin typeface="Segoe UI" panose="020B0502040204020203" pitchFamily="34" charset="0"/>
              </a:rPr>
              <a:t>Habilidades</a:t>
            </a:r>
            <a:r>
              <a:rPr lang="en-US" sz="1200" b="1" i="0">
                <a:effectLst/>
                <a:latin typeface="Segoe UI" panose="020B0502040204020203" pitchFamily="34" charset="0"/>
              </a:rPr>
              <a:t> </a:t>
            </a:r>
            <a:r>
              <a:rPr lang="en-US" sz="1200" b="1" i="0" err="1">
                <a:effectLst/>
                <a:latin typeface="Segoe UI" panose="020B0502040204020203" pitchFamily="34" charset="0"/>
              </a:rPr>
              <a:t>avanzadas</a:t>
            </a:r>
            <a:endParaRPr lang="en-US" sz="1200" b="1" i="0">
              <a:effectLst/>
              <a:latin typeface="Segoe UI" panose="020B0502040204020203" pitchFamily="34" charset="0"/>
            </a:endParaRPr>
          </a:p>
          <a:p>
            <a:pPr fontAlgn="t">
              <a:lnSpc>
                <a:spcPts val="1500"/>
              </a:lnSpc>
              <a:buNone/>
            </a:pPr>
            <a:endParaRPr lang="en-US" sz="1200" b="1" i="0">
              <a:effectLst/>
              <a:latin typeface="Segoe UI" panose="020B0502040204020203" pitchFamily="34" charset="0"/>
            </a:endParaRP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A </a:t>
            </a:r>
            <a:r>
              <a:rPr lang="en-US" sz="1200" b="0" i="0" err="1">
                <a:effectLst/>
                <a:latin typeface="Segoe UI" panose="020B0502040204020203" pitchFamily="34" charset="0"/>
              </a:rPr>
              <a:t>medida</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avanzan</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aprendizaje</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t>
            </a:r>
            <a:r>
              <a:rPr lang="en-US" sz="1200" b="0" i="0" err="1">
                <a:effectLst/>
                <a:latin typeface="Segoe UI" panose="020B0502040204020203" pitchFamily="34" charset="0"/>
              </a:rPr>
              <a:t>aprenderán</a:t>
            </a:r>
            <a:r>
              <a:rPr lang="en-US" sz="1200" b="0" i="0">
                <a:effectLst/>
                <a:latin typeface="Segoe UI" panose="020B0502040204020203" pitchFamily="34" charset="0"/>
              </a:rPr>
              <a:t> a leer y </a:t>
            </a:r>
            <a:r>
              <a:rPr lang="en-US" sz="1200" b="0" i="0" err="1">
                <a:effectLst/>
                <a:latin typeface="Segoe UI" panose="020B0502040204020203" pitchFamily="34" charset="0"/>
              </a:rPr>
              <a:t>deletrear</a:t>
            </a:r>
            <a:r>
              <a:rPr lang="en-US" sz="1200" b="0" i="0">
                <a:effectLst/>
                <a:latin typeface="Segoe UI" panose="020B0502040204020203" pitchFamily="34" charset="0"/>
              </a:rPr>
              <a:t> </a:t>
            </a:r>
            <a:r>
              <a:rPr lang="en-US" sz="1200" b="1" i="0">
                <a:effectLst/>
                <a:latin typeface="Segoe UI" panose="020B0502040204020203" pitchFamily="34" charset="0"/>
              </a:rPr>
              <a:t>palabras </a:t>
            </a:r>
            <a:r>
              <a:rPr lang="en-US" sz="1200" b="1" i="0" err="1">
                <a:effectLst/>
                <a:latin typeface="Segoe UI" panose="020B0502040204020203" pitchFamily="34" charset="0"/>
              </a:rPr>
              <a:t>más</a:t>
            </a:r>
            <a:r>
              <a:rPr lang="en-US" sz="1200" b="1" i="0">
                <a:effectLst/>
                <a:latin typeface="Segoe UI" panose="020B0502040204020203" pitchFamily="34" charset="0"/>
              </a:rPr>
              <a:t> </a:t>
            </a:r>
            <a:r>
              <a:rPr lang="en-US" sz="1200" b="1" i="0" err="1">
                <a:effectLst/>
                <a:latin typeface="Segoe UI" panose="020B0502040204020203" pitchFamily="34" charset="0"/>
              </a:rPr>
              <a:t>largas</a:t>
            </a:r>
            <a:r>
              <a:rPr lang="en-US" sz="1200" b="0" i="0">
                <a:effectLst/>
                <a:latin typeface="Segoe UI" panose="020B0502040204020203" pitchFamily="34" charset="0"/>
              </a:rPr>
              <a:t> </a:t>
            </a:r>
            <a:r>
              <a:rPr lang="en-US" sz="1200" b="0" i="0" err="1">
                <a:effectLst/>
                <a:latin typeface="Segoe UI" panose="020B0502040204020203" pitchFamily="34" charset="0"/>
              </a:rPr>
              <a:t>utilizando</a:t>
            </a:r>
            <a:r>
              <a:rPr lang="en-US" sz="1200" b="0" i="0">
                <a:effectLst/>
                <a:latin typeface="Segoe UI" panose="020B0502040204020203" pitchFamily="34" charset="0"/>
              </a:rPr>
              <a:t> </a:t>
            </a:r>
            <a:r>
              <a:rPr lang="en-US" sz="1200" b="0" i="0" err="1">
                <a:effectLst/>
                <a:latin typeface="Segoe UI" panose="020B0502040204020203" pitchFamily="34" charset="0"/>
              </a:rPr>
              <a:t>sílabas</a:t>
            </a:r>
            <a:r>
              <a:rPr lang="en-US" sz="1200" b="0" i="0">
                <a:effectLst/>
                <a:latin typeface="Segoe UI" panose="020B0502040204020203" pitchFamily="34" charset="0"/>
              </a:rPr>
              <a:t>, </a:t>
            </a:r>
            <a:r>
              <a:rPr lang="en-US" sz="1200" b="0" i="0" err="1">
                <a:effectLst/>
                <a:latin typeface="Segoe UI" panose="020B0502040204020203" pitchFamily="34" charset="0"/>
              </a:rPr>
              <a:t>prefijos</a:t>
            </a:r>
            <a:r>
              <a:rPr lang="en-US" sz="1200" b="0" i="0">
                <a:effectLst/>
                <a:latin typeface="Segoe UI" panose="020B0502040204020203" pitchFamily="34" charset="0"/>
              </a:rPr>
              <a:t>, </a:t>
            </a:r>
            <a:r>
              <a:rPr lang="en-US" sz="1200" b="0" i="0" err="1">
                <a:effectLst/>
                <a:latin typeface="Segoe UI" panose="020B0502040204020203" pitchFamily="34" charset="0"/>
              </a:rPr>
              <a:t>raíces</a:t>
            </a:r>
            <a:r>
              <a:rPr lang="en-US" sz="1200" b="0" i="0">
                <a:effectLst/>
                <a:latin typeface="Segoe UI" panose="020B0502040204020203" pitchFamily="34" charset="0"/>
              </a:rPr>
              <a:t> y </a:t>
            </a:r>
            <a:r>
              <a:rPr lang="en-US" sz="1200" b="0" i="0" err="1">
                <a:effectLst/>
                <a:latin typeface="Segoe UI" panose="020B0502040204020203" pitchFamily="34" charset="0"/>
              </a:rPr>
              <a:t>sufijos</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Los maestros </a:t>
            </a:r>
            <a:r>
              <a:rPr lang="en-US" sz="1200" b="0" i="0" err="1">
                <a:effectLst/>
                <a:latin typeface="Segoe UI" panose="020B0502040204020203" pitchFamily="34" charset="0"/>
              </a:rPr>
              <a:t>continuarán</a:t>
            </a:r>
            <a:r>
              <a:rPr lang="en-US" sz="1200" b="0" i="0">
                <a:effectLst/>
                <a:latin typeface="Segoe UI" panose="020B0502040204020203" pitchFamily="34" charset="0"/>
              </a:rPr>
              <a:t> </a:t>
            </a:r>
            <a:r>
              <a:rPr lang="en-US" sz="1200" b="0" i="0" err="1">
                <a:effectLst/>
                <a:latin typeface="Segoe UI" panose="020B0502040204020203" pitchFamily="34" charset="0"/>
              </a:rPr>
              <a:t>enseñando</a:t>
            </a:r>
            <a:r>
              <a:rPr lang="en-US" sz="1200" b="0" i="0">
                <a:effectLst/>
                <a:latin typeface="Segoe UI" panose="020B0502040204020203" pitchFamily="34" charset="0"/>
              </a:rPr>
              <a:t> palabras </a:t>
            </a:r>
            <a:r>
              <a:rPr lang="en-US" sz="1200" b="0" i="0" err="1">
                <a:effectLst/>
                <a:latin typeface="Segoe UI" panose="020B0502040204020203" pitchFamily="34" charset="0"/>
              </a:rPr>
              <a:t>nuevas</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no </a:t>
            </a:r>
            <a:r>
              <a:rPr lang="en-US" sz="1200" b="0" i="0" err="1">
                <a:effectLst/>
                <a:latin typeface="Segoe UI" panose="020B0502040204020203" pitchFamily="34" charset="0"/>
              </a:rPr>
              <a:t>escuchan</a:t>
            </a:r>
            <a:r>
              <a:rPr lang="en-US" sz="1200" b="0" i="0">
                <a:effectLst/>
                <a:latin typeface="Segoe UI" panose="020B0502040204020203" pitchFamily="34" charset="0"/>
              </a:rPr>
              <a:t> con </a:t>
            </a:r>
            <a:r>
              <a:rPr lang="en-US" sz="1200" b="0" i="0" err="1">
                <a:effectLst/>
                <a:latin typeface="Segoe UI" panose="020B0502040204020203" pitchFamily="34" charset="0"/>
              </a:rPr>
              <a:t>frecuencia</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las </a:t>
            </a:r>
            <a:r>
              <a:rPr lang="en-US" sz="1200" b="0" i="0" err="1">
                <a:effectLst/>
                <a:latin typeface="Segoe UI" panose="020B0502040204020203" pitchFamily="34" charset="0"/>
              </a:rPr>
              <a:t>conversaciones</a:t>
            </a:r>
            <a:r>
              <a:rPr lang="en-US" sz="1200" b="0" i="0">
                <a:effectLst/>
                <a:latin typeface="Segoe UI" panose="020B0502040204020203" pitchFamily="34" charset="0"/>
              </a:rPr>
              <a:t> </a:t>
            </a:r>
            <a:r>
              <a:rPr lang="en-US" sz="1200" b="0" i="0" err="1">
                <a:effectLst/>
                <a:latin typeface="Segoe UI" panose="020B0502040204020203" pitchFamily="34" charset="0"/>
              </a:rPr>
              <a:t>cotidianas</a:t>
            </a:r>
            <a:r>
              <a:rPr lang="en-US" sz="1200" b="0" i="0">
                <a:effectLst/>
                <a:latin typeface="Segoe UI" panose="020B0502040204020203" pitchFamily="34" charset="0"/>
              </a:rPr>
              <a:t> para </a:t>
            </a:r>
            <a:r>
              <a:rPr lang="en-US" sz="1200" b="0" i="0" err="1">
                <a:effectLst/>
                <a:latin typeface="Segoe UI" panose="020B0502040204020203" pitchFamily="34" charset="0"/>
              </a:rPr>
              <a:t>ayudarles</a:t>
            </a:r>
            <a:r>
              <a:rPr lang="en-US" sz="1200" b="0" i="0">
                <a:effectLst/>
                <a:latin typeface="Segoe UI" panose="020B0502040204020203" pitchFamily="34" charset="0"/>
              </a:rPr>
              <a:t> a </a:t>
            </a:r>
            <a:r>
              <a:rPr lang="en-US" sz="1200" b="0" i="0" err="1">
                <a:effectLst/>
                <a:latin typeface="Segoe UI" panose="020B0502040204020203" pitchFamily="34" charset="0"/>
              </a:rPr>
              <a:t>desarrollar</a:t>
            </a:r>
            <a:r>
              <a:rPr lang="en-US" sz="1200" b="0" i="0">
                <a:effectLst/>
                <a:latin typeface="Segoe UI" panose="020B0502040204020203" pitchFamily="34" charset="0"/>
              </a:rPr>
              <a:t> un </a:t>
            </a:r>
            <a:r>
              <a:rPr lang="en-US" sz="1200" b="0" i="0" err="1">
                <a:effectLst/>
                <a:latin typeface="Segoe UI" panose="020B0502040204020203" pitchFamily="34" charset="0"/>
              </a:rPr>
              <a:t>vocabulario</a:t>
            </a:r>
            <a:r>
              <a:rPr lang="en-US" sz="1200" b="0" i="0">
                <a:effectLst/>
                <a:latin typeface="Segoe UI" panose="020B0502040204020203" pitchFamily="34" charset="0"/>
              </a:rPr>
              <a:t> </a:t>
            </a:r>
            <a:r>
              <a:rPr lang="en-US" sz="1200" b="0" i="0" err="1">
                <a:effectLst/>
                <a:latin typeface="Segoe UI" panose="020B0502040204020203" pitchFamily="34" charset="0"/>
              </a:rPr>
              <a:t>amplio</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a:effectLst/>
                <a:latin typeface="Segoe UI" panose="020B0502040204020203" pitchFamily="34" charset="0"/>
              </a:rPr>
              <a:t>También les </a:t>
            </a:r>
            <a:r>
              <a:rPr lang="en-US" sz="1200" b="0" i="0" err="1">
                <a:effectLst/>
                <a:latin typeface="Segoe UI" panose="020B0502040204020203" pitchFamily="34" charset="0"/>
              </a:rPr>
              <a:t>enseñarán</a:t>
            </a:r>
            <a:r>
              <a:rPr lang="en-US" sz="1200" b="0" i="0">
                <a:effectLst/>
                <a:latin typeface="Segoe UI" panose="020B0502040204020203" pitchFamily="34" charset="0"/>
              </a:rPr>
              <a:t> </a:t>
            </a:r>
            <a:r>
              <a:rPr lang="en-US" sz="1200" b="0" i="0" err="1">
                <a:effectLst/>
                <a:latin typeface="Segoe UI" panose="020B0502040204020203" pitchFamily="34" charset="0"/>
              </a:rPr>
              <a:t>estrategias</a:t>
            </a:r>
            <a:r>
              <a:rPr lang="en-US" sz="1200" b="0" i="0">
                <a:effectLst/>
                <a:latin typeface="Segoe UI" panose="020B0502040204020203" pitchFamily="34" charset="0"/>
              </a:rPr>
              <a:t> y </a:t>
            </a:r>
            <a:r>
              <a:rPr lang="en-US" sz="1200" b="0" i="0" err="1">
                <a:effectLst/>
                <a:latin typeface="Segoe UI" panose="020B0502040204020203" pitchFamily="34" charset="0"/>
              </a:rPr>
              <a:t>habilidades</a:t>
            </a:r>
            <a:r>
              <a:rPr lang="en-US" sz="1200" b="0" i="0">
                <a:effectLst/>
                <a:latin typeface="Segoe UI" panose="020B0502040204020203" pitchFamily="34" charset="0"/>
              </a:rPr>
              <a:t> para </a:t>
            </a:r>
            <a:r>
              <a:rPr lang="en-US" sz="1200" b="0" i="0" err="1">
                <a:effectLst/>
                <a:latin typeface="Segoe UI" panose="020B0502040204020203" pitchFamily="34" charset="0"/>
              </a:rPr>
              <a:t>ayudarles</a:t>
            </a:r>
            <a:r>
              <a:rPr lang="en-US" sz="1200" b="0" i="0">
                <a:effectLst/>
                <a:latin typeface="Segoe UI" panose="020B0502040204020203" pitchFamily="34" charset="0"/>
              </a:rPr>
              <a:t> a </a:t>
            </a:r>
            <a:r>
              <a:rPr lang="en-US" sz="1200" b="1" i="0" err="1">
                <a:effectLst/>
                <a:latin typeface="Segoe UI" panose="020B0502040204020203" pitchFamily="34" charset="0"/>
              </a:rPr>
              <a:t>comprender</a:t>
            </a:r>
            <a:r>
              <a:rPr lang="en-US" sz="1200" b="0" i="0">
                <a:effectLst/>
                <a:latin typeface="Segoe UI" panose="020B0502040204020203" pitchFamily="34" charset="0"/>
              </a:rPr>
              <a:t> lo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leen</a:t>
            </a:r>
            <a:r>
              <a:rPr lang="en-US" sz="1200" b="0" i="0">
                <a:effectLst/>
                <a:latin typeface="Segoe UI" panose="020B0502040204020203" pitchFamily="34" charset="0"/>
              </a:rPr>
              <a:t>, </a:t>
            </a:r>
            <a:r>
              <a:rPr lang="en-US" sz="1200" b="0" i="0" err="1">
                <a:effectLst/>
                <a:latin typeface="Segoe UI" panose="020B0502040204020203" pitchFamily="34" charset="0"/>
              </a:rPr>
              <a:t>ya</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trabajarán</a:t>
            </a:r>
            <a:r>
              <a:rPr lang="en-US" sz="1200" b="0" i="0">
                <a:effectLst/>
                <a:latin typeface="Segoe UI" panose="020B0502040204020203" pitchFamily="34" charset="0"/>
              </a:rPr>
              <a:t> con </a:t>
            </a:r>
            <a:r>
              <a:rPr lang="en-US" sz="1200" b="0" i="0" err="1">
                <a:effectLst/>
                <a:latin typeface="Segoe UI" panose="020B0502040204020203" pitchFamily="34" charset="0"/>
              </a:rPr>
              <a:t>libros</a:t>
            </a:r>
            <a:r>
              <a:rPr lang="en-US" sz="1200" b="0" i="0">
                <a:effectLst/>
                <a:latin typeface="Segoe UI" panose="020B0502040204020203" pitchFamily="34" charset="0"/>
              </a:rPr>
              <a:t> y </a:t>
            </a:r>
            <a:r>
              <a:rPr lang="en-US" sz="1200" b="0" i="0" err="1">
                <a:effectLst/>
                <a:latin typeface="Segoe UI" panose="020B0502040204020203" pitchFamily="34" charset="0"/>
              </a:rPr>
              <a:t>textos</a:t>
            </a:r>
            <a:r>
              <a:rPr lang="en-US" sz="1200" b="0" i="0">
                <a:effectLst/>
                <a:latin typeface="Segoe UI" panose="020B0502040204020203" pitchFamily="34" charset="0"/>
              </a:rPr>
              <a:t> </a:t>
            </a:r>
            <a:r>
              <a:rPr lang="en-US" sz="1200" b="0" i="0" err="1">
                <a:effectLst/>
                <a:latin typeface="Segoe UI" panose="020B0502040204020203" pitchFamily="34" charset="0"/>
              </a:rPr>
              <a:t>cada</a:t>
            </a:r>
            <a:r>
              <a:rPr lang="en-US" sz="1200" b="0" i="0">
                <a:effectLst/>
                <a:latin typeface="Segoe UI" panose="020B0502040204020203" pitchFamily="34" charset="0"/>
              </a:rPr>
              <a:t> </a:t>
            </a:r>
            <a:r>
              <a:rPr lang="en-US" sz="1200" b="0" i="0" err="1">
                <a:effectLst/>
                <a:latin typeface="Segoe UI" panose="020B0502040204020203" pitchFamily="34" charset="0"/>
              </a:rPr>
              <a:t>vez</a:t>
            </a:r>
            <a:r>
              <a:rPr lang="en-US" sz="1200" b="0" i="0">
                <a:effectLst/>
                <a:latin typeface="Segoe UI" panose="020B0502040204020203" pitchFamily="34" charset="0"/>
              </a:rPr>
              <a:t> </a:t>
            </a:r>
            <a:r>
              <a:rPr lang="en-US" sz="1200" b="0" i="0" err="1">
                <a:effectLst/>
                <a:latin typeface="Segoe UI" panose="020B0502040204020203" pitchFamily="34" charset="0"/>
              </a:rPr>
              <a:t>más</a:t>
            </a:r>
            <a:r>
              <a:rPr lang="en-US" sz="1200" b="0" i="0">
                <a:effectLst/>
                <a:latin typeface="Segoe UI" panose="020B0502040204020203" pitchFamily="34" charset="0"/>
              </a:rPr>
              <a:t> largos y </a:t>
            </a:r>
            <a:r>
              <a:rPr lang="en-US" sz="1200" b="0" i="0" err="1">
                <a:effectLst/>
                <a:latin typeface="Segoe UI" panose="020B0502040204020203" pitchFamily="34" charset="0"/>
              </a:rPr>
              <a:t>complejos</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0" i="0" err="1">
                <a:effectLst/>
                <a:latin typeface="Segoe UI" panose="020B0502040204020203" pitchFamily="34" charset="0"/>
              </a:rPr>
              <a:t>Además</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t>
            </a:r>
            <a:r>
              <a:rPr lang="en-US" sz="1200" b="0" i="0" err="1">
                <a:effectLst/>
                <a:latin typeface="Segoe UI" panose="020B0502040204020203" pitchFamily="34" charset="0"/>
              </a:rPr>
              <a:t>seguirán</a:t>
            </a:r>
            <a:r>
              <a:rPr lang="en-US" sz="1200" b="0" i="0">
                <a:effectLst/>
                <a:latin typeface="Segoe UI" panose="020B0502040204020203" pitchFamily="34" charset="0"/>
              </a:rPr>
              <a:t> </a:t>
            </a:r>
            <a:r>
              <a:rPr lang="en-US" sz="1200" b="0" i="0" err="1">
                <a:effectLst/>
                <a:latin typeface="Segoe UI" panose="020B0502040204020203" pitchFamily="34" charset="0"/>
              </a:rPr>
              <a:t>desarrollando</a:t>
            </a:r>
            <a:r>
              <a:rPr lang="en-US" sz="1200" b="0" i="0">
                <a:effectLst/>
                <a:latin typeface="Segoe UI" panose="020B0502040204020203" pitchFamily="34" charset="0"/>
              </a:rPr>
              <a:t> sus </a:t>
            </a:r>
            <a:r>
              <a:rPr lang="en-US" sz="1200" b="1" i="0" err="1">
                <a:effectLst/>
                <a:latin typeface="Segoe UI" panose="020B0502040204020203" pitchFamily="34" charset="0"/>
              </a:rPr>
              <a:t>habilidades</a:t>
            </a:r>
            <a:r>
              <a:rPr lang="en-US" sz="1200" b="1" i="0">
                <a:effectLst/>
                <a:latin typeface="Segoe UI" panose="020B0502040204020203" pitchFamily="34" charset="0"/>
              </a:rPr>
              <a:t> de </a:t>
            </a:r>
            <a:r>
              <a:rPr lang="en-US" sz="1200" b="1" i="0" err="1">
                <a:effectLst/>
                <a:latin typeface="Segoe UI" panose="020B0502040204020203" pitchFamily="34" charset="0"/>
              </a:rPr>
              <a:t>escritura</a:t>
            </a:r>
            <a:r>
              <a:rPr lang="en-US" sz="1200" b="0" i="0">
                <a:effectLst/>
                <a:latin typeface="Segoe UI" panose="020B0502040204020203" pitchFamily="34" charset="0"/>
              </a:rPr>
              <a:t> para </a:t>
            </a:r>
            <a:r>
              <a:rPr lang="en-US" sz="1200" b="0" i="0" err="1">
                <a:effectLst/>
                <a:latin typeface="Segoe UI" panose="020B0502040204020203" pitchFamily="34" charset="0"/>
              </a:rPr>
              <a:t>poder</a:t>
            </a:r>
            <a:r>
              <a:rPr lang="en-US" sz="1200" b="0" i="0">
                <a:effectLst/>
                <a:latin typeface="Segoe UI" panose="020B0502040204020203" pitchFamily="34" charset="0"/>
              </a:rPr>
              <a:t> </a:t>
            </a:r>
            <a:r>
              <a:rPr lang="en-US" sz="1200" b="0" i="0" err="1">
                <a:effectLst/>
                <a:latin typeface="Segoe UI" panose="020B0502040204020203" pitchFamily="34" charset="0"/>
              </a:rPr>
              <a:t>redactar</a:t>
            </a:r>
            <a:r>
              <a:rPr lang="en-US" sz="1200" b="0" i="0">
                <a:effectLst/>
                <a:latin typeface="Segoe UI" panose="020B0502040204020203" pitchFamily="34" charset="0"/>
              </a:rPr>
              <a:t> </a:t>
            </a:r>
            <a:r>
              <a:rPr lang="en-US" sz="1200" b="0" i="0" err="1">
                <a:effectLst/>
                <a:latin typeface="Segoe UI" panose="020B0502040204020203" pitchFamily="34" charset="0"/>
              </a:rPr>
              <a:t>oraciones</a:t>
            </a:r>
            <a:r>
              <a:rPr lang="en-US" sz="1200" b="0" i="0">
                <a:effectLst/>
                <a:latin typeface="Segoe UI" panose="020B0502040204020203" pitchFamily="34" charset="0"/>
              </a:rPr>
              <a:t>, </a:t>
            </a:r>
            <a:r>
              <a:rPr lang="en-US" sz="1200" b="0" i="0" err="1">
                <a:effectLst/>
                <a:latin typeface="Segoe UI" panose="020B0502040204020203" pitchFamily="34" charset="0"/>
              </a:rPr>
              <a:t>párrafos</a:t>
            </a:r>
            <a:r>
              <a:rPr lang="en-US" sz="1200" b="0" i="0">
                <a:effectLst/>
                <a:latin typeface="Segoe UI" panose="020B0502040204020203" pitchFamily="34" charset="0"/>
              </a:rPr>
              <a:t> y </a:t>
            </a:r>
            <a:r>
              <a:rPr lang="en-US" sz="1200" b="0" i="0" err="1">
                <a:effectLst/>
                <a:latin typeface="Segoe UI" panose="020B0502040204020203" pitchFamily="34" charset="0"/>
              </a:rPr>
              <a:t>ensayos</a:t>
            </a:r>
            <a:r>
              <a:rPr lang="en-US" sz="1200" b="0" i="0">
                <a:effectLst/>
                <a:latin typeface="Segoe UI" panose="020B0502040204020203" pitchFamily="34" charset="0"/>
              </a:rPr>
              <a:t> con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estructura</a:t>
            </a:r>
            <a:r>
              <a:rPr lang="en-US" sz="1200" b="0" i="0">
                <a:effectLst/>
                <a:latin typeface="Segoe UI" panose="020B0502040204020203" pitchFamily="34" charset="0"/>
              </a:rPr>
              <a:t> </a:t>
            </a:r>
            <a:r>
              <a:rPr lang="en-US" sz="1200" b="0" i="0" err="1">
                <a:effectLst/>
                <a:latin typeface="Segoe UI" panose="020B0502040204020203" pitchFamily="34" charset="0"/>
              </a:rPr>
              <a:t>clara</a:t>
            </a:r>
            <a:r>
              <a:rPr lang="en-US" sz="1200" b="0" i="0">
                <a:effectLst/>
                <a:latin typeface="Segoe UI" panose="020B0502040204020203" pitchFamily="34" charset="0"/>
              </a:rPr>
              <a:t> y </a:t>
            </a:r>
            <a:r>
              <a:rPr lang="en-US" sz="1200" b="0" i="0" err="1">
                <a:effectLst/>
                <a:latin typeface="Segoe UI" panose="020B0502040204020203" pitchFamily="34" charset="0"/>
              </a:rPr>
              <a:t>organizada</a:t>
            </a:r>
            <a:r>
              <a:rPr lang="en-US" sz="1200" b="0"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err="1">
                <a:effectLst/>
                <a:latin typeface="Segoe UI" panose="020B0502040204020203" pitchFamily="34" charset="0"/>
              </a:rPr>
              <a:t>Ahora</a:t>
            </a:r>
            <a:r>
              <a:rPr lang="en-US" sz="1200" b="0" i="0">
                <a:effectLst/>
                <a:latin typeface="Segoe UI" panose="020B0502040204020203" pitchFamily="34" charset="0"/>
              </a:rPr>
              <a:t>, </a:t>
            </a:r>
            <a:r>
              <a:rPr lang="en-US" sz="1200" b="0" i="0" err="1">
                <a:effectLst/>
                <a:latin typeface="Segoe UI" panose="020B0502040204020203" pitchFamily="34" charset="0"/>
              </a:rPr>
              <a:t>veamos</a:t>
            </a:r>
            <a:r>
              <a:rPr lang="en-US" sz="1200" b="0" i="0">
                <a:effectLst/>
                <a:latin typeface="Segoe UI" panose="020B0502040204020203" pitchFamily="34" charset="0"/>
              </a:rPr>
              <a:t> </a:t>
            </a:r>
            <a:r>
              <a:rPr lang="en-US" sz="1200" b="0" i="0" err="1">
                <a:effectLst/>
                <a:latin typeface="Segoe UI" panose="020B0502040204020203" pitchFamily="34" charset="0"/>
              </a:rPr>
              <a:t>algunos</a:t>
            </a:r>
            <a:r>
              <a:rPr lang="en-US" sz="1200" b="0" i="0">
                <a:effectLst/>
                <a:latin typeface="Segoe UI" panose="020B0502040204020203" pitchFamily="34" charset="0"/>
              </a:rPr>
              <a:t> videos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muestran</a:t>
            </a:r>
            <a:r>
              <a:rPr lang="en-US" sz="1200" b="0" i="0">
                <a:effectLst/>
                <a:latin typeface="Segoe UI" panose="020B0502040204020203" pitchFamily="34" charset="0"/>
              </a:rPr>
              <a:t> </a:t>
            </a:r>
            <a:r>
              <a:rPr lang="en-US" sz="1200" b="0" i="0" err="1">
                <a:effectLst/>
                <a:latin typeface="Segoe UI" panose="020B0502040204020203" pitchFamily="34" charset="0"/>
              </a:rPr>
              <a:t>algunas</a:t>
            </a:r>
            <a:r>
              <a:rPr lang="en-US" sz="1200" b="0" i="0">
                <a:effectLst/>
                <a:latin typeface="Segoe UI" panose="020B0502040204020203" pitchFamily="34" charset="0"/>
              </a:rPr>
              <a:t> de </a:t>
            </a:r>
            <a:r>
              <a:rPr lang="en-US" sz="1200" b="0" i="0" err="1">
                <a:effectLst/>
                <a:latin typeface="Segoe UI" panose="020B0502040204020203" pitchFamily="34" charset="0"/>
              </a:rPr>
              <a:t>estas</a:t>
            </a:r>
            <a:r>
              <a:rPr lang="en-US" sz="1200" b="0" i="0">
                <a:effectLst/>
                <a:latin typeface="Segoe UI" panose="020B0502040204020203" pitchFamily="34" charset="0"/>
              </a:rPr>
              <a:t> </a:t>
            </a:r>
            <a:r>
              <a:rPr lang="en-US" sz="1200" b="0" i="0" err="1">
                <a:effectLst/>
                <a:latin typeface="Segoe UI" panose="020B0502040204020203" pitchFamily="34" charset="0"/>
              </a:rPr>
              <a:t>habilidades</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acción</a:t>
            </a:r>
            <a:r>
              <a:rPr lang="en-US" sz="1200" b="0" i="0">
                <a:effectLst/>
                <a:latin typeface="Segoe UI" panose="020B0502040204020203" pitchFamily="34" charset="0"/>
              </a:rPr>
              <a:t>.</a:t>
            </a:r>
          </a:p>
          <a:p>
            <a:endParaRPr lang="en-US" b="1"/>
          </a:p>
        </p:txBody>
      </p:sp>
      <p:sp>
        <p:nvSpPr>
          <p:cNvPr id="4" name="Slide Number Placeholder 3">
            <a:extLst>
              <a:ext uri="{FF2B5EF4-FFF2-40B4-BE49-F238E27FC236}">
                <a16:creationId xmlns:a16="http://schemas.microsoft.com/office/drawing/2014/main" id="{131D0E84-C0DE-D5B9-5F7F-0BF1ADEA9306}"/>
              </a:ext>
            </a:extLst>
          </p:cNvPr>
          <p:cNvSpPr>
            <a:spLocks noGrp="1"/>
          </p:cNvSpPr>
          <p:nvPr>
            <p:ph type="sldNum" sz="quarter" idx="5"/>
          </p:nvPr>
        </p:nvSpPr>
        <p:spPr/>
        <p:txBody>
          <a:bodyPr/>
          <a:lstStyle/>
          <a:p>
            <a:fld id="{74579F2A-A549-4CD3-AD56-44EBFD07D0B3}" type="slidenum">
              <a:rPr lang="en-US" smtClean="0"/>
              <a:t>27</a:t>
            </a:fld>
            <a:endParaRPr lang="en-US"/>
          </a:p>
        </p:txBody>
      </p:sp>
    </p:spTree>
    <p:extLst>
      <p:ext uri="{BB962C8B-B14F-4D97-AF65-F5344CB8AC3E}">
        <p14:creationId xmlns:p14="http://schemas.microsoft.com/office/powerpoint/2010/main" val="394610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ts val="1500"/>
              </a:lnSpc>
              <a:spcBef>
                <a:spcPts val="0"/>
              </a:spcBef>
              <a:spcAft>
                <a:spcPts val="0"/>
              </a:spcAft>
              <a:buClrTx/>
              <a:buSzTx/>
              <a:buFontTx/>
              <a:buNone/>
              <a:tabLst/>
              <a:defRPr/>
            </a:pPr>
            <a:r>
              <a:rPr lang="en-US" sz="1200" kern="1200">
                <a:solidFill>
                  <a:schemeClr val="tx1"/>
                </a:solidFill>
                <a:effectLst/>
                <a:latin typeface="+mn-lt"/>
                <a:ea typeface="+mn-ea"/>
                <a:cs typeface="+mn-cs"/>
              </a:rPr>
              <a:t>2:30 min</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0" i="0">
                <a:effectLst/>
                <a:latin typeface="Segoe UI" panose="020B0502040204020203" pitchFamily="34" charset="0"/>
              </a:rPr>
              <a:t>En casa, las </a:t>
            </a:r>
            <a:r>
              <a:rPr lang="en-US" sz="1200" b="0" i="0" err="1">
                <a:effectLst/>
                <a:latin typeface="Segoe UI" panose="020B0502040204020203" pitchFamily="34" charset="0"/>
              </a:rPr>
              <a:t>familias</a:t>
            </a:r>
            <a:r>
              <a:rPr lang="en-US" sz="1200" b="0" i="0">
                <a:effectLst/>
                <a:latin typeface="Segoe UI" panose="020B0502040204020203" pitchFamily="34" charset="0"/>
              </a:rPr>
              <a:t> </a:t>
            </a:r>
            <a:r>
              <a:rPr lang="en-US" sz="1200" b="0" i="0" err="1">
                <a:effectLst/>
                <a:latin typeface="Segoe UI" panose="020B0502040204020203" pitchFamily="34" charset="0"/>
              </a:rPr>
              <a:t>pueden</a:t>
            </a:r>
            <a:r>
              <a:rPr lang="en-US" sz="1200" b="0" i="0">
                <a:effectLst/>
                <a:latin typeface="Segoe UI" panose="020B0502040204020203" pitchFamily="34" charset="0"/>
              </a:rPr>
              <a:t> ser </a:t>
            </a:r>
            <a:r>
              <a:rPr lang="en-US" sz="1200" b="0" i="0" err="1">
                <a:effectLst/>
                <a:latin typeface="Segoe UI" panose="020B0502040204020203" pitchFamily="34" charset="0"/>
              </a:rPr>
              <a:t>una</a:t>
            </a:r>
            <a:r>
              <a:rPr lang="en-US" sz="1200" b="0" i="0">
                <a:effectLst/>
                <a:latin typeface="Segoe UI" panose="020B0502040204020203" pitchFamily="34" charset="0"/>
              </a:rPr>
              <a:t> gran </a:t>
            </a:r>
            <a:r>
              <a:rPr lang="en-US" sz="1200" b="0" i="0" err="1">
                <a:effectLst/>
                <a:latin typeface="Segoe UI" panose="020B0502040204020203" pitchFamily="34" charset="0"/>
              </a:rPr>
              <a:t>ayuda</a:t>
            </a:r>
            <a:r>
              <a:rPr lang="en-US" sz="1200" b="0" i="0">
                <a:effectLst/>
                <a:latin typeface="Segoe UI" panose="020B0502040204020203" pitchFamily="34" charset="0"/>
              </a:rPr>
              <a:t> para sus </a:t>
            </a:r>
            <a:r>
              <a:rPr lang="en-US" sz="1200" b="0" i="0" err="1">
                <a:effectLst/>
                <a:latin typeface="Segoe UI" panose="020B0502040204020203" pitchFamily="34" charset="0"/>
              </a:rPr>
              <a:t>hijos</a:t>
            </a:r>
            <a:r>
              <a:rPr lang="en-US" sz="1200" b="0" i="0">
                <a:effectLst/>
                <a:latin typeface="Segoe UI" panose="020B0502040204020203" pitchFamily="34" charset="0"/>
              </a:rPr>
              <a:t> </a:t>
            </a:r>
            <a:r>
              <a:rPr lang="en-US" sz="1200" b="0" i="0" err="1">
                <a:effectLst/>
                <a:latin typeface="Segoe UI" panose="020B0502040204020203" pitchFamily="34" charset="0"/>
              </a:rPr>
              <a:t>mientras</a:t>
            </a:r>
            <a:r>
              <a:rPr lang="en-US" sz="1200" b="0" i="0">
                <a:effectLst/>
                <a:latin typeface="Segoe UI" panose="020B0502040204020203" pitchFamily="34" charset="0"/>
              </a:rPr>
              <a:t> </a:t>
            </a:r>
            <a:r>
              <a:rPr lang="en-US" sz="1200" b="0" i="0" err="1">
                <a:effectLst/>
                <a:latin typeface="Segoe UI" panose="020B0502040204020203" pitchFamily="34" charset="0"/>
              </a:rPr>
              <a:t>aprenden</a:t>
            </a:r>
            <a:r>
              <a:rPr lang="en-US" sz="1200" b="0" i="0">
                <a:effectLst/>
                <a:latin typeface="Segoe UI" panose="020B0502040204020203" pitchFamily="34" charset="0"/>
              </a:rPr>
              <a:t> a leer y </a:t>
            </a:r>
            <a:r>
              <a:rPr lang="en-US" sz="1200" b="0" i="0" err="1">
                <a:effectLst/>
                <a:latin typeface="Segoe UI" panose="020B0502040204020203" pitchFamily="34" charset="0"/>
              </a:rPr>
              <a:t>escribir</a:t>
            </a:r>
            <a:r>
              <a:rPr lang="en-US" sz="1200" b="0" i="0">
                <a:effectLst/>
                <a:latin typeface="Segoe UI" panose="020B0502040204020203" pitchFamily="34" charset="0"/>
              </a:rPr>
              <a:t>.</a:t>
            </a:r>
          </a:p>
          <a:p>
            <a:pPr fontAlgn="t">
              <a:lnSpc>
                <a:spcPts val="1500"/>
              </a:lnSpc>
              <a:buNone/>
            </a:pPr>
            <a:r>
              <a:rPr lang="en-US" sz="1200" b="0" i="0">
                <a:effectLst/>
                <a:latin typeface="Segoe UI" panose="020B0502040204020203" pitchFamily="34" charset="0"/>
              </a:rPr>
              <a:t>¡Es </a:t>
            </a:r>
            <a:r>
              <a:rPr lang="en-US" sz="1200" b="0" i="0" err="1">
                <a:effectLst/>
                <a:latin typeface="Segoe UI" panose="020B0502040204020203" pitchFamily="34" charset="0"/>
              </a:rPr>
              <a:t>muy</a:t>
            </a:r>
            <a:r>
              <a:rPr lang="en-US" sz="1200" b="0" i="0">
                <a:effectLst/>
                <a:latin typeface="Segoe UI" panose="020B0502040204020203" pitchFamily="34" charset="0"/>
              </a:rPr>
              <a:t> </a:t>
            </a:r>
            <a:r>
              <a:rPr lang="en-US" sz="1200" b="0" i="0" err="1">
                <a:effectLst/>
                <a:latin typeface="Segoe UI" panose="020B0502040204020203" pitchFamily="34" charset="0"/>
              </a:rPr>
              <a:t>divertido</a:t>
            </a:r>
            <a:r>
              <a:rPr lang="en-US" sz="1200" b="0" i="0">
                <a:effectLst/>
                <a:latin typeface="Segoe UI" panose="020B0502040204020203" pitchFamily="34" charset="0"/>
              </a:rPr>
              <a:t> y especial </a:t>
            </a:r>
            <a:r>
              <a:rPr lang="en-US" sz="1200" b="0" i="0" err="1">
                <a:effectLst/>
                <a:latin typeface="Segoe UI" panose="020B0502040204020203" pitchFamily="34" charset="0"/>
              </a:rPr>
              <a:t>compartir</a:t>
            </a:r>
            <a:r>
              <a:rPr lang="en-US" sz="1200" b="0" i="0">
                <a:effectLst/>
                <a:latin typeface="Segoe UI" panose="020B0502040204020203" pitchFamily="34" charset="0"/>
              </a:rPr>
              <a:t> con </a:t>
            </a:r>
            <a:r>
              <a:rPr lang="en-US" sz="1200" b="0" i="0" err="1">
                <a:effectLst/>
                <a:latin typeface="Segoe UI" panose="020B0502040204020203" pitchFamily="34" charset="0"/>
              </a:rPr>
              <a:t>nuestros</a:t>
            </a:r>
            <a:r>
              <a:rPr lang="en-US" sz="1200" b="0" i="0">
                <a:effectLst/>
                <a:latin typeface="Segoe UI" panose="020B0502040204020203" pitchFamily="34" charset="0"/>
              </a:rPr>
              <a:t> </a:t>
            </a:r>
            <a:r>
              <a:rPr lang="en-US" sz="1200" b="0" i="0" err="1">
                <a:effectLst/>
                <a:latin typeface="Segoe UI" panose="020B0502040204020203" pitchFamily="34" charset="0"/>
              </a:rPr>
              <a:t>hijos</a:t>
            </a:r>
            <a:r>
              <a:rPr lang="en-US" sz="1200" b="0" i="0">
                <a:effectLst/>
                <a:latin typeface="Segoe UI" panose="020B0502040204020203" pitchFamily="34" charset="0"/>
              </a:rPr>
              <a:t> </a:t>
            </a:r>
            <a:r>
              <a:rPr lang="en-US" sz="1200" b="0" i="0" err="1">
                <a:effectLst/>
                <a:latin typeface="Segoe UI" panose="020B0502040204020203" pitchFamily="34" charset="0"/>
              </a:rPr>
              <a:t>esos</a:t>
            </a:r>
            <a:r>
              <a:rPr lang="en-US" sz="1200" b="0" i="0">
                <a:effectLst/>
                <a:latin typeface="Segoe UI" panose="020B0502040204020203" pitchFamily="34" charset="0"/>
              </a:rPr>
              <a:t> </a:t>
            </a:r>
            <a:r>
              <a:rPr lang="en-US" sz="1200" b="0" i="0" err="1">
                <a:effectLst/>
                <a:latin typeface="Segoe UI" panose="020B0502040204020203" pitchFamily="34" charset="0"/>
              </a:rPr>
              <a:t>momentos</a:t>
            </a:r>
            <a:r>
              <a:rPr lang="en-US" sz="1200" b="0" i="0">
                <a:effectLst/>
                <a:latin typeface="Segoe UI" panose="020B0502040204020203" pitchFamily="34" charset="0"/>
              </a:rPr>
              <a:t> de </a:t>
            </a:r>
            <a:r>
              <a:rPr lang="en-US" sz="1200" b="0" i="0" err="1">
                <a:effectLst/>
                <a:latin typeface="Segoe UI" panose="020B0502040204020203" pitchFamily="34" charset="0"/>
              </a:rPr>
              <a:t>aprendizaje</a:t>
            </a:r>
            <a:r>
              <a:rPr lang="en-US" sz="1200" b="0" i="0">
                <a:effectLst/>
                <a:latin typeface="Segoe UI" panose="020B0502040204020203" pitchFamily="34" charset="0"/>
              </a:rPr>
              <a:t> y </a:t>
            </a:r>
            <a:r>
              <a:rPr lang="en-US" sz="1200" b="0" i="0" err="1">
                <a:effectLst/>
                <a:latin typeface="Segoe UI" panose="020B0502040204020203" pitchFamily="34" charset="0"/>
              </a:rPr>
              <a:t>descubrimiento</a:t>
            </a:r>
            <a:r>
              <a:rPr lang="en-US" sz="1200" b="0" i="0">
                <a:effectLst/>
                <a:latin typeface="Segoe UI" panose="020B0502040204020203" pitchFamily="34" charset="0"/>
              </a:rPr>
              <a:t>! </a:t>
            </a:r>
            <a:r>
              <a:rPr lang="en-US" sz="1200" b="0" i="0" err="1">
                <a:effectLst/>
                <a:latin typeface="Segoe UI" panose="020B0502040204020203" pitchFamily="34" charset="0"/>
              </a:rPr>
              <a:t>Aquí</a:t>
            </a:r>
            <a:r>
              <a:rPr lang="en-US" sz="1200" b="0" i="0">
                <a:effectLst/>
                <a:latin typeface="Segoe UI" panose="020B0502040204020203" pitchFamily="34" charset="0"/>
              </a:rPr>
              <a:t> les </a:t>
            </a:r>
            <a:r>
              <a:rPr lang="en-US" sz="1200" b="0" i="0" err="1">
                <a:effectLst/>
                <a:latin typeface="Segoe UI" panose="020B0502040204020203" pitchFamily="34" charset="0"/>
              </a:rPr>
              <a:t>compartimos</a:t>
            </a:r>
            <a:r>
              <a:rPr lang="en-US" sz="1200" b="0" i="0">
                <a:effectLst/>
                <a:latin typeface="Segoe UI" panose="020B0502040204020203" pitchFamily="34" charset="0"/>
              </a:rPr>
              <a:t> </a:t>
            </a:r>
            <a:r>
              <a:rPr lang="en-US" sz="1200" b="0" i="0" err="1">
                <a:effectLst/>
                <a:latin typeface="Segoe UI" panose="020B0502040204020203" pitchFamily="34" charset="0"/>
              </a:rPr>
              <a:t>algunas</a:t>
            </a:r>
            <a:r>
              <a:rPr lang="en-US" sz="1200" b="0" i="0">
                <a:effectLst/>
                <a:latin typeface="Segoe UI" panose="020B0502040204020203" pitchFamily="34" charset="0"/>
              </a:rPr>
              <a:t> </a:t>
            </a:r>
            <a:r>
              <a:rPr lang="en-US" sz="1200" b="0" i="0" err="1">
                <a:effectLst/>
                <a:latin typeface="Segoe UI" panose="020B0502040204020203" pitchFamily="34" charset="0"/>
              </a:rPr>
              <a:t>maneras</a:t>
            </a:r>
            <a:r>
              <a:rPr lang="en-US" sz="1200" b="0" i="0">
                <a:effectLst/>
                <a:latin typeface="Segoe UI" panose="020B0502040204020203" pitchFamily="34" charset="0"/>
              </a:rPr>
              <a:t> </a:t>
            </a:r>
            <a:r>
              <a:rPr lang="en-US" sz="1200" b="0" i="0" err="1">
                <a:effectLst/>
                <a:latin typeface="Segoe UI" panose="020B0502040204020203" pitchFamily="34" charset="0"/>
              </a:rPr>
              <a:t>sencillas</a:t>
            </a:r>
            <a:r>
              <a:rPr lang="en-US" sz="1200" b="0" i="0">
                <a:effectLst/>
                <a:latin typeface="Segoe UI" panose="020B0502040204020203" pitchFamily="34" charset="0"/>
              </a:rPr>
              <a:t> de </a:t>
            </a:r>
            <a:r>
              <a:rPr lang="en-US" sz="1200" b="0" i="0" err="1">
                <a:effectLst/>
                <a:latin typeface="Segoe UI" panose="020B0502040204020203" pitchFamily="34" charset="0"/>
              </a:rPr>
              <a:t>apoyar</a:t>
            </a:r>
            <a:r>
              <a:rPr lang="en-US" sz="1200" b="0" i="0">
                <a:effectLst/>
                <a:latin typeface="Segoe UI" panose="020B0502040204020203" pitchFamily="34" charset="0"/>
              </a:rPr>
              <a:t> el </a:t>
            </a:r>
            <a:r>
              <a:rPr lang="en-US" sz="1200" b="0" i="0" err="1">
                <a:effectLst/>
                <a:latin typeface="Segoe UI" panose="020B0502040204020203" pitchFamily="34" charset="0"/>
              </a:rPr>
              <a:t>desarrollo</a:t>
            </a:r>
            <a:r>
              <a:rPr lang="en-US" sz="1200" b="0" i="0">
                <a:effectLst/>
                <a:latin typeface="Segoe UI" panose="020B0502040204020203" pitchFamily="34" charset="0"/>
              </a:rPr>
              <a:t> de la </a:t>
            </a:r>
            <a:r>
              <a:rPr lang="en-US" sz="1200" b="0" i="0" err="1">
                <a:effectLst/>
                <a:latin typeface="Segoe UI" panose="020B0502040204020203" pitchFamily="34" charset="0"/>
              </a:rPr>
              <a:t>lectura</a:t>
            </a:r>
            <a:r>
              <a:rPr lang="en-US" sz="1200" b="0" i="0">
                <a:effectLst/>
                <a:latin typeface="Segoe UI" panose="020B0502040204020203" pitchFamily="34" charset="0"/>
              </a:rPr>
              <a:t> y la </a:t>
            </a:r>
            <a:r>
              <a:rPr lang="en-US" sz="1200" b="0" i="0" err="1">
                <a:effectLst/>
                <a:latin typeface="Segoe UI" panose="020B0502040204020203" pitchFamily="34" charset="0"/>
              </a:rPr>
              <a:t>escritura</a:t>
            </a:r>
            <a:r>
              <a:rPr lang="en-US" sz="1200" b="0" i="0">
                <a:effectLst/>
                <a:latin typeface="Segoe UI" panose="020B0502040204020203" pitchFamily="34" charset="0"/>
              </a:rPr>
              <a:t>.</a:t>
            </a:r>
          </a:p>
          <a:p>
            <a:pPr fontAlgn="t">
              <a:lnSpc>
                <a:spcPts val="1500"/>
              </a:lnSpc>
              <a:buNone/>
            </a:pPr>
            <a:r>
              <a:rPr lang="en-US" sz="1200" b="0" i="0" err="1">
                <a:effectLst/>
                <a:latin typeface="Segoe UI" panose="020B0502040204020203" pitchFamily="34" charset="0"/>
              </a:rPr>
              <a:t>Algunas</a:t>
            </a:r>
            <a:r>
              <a:rPr lang="en-US" sz="1200" b="0" i="0">
                <a:effectLst/>
                <a:latin typeface="Segoe UI" panose="020B0502040204020203" pitchFamily="34" charset="0"/>
              </a:rPr>
              <a:t> ideas </a:t>
            </a:r>
            <a:r>
              <a:rPr lang="en-US" sz="1200" b="0" i="0" err="1">
                <a:effectLst/>
                <a:latin typeface="Segoe UI" panose="020B0502040204020203" pitchFamily="34" charset="0"/>
              </a:rPr>
              <a:t>incluyen</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a:effectLst/>
                <a:latin typeface="Segoe UI" panose="020B0502040204020203" pitchFamily="34" charset="0"/>
              </a:rPr>
              <a:t>Hablar con </a:t>
            </a:r>
            <a:r>
              <a:rPr lang="en-US" sz="1200" b="1" i="0" err="1">
                <a:effectLst/>
                <a:latin typeface="Segoe UI" panose="020B0502040204020203" pitchFamily="34" charset="0"/>
              </a:rPr>
              <a:t>su</a:t>
            </a:r>
            <a:r>
              <a:rPr lang="en-US" sz="1200" b="1" i="0">
                <a:effectLst/>
                <a:latin typeface="Segoe UI" panose="020B0502040204020203" pitchFamily="34" charset="0"/>
              </a:rPr>
              <a:t> </a:t>
            </a:r>
            <a:r>
              <a:rPr lang="en-US" sz="1200" b="1" i="0" err="1">
                <a:effectLst/>
                <a:latin typeface="Segoe UI" panose="020B0502040204020203" pitchFamily="34" charset="0"/>
              </a:rPr>
              <a:t>hijo</a:t>
            </a:r>
            <a:r>
              <a:rPr lang="en-US" sz="1200" b="1" i="0">
                <a:effectLst/>
                <a:latin typeface="Segoe UI" panose="020B0502040204020203" pitchFamily="34" charset="0"/>
              </a:rPr>
              <a:t>/a y </a:t>
            </a:r>
            <a:r>
              <a:rPr lang="en-US" sz="1200" b="1" i="0" err="1">
                <a:effectLst/>
                <a:latin typeface="Segoe UI" panose="020B0502040204020203" pitchFamily="34" charset="0"/>
              </a:rPr>
              <a:t>tener</a:t>
            </a:r>
            <a:r>
              <a:rPr lang="en-US" sz="1200" b="1" i="0">
                <a:effectLst/>
                <a:latin typeface="Segoe UI" panose="020B0502040204020203" pitchFamily="34" charset="0"/>
              </a:rPr>
              <a:t> </a:t>
            </a:r>
            <a:r>
              <a:rPr lang="en-US" sz="1200" b="1" i="0" err="1">
                <a:effectLst/>
                <a:latin typeface="Segoe UI" panose="020B0502040204020203" pitchFamily="34" charset="0"/>
              </a:rPr>
              <a:t>buenas</a:t>
            </a:r>
            <a:r>
              <a:rPr lang="en-US" sz="1200" b="1" i="0">
                <a:effectLst/>
                <a:latin typeface="Segoe UI" panose="020B0502040204020203" pitchFamily="34" charset="0"/>
              </a:rPr>
              <a:t> </a:t>
            </a:r>
            <a:r>
              <a:rPr lang="en-US" sz="1200" b="1" i="0" err="1">
                <a:effectLst/>
                <a:latin typeface="Segoe UI" panose="020B0502040204020203" pitchFamily="34" charset="0"/>
              </a:rPr>
              <a:t>conversaciones</a:t>
            </a:r>
            <a:r>
              <a:rPr lang="en-US" sz="1200" b="1" i="0">
                <a:effectLst/>
                <a:latin typeface="Segoe UI" panose="020B0502040204020203" pitchFamily="34" charset="0"/>
              </a:rPr>
              <a:t>.</a:t>
            </a:r>
            <a:r>
              <a:rPr lang="en-US" sz="1200" b="0" i="0">
                <a:effectLst/>
                <a:latin typeface="Segoe UI" panose="020B0502040204020203" pitchFamily="34" charset="0"/>
              </a:rPr>
              <a:t> </a:t>
            </a:r>
            <a:r>
              <a:rPr lang="en-US" sz="1200" b="0" i="0" err="1">
                <a:effectLst/>
                <a:latin typeface="Segoe UI" panose="020B0502040204020203" pitchFamily="34" charset="0"/>
              </a:rPr>
              <a:t>Recuerden</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escuchar</a:t>
            </a:r>
            <a:r>
              <a:rPr lang="en-US" sz="1200" b="0" i="0">
                <a:effectLst/>
                <a:latin typeface="Segoe UI" panose="020B0502040204020203" pitchFamily="34" charset="0"/>
              </a:rPr>
              <a:t> y </a:t>
            </a:r>
            <a:r>
              <a:rPr lang="en-US" sz="1200" b="0" i="0" err="1">
                <a:effectLst/>
                <a:latin typeface="Segoe UI" panose="020B0502040204020203" pitchFamily="34" charset="0"/>
              </a:rPr>
              <a:t>hablar</a:t>
            </a:r>
            <a:r>
              <a:rPr lang="en-US" sz="1200" b="0" i="0">
                <a:effectLst/>
                <a:latin typeface="Segoe UI" panose="020B0502040204020203" pitchFamily="34" charset="0"/>
              </a:rPr>
              <a:t> son las </a:t>
            </a:r>
            <a:r>
              <a:rPr lang="en-US" sz="1200" b="0" i="0" err="1">
                <a:effectLst/>
                <a:latin typeface="Segoe UI" panose="020B0502040204020203" pitchFamily="34" charset="0"/>
              </a:rPr>
              <a:t>habilidades</a:t>
            </a:r>
            <a:r>
              <a:rPr lang="en-US" sz="1200" b="0" i="0">
                <a:effectLst/>
                <a:latin typeface="Segoe UI" panose="020B0502040204020203" pitchFamily="34" charset="0"/>
              </a:rPr>
              <a:t> </a:t>
            </a:r>
            <a:r>
              <a:rPr lang="en-US" sz="1200" b="0" i="0" err="1">
                <a:effectLst/>
                <a:latin typeface="Segoe UI" panose="020B0502040204020203" pitchFamily="34" charset="0"/>
              </a:rPr>
              <a:t>fundamentales</a:t>
            </a:r>
            <a:r>
              <a:rPr lang="en-US" sz="1200" b="0" i="0">
                <a:effectLst/>
                <a:latin typeface="Segoe UI" panose="020B0502040204020203" pitchFamily="34" charset="0"/>
              </a:rPr>
              <a:t> para </a:t>
            </a:r>
            <a:r>
              <a:rPr lang="en-US" sz="1200" b="0" i="0" err="1">
                <a:effectLst/>
                <a:latin typeface="Segoe UI" panose="020B0502040204020203" pitchFamily="34" charset="0"/>
              </a:rPr>
              <a:t>aprender</a:t>
            </a:r>
            <a:r>
              <a:rPr lang="en-US" sz="1200" b="0" i="0">
                <a:effectLst/>
                <a:latin typeface="Segoe UI" panose="020B0502040204020203" pitchFamily="34" charset="0"/>
              </a:rPr>
              <a:t> a leer y </a:t>
            </a:r>
            <a:r>
              <a:rPr lang="en-US" sz="1200" b="0" i="0" err="1">
                <a:effectLst/>
                <a:latin typeface="Segoe UI" panose="020B0502040204020203" pitchFamily="34" charset="0"/>
              </a:rPr>
              <a:t>escribir</a:t>
            </a:r>
            <a:r>
              <a:rPr lang="en-US" sz="1200" b="0" i="0">
                <a:effectLst/>
                <a:latin typeface="Segoe UI" panose="020B0502040204020203" pitchFamily="34" charset="0"/>
              </a:rPr>
              <a:t>. </a:t>
            </a:r>
            <a:r>
              <a:rPr lang="en-US" sz="1200" b="0" i="0" err="1">
                <a:effectLst/>
                <a:latin typeface="Segoe UI" panose="020B0502040204020203" pitchFamily="34" charset="0"/>
              </a:rPr>
              <a:t>Anímelos</a:t>
            </a:r>
            <a:r>
              <a:rPr lang="en-US" sz="1200" b="0" i="0">
                <a:effectLst/>
                <a:latin typeface="Segoe UI" panose="020B0502040204020203" pitchFamily="34" charset="0"/>
              </a:rPr>
              <a:t> a </a:t>
            </a:r>
            <a:r>
              <a:rPr lang="en-US" sz="1200" b="0" i="0" err="1">
                <a:effectLst/>
                <a:latin typeface="Segoe UI" panose="020B0502040204020203" pitchFamily="34" charset="0"/>
              </a:rPr>
              <a:t>hacer</a:t>
            </a:r>
            <a:r>
              <a:rPr lang="en-US" sz="1200" b="0" i="0">
                <a:effectLst/>
                <a:latin typeface="Segoe UI" panose="020B0502040204020203" pitchFamily="34" charset="0"/>
              </a:rPr>
              <a:t> </a:t>
            </a:r>
            <a:r>
              <a:rPr lang="en-US" sz="1200" b="0" i="0" err="1">
                <a:effectLst/>
                <a:latin typeface="Segoe UI" panose="020B0502040204020203" pitchFamily="34" charset="0"/>
              </a:rPr>
              <a:t>preguntas</a:t>
            </a:r>
            <a:r>
              <a:rPr lang="en-US" sz="1200" b="0" i="0">
                <a:effectLst/>
                <a:latin typeface="Segoe UI" panose="020B0502040204020203" pitchFamily="34" charset="0"/>
              </a:rPr>
              <a:t>. Las </a:t>
            </a:r>
            <a:r>
              <a:rPr lang="en-US" sz="1200" b="0" i="0" err="1">
                <a:effectLst/>
                <a:latin typeface="Segoe UI" panose="020B0502040204020203" pitchFamily="34" charset="0"/>
              </a:rPr>
              <a:t>conversaciones</a:t>
            </a:r>
            <a:r>
              <a:rPr lang="en-US" sz="1200" b="0" i="0">
                <a:effectLst/>
                <a:latin typeface="Segoe UI" panose="020B0502040204020203" pitchFamily="34" charset="0"/>
              </a:rPr>
              <a:t> les </a:t>
            </a:r>
            <a:r>
              <a:rPr lang="en-US" sz="1200" b="0" i="0" err="1">
                <a:effectLst/>
                <a:latin typeface="Segoe UI" panose="020B0502040204020203" pitchFamily="34" charset="0"/>
              </a:rPr>
              <a:t>ayudan</a:t>
            </a:r>
            <a:r>
              <a:rPr lang="en-US" sz="1200" b="0" i="0">
                <a:effectLst/>
                <a:latin typeface="Segoe UI" panose="020B0502040204020203" pitchFamily="34" charset="0"/>
              </a:rPr>
              <a:t> a </a:t>
            </a:r>
            <a:r>
              <a:rPr lang="en-US" sz="1200" b="0" i="0" err="1">
                <a:effectLst/>
                <a:latin typeface="Segoe UI" panose="020B0502040204020203" pitchFamily="34" charset="0"/>
              </a:rPr>
              <a:t>aprender</a:t>
            </a:r>
            <a:r>
              <a:rPr lang="en-US" sz="1200" b="0" i="0">
                <a:effectLst/>
                <a:latin typeface="Segoe UI" panose="020B0502040204020203" pitchFamily="34" charset="0"/>
              </a:rPr>
              <a:t> palabras </a:t>
            </a:r>
            <a:r>
              <a:rPr lang="en-US" sz="1200" b="0" i="0" err="1">
                <a:effectLst/>
                <a:latin typeface="Segoe UI" panose="020B0502040204020203" pitchFamily="34" charset="0"/>
              </a:rPr>
              <a:t>nuevas</a:t>
            </a:r>
            <a:r>
              <a:rPr lang="en-US" sz="1200" b="0" i="0">
                <a:effectLst/>
                <a:latin typeface="Segoe UI" panose="020B0502040204020203" pitchFamily="34" charset="0"/>
              </a:rPr>
              <a:t>, </a:t>
            </a:r>
            <a:r>
              <a:rPr lang="en-US" sz="1200" b="0" i="0" err="1">
                <a:effectLst/>
                <a:latin typeface="Segoe UI" panose="020B0502040204020203" pitchFamily="34" charset="0"/>
              </a:rPr>
              <a:t>nuevas</a:t>
            </a:r>
            <a:r>
              <a:rPr lang="en-US" sz="1200" b="0" i="0">
                <a:effectLst/>
                <a:latin typeface="Segoe UI" panose="020B0502040204020203" pitchFamily="34" charset="0"/>
              </a:rPr>
              <a:t> formas de </a:t>
            </a:r>
            <a:r>
              <a:rPr lang="en-US" sz="1200" b="0" i="0" err="1">
                <a:effectLst/>
                <a:latin typeface="Segoe UI" panose="020B0502040204020203" pitchFamily="34" charset="0"/>
              </a:rPr>
              <a:t>expresar</a:t>
            </a:r>
            <a:r>
              <a:rPr lang="en-US" sz="1200" b="0" i="0">
                <a:effectLst/>
                <a:latin typeface="Segoe UI" panose="020B0502040204020203" pitchFamily="34" charset="0"/>
              </a:rPr>
              <a:t> ideas y </a:t>
            </a:r>
            <a:r>
              <a:rPr lang="en-US" sz="1200" b="0" i="0" err="1">
                <a:effectLst/>
                <a:latin typeface="Segoe UI" panose="020B0502040204020203" pitchFamily="34" charset="0"/>
              </a:rPr>
              <a:t>conocimientos</a:t>
            </a:r>
            <a:r>
              <a:rPr lang="en-US" sz="1200" b="0" i="0">
                <a:effectLst/>
                <a:latin typeface="Segoe UI" panose="020B0502040204020203" pitchFamily="34" charset="0"/>
              </a:rPr>
              <a:t> </a:t>
            </a:r>
            <a:r>
              <a:rPr lang="en-US" sz="1200" b="0" i="0" err="1">
                <a:effectLst/>
                <a:latin typeface="Segoe UI" panose="020B0502040204020203" pitchFamily="34" charset="0"/>
              </a:rPr>
              <a:t>sobre</a:t>
            </a:r>
            <a:r>
              <a:rPr lang="en-US" sz="1200" b="0" i="0">
                <a:effectLst/>
                <a:latin typeface="Segoe UI" panose="020B0502040204020203" pitchFamily="34" charset="0"/>
              </a:rPr>
              <a:t> el </a:t>
            </a:r>
            <a:r>
              <a:rPr lang="en-US" sz="1200" b="0" i="0" err="1">
                <a:effectLst/>
                <a:latin typeface="Segoe UI" panose="020B0502040204020203" pitchFamily="34" charset="0"/>
              </a:rPr>
              <a:t>mundo</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les </a:t>
            </a:r>
            <a:r>
              <a:rPr lang="en-US" sz="1200" b="0" i="0" err="1">
                <a:effectLst/>
                <a:latin typeface="Segoe UI" panose="020B0502040204020203" pitchFamily="34" charset="0"/>
              </a:rPr>
              <a:t>servirán</a:t>
            </a:r>
            <a:r>
              <a:rPr lang="en-US" sz="1200" b="0" i="0">
                <a:effectLst/>
                <a:latin typeface="Segoe UI" panose="020B0502040204020203" pitchFamily="34" charset="0"/>
              </a:rPr>
              <a:t> para </a:t>
            </a:r>
            <a:r>
              <a:rPr lang="en-US" sz="1200" b="0" i="0" err="1">
                <a:effectLst/>
                <a:latin typeface="Segoe UI" panose="020B0502040204020203" pitchFamily="34" charset="0"/>
              </a:rPr>
              <a:t>comprender</a:t>
            </a:r>
            <a:r>
              <a:rPr lang="en-US" sz="1200" b="0" i="0">
                <a:effectLst/>
                <a:latin typeface="Segoe UI" panose="020B0502040204020203" pitchFamily="34" charset="0"/>
              </a:rPr>
              <a:t> </a:t>
            </a:r>
            <a:r>
              <a:rPr lang="en-US" sz="1200" b="0" i="0" err="1">
                <a:effectLst/>
                <a:latin typeface="Segoe UI" panose="020B0502040204020203" pitchFamily="34" charset="0"/>
              </a:rPr>
              <a:t>mejor</a:t>
            </a:r>
            <a:r>
              <a:rPr lang="en-US" sz="1200" b="0" i="0">
                <a:effectLst/>
                <a:latin typeface="Segoe UI" panose="020B0502040204020203" pitchFamily="34" charset="0"/>
              </a:rPr>
              <a:t> lo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leen</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a:effectLst/>
                <a:latin typeface="Segoe UI" panose="020B0502040204020203" pitchFamily="34" charset="0"/>
              </a:rPr>
              <a:t>Leer con </a:t>
            </a:r>
            <a:r>
              <a:rPr lang="en-US" sz="1200" b="1" i="0" err="1">
                <a:effectLst/>
                <a:latin typeface="Segoe UI" panose="020B0502040204020203" pitchFamily="34" charset="0"/>
              </a:rPr>
              <a:t>su</a:t>
            </a:r>
            <a:r>
              <a:rPr lang="en-US" sz="1200" b="1" i="0">
                <a:effectLst/>
                <a:latin typeface="Segoe UI" panose="020B0502040204020203" pitchFamily="34" charset="0"/>
              </a:rPr>
              <a:t> </a:t>
            </a:r>
            <a:r>
              <a:rPr lang="en-US" sz="1200" b="1" i="0" err="1">
                <a:effectLst/>
                <a:latin typeface="Segoe UI" panose="020B0502040204020203" pitchFamily="34" charset="0"/>
              </a:rPr>
              <a:t>hijo</a:t>
            </a:r>
            <a:r>
              <a:rPr lang="en-US" sz="1200" b="1" i="0">
                <a:effectLst/>
                <a:latin typeface="Segoe UI" panose="020B0502040204020203" pitchFamily="34" charset="0"/>
              </a:rPr>
              <a:t>/a </a:t>
            </a:r>
            <a:r>
              <a:rPr lang="en-US" sz="1200" b="1" i="0" err="1">
                <a:effectLst/>
                <a:latin typeface="Segoe UI" panose="020B0502040204020203" pitchFamily="34" charset="0"/>
              </a:rPr>
              <a:t>siempre</a:t>
            </a:r>
            <a:r>
              <a:rPr lang="en-US" sz="1200" b="1" i="0">
                <a:effectLst/>
                <a:latin typeface="Segoe UI" panose="020B0502040204020203" pitchFamily="34" charset="0"/>
              </a:rPr>
              <a:t> </a:t>
            </a:r>
            <a:r>
              <a:rPr lang="en-US" sz="1200" b="1" i="0" err="1">
                <a:effectLst/>
                <a:latin typeface="Segoe UI" panose="020B0502040204020203" pitchFamily="34" charset="0"/>
              </a:rPr>
              <a:t>que</a:t>
            </a:r>
            <a:r>
              <a:rPr lang="en-US" sz="1200" b="1" i="0">
                <a:effectLst/>
                <a:latin typeface="Segoe UI" panose="020B0502040204020203" pitchFamily="34" charset="0"/>
              </a:rPr>
              <a:t> sea </a:t>
            </a:r>
            <a:r>
              <a:rPr lang="en-US" sz="1200" b="1" i="0" err="1">
                <a:effectLst/>
                <a:latin typeface="Segoe UI" panose="020B0502040204020203" pitchFamily="34" charset="0"/>
              </a:rPr>
              <a:t>posible</a:t>
            </a:r>
            <a:r>
              <a:rPr lang="en-US" sz="1200" b="1" i="0">
                <a:effectLst/>
                <a:latin typeface="Segoe UI" panose="020B0502040204020203" pitchFamily="34" charset="0"/>
              </a:rPr>
              <a:t>.</a:t>
            </a:r>
            <a:r>
              <a:rPr lang="en-US" sz="1200" b="0" i="0">
                <a:effectLst/>
                <a:latin typeface="Segoe UI" panose="020B0502040204020203" pitchFamily="34" charset="0"/>
              </a:rPr>
              <a:t> </a:t>
            </a:r>
            <a:r>
              <a:rPr lang="en-US" sz="1200" b="0" i="0" err="1">
                <a:effectLst/>
                <a:latin typeface="Segoe UI" panose="020B0502040204020203" pitchFamily="34" charset="0"/>
              </a:rPr>
              <a:t>Pueden</a:t>
            </a:r>
            <a:r>
              <a:rPr lang="en-US" sz="1200" b="0" i="0">
                <a:effectLst/>
                <a:latin typeface="Segoe UI" panose="020B0502040204020203" pitchFamily="34" charset="0"/>
              </a:rPr>
              <a:t> leer </a:t>
            </a:r>
            <a:r>
              <a:rPr lang="en-US" sz="1200" b="0" i="0" err="1">
                <a:effectLst/>
                <a:latin typeface="Segoe UI" panose="020B0502040204020203" pitchFamily="34" charset="0"/>
              </a:rPr>
              <a:t>todo</a:t>
            </a:r>
            <a:r>
              <a:rPr lang="en-US" sz="1200" b="0" i="0">
                <a:effectLst/>
                <a:latin typeface="Segoe UI" panose="020B0502040204020203" pitchFamily="34" charset="0"/>
              </a:rPr>
              <a:t> </a:t>
            </a:r>
            <a:r>
              <a:rPr lang="en-US" sz="1200" b="0" i="0" err="1">
                <a:effectLst/>
                <a:latin typeface="Segoe UI" panose="020B0502040204020203" pitchFamily="34" charset="0"/>
              </a:rPr>
              <a:t>tipo</a:t>
            </a:r>
            <a:r>
              <a:rPr lang="en-US" sz="1200" b="0" i="0">
                <a:effectLst/>
                <a:latin typeface="Segoe UI" panose="020B0502040204020203" pitchFamily="34" charset="0"/>
              </a:rPr>
              <a:t> de </a:t>
            </a:r>
            <a:r>
              <a:rPr lang="en-US" sz="1200" b="0" i="0" err="1">
                <a:effectLst/>
                <a:latin typeface="Segoe UI" panose="020B0502040204020203" pitchFamily="34" charset="0"/>
              </a:rPr>
              <a:t>textos</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encuentren</a:t>
            </a:r>
            <a:r>
              <a:rPr lang="en-US" sz="1200" b="0" i="0">
                <a:effectLst/>
                <a:latin typeface="Segoe UI" panose="020B0502040204020203" pitchFamily="34" charset="0"/>
              </a:rPr>
              <a:t> a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alrededor</a:t>
            </a:r>
            <a:r>
              <a:rPr lang="en-US" sz="1200" b="0" i="0">
                <a:effectLst/>
                <a:latin typeface="Segoe UI" panose="020B0502040204020203" pitchFamily="34" charset="0"/>
              </a:rPr>
              <a:t>, </a:t>
            </a:r>
            <a:r>
              <a:rPr lang="en-US" sz="1200" b="0" i="0" err="1">
                <a:effectLst/>
                <a:latin typeface="Segoe UI" panose="020B0502040204020203" pitchFamily="34" charset="0"/>
              </a:rPr>
              <a:t>como</a:t>
            </a:r>
            <a:r>
              <a:rPr lang="en-US" sz="1200" b="0" i="0">
                <a:effectLst/>
                <a:latin typeface="Segoe UI" panose="020B0502040204020203" pitchFamily="34" charset="0"/>
              </a:rPr>
              <a:t> la </a:t>
            </a:r>
            <a:r>
              <a:rPr lang="en-US" sz="1200" b="0" i="0" err="1">
                <a:effectLst/>
                <a:latin typeface="Segoe UI" panose="020B0502040204020203" pitchFamily="34" charset="0"/>
              </a:rPr>
              <a:t>información</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caja</a:t>
            </a:r>
            <a:r>
              <a:rPr lang="en-US" sz="1200" b="0" i="0">
                <a:effectLst/>
                <a:latin typeface="Segoe UI" panose="020B0502040204020203" pitchFamily="34" charset="0"/>
              </a:rPr>
              <a:t> de cereal,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letreros</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la </a:t>
            </a:r>
            <a:r>
              <a:rPr lang="en-US" sz="1200" b="0" i="0" err="1">
                <a:effectLst/>
                <a:latin typeface="Segoe UI" panose="020B0502040204020203" pitchFamily="34" charset="0"/>
              </a:rPr>
              <a:t>calle</a:t>
            </a:r>
            <a:r>
              <a:rPr lang="en-US" sz="1200" b="0" i="0">
                <a:effectLst/>
                <a:latin typeface="Segoe UI" panose="020B0502040204020203" pitchFamily="34" charset="0"/>
              </a:rPr>
              <a:t>, el </a:t>
            </a:r>
            <a:r>
              <a:rPr lang="en-US" sz="1200" b="0" i="0" err="1">
                <a:effectLst/>
                <a:latin typeface="Segoe UI" panose="020B0502040204020203" pitchFamily="34" charset="0"/>
              </a:rPr>
              <a:t>menú</a:t>
            </a:r>
            <a:r>
              <a:rPr lang="en-US" sz="1200" b="0" i="0">
                <a:effectLst/>
                <a:latin typeface="Segoe UI" panose="020B0502040204020203" pitchFamily="34" charset="0"/>
              </a:rPr>
              <a:t> de un </a:t>
            </a:r>
            <a:r>
              <a:rPr lang="en-US" sz="1200" b="0" i="0" err="1">
                <a:effectLst/>
                <a:latin typeface="Segoe UI" panose="020B0502040204020203" pitchFamily="34" charset="0"/>
              </a:rPr>
              <a:t>restaurante</a:t>
            </a:r>
            <a:r>
              <a:rPr lang="en-US" sz="1200" b="0" i="0">
                <a:effectLst/>
                <a:latin typeface="Segoe UI" panose="020B0502040204020203" pitchFamily="34" charset="0"/>
              </a:rPr>
              <a:t> o un </a:t>
            </a:r>
            <a:r>
              <a:rPr lang="en-US" sz="1200" b="0" i="0" err="1">
                <a:effectLst/>
                <a:latin typeface="Segoe UI" panose="020B0502040204020203" pitchFamily="34" charset="0"/>
              </a:rPr>
              <a:t>libro</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a:effectLst/>
                <a:latin typeface="Segoe UI" panose="020B0502040204020203" pitchFamily="34" charset="0"/>
              </a:rPr>
              <a:t>Si leer le </a:t>
            </a:r>
            <a:r>
              <a:rPr lang="en-US" sz="1200" b="1" i="0" err="1">
                <a:effectLst/>
                <a:latin typeface="Segoe UI" panose="020B0502040204020203" pitchFamily="34" charset="0"/>
              </a:rPr>
              <a:t>resulta</a:t>
            </a:r>
            <a:r>
              <a:rPr lang="en-US" sz="1200" b="1" i="0">
                <a:effectLst/>
                <a:latin typeface="Segoe UI" panose="020B0502040204020203" pitchFamily="34" charset="0"/>
              </a:rPr>
              <a:t> </a:t>
            </a:r>
            <a:r>
              <a:rPr lang="en-US" sz="1200" b="1" i="0" err="1">
                <a:effectLst/>
                <a:latin typeface="Segoe UI" panose="020B0502040204020203" pitchFamily="34" charset="0"/>
              </a:rPr>
              <a:t>difícil</a:t>
            </a:r>
            <a:r>
              <a:rPr lang="en-US" sz="1200" b="1" i="0">
                <a:effectLst/>
                <a:latin typeface="Segoe UI" panose="020B0502040204020203" pitchFamily="34" charset="0"/>
              </a:rPr>
              <a:t>, </a:t>
            </a:r>
            <a:r>
              <a:rPr lang="en-US" sz="1200" b="1" i="0" err="1">
                <a:effectLst/>
                <a:latin typeface="Segoe UI" panose="020B0502040204020203" pitchFamily="34" charset="0"/>
              </a:rPr>
              <a:t>existen</a:t>
            </a:r>
            <a:r>
              <a:rPr lang="en-US" sz="1200" b="1" i="0">
                <a:effectLst/>
                <a:latin typeface="Segoe UI" panose="020B0502040204020203" pitchFamily="34" charset="0"/>
              </a:rPr>
              <a:t> </a:t>
            </a:r>
            <a:r>
              <a:rPr lang="en-US" sz="1200" b="1" i="0" err="1">
                <a:effectLst/>
                <a:latin typeface="Segoe UI" panose="020B0502040204020203" pitchFamily="34" charset="0"/>
              </a:rPr>
              <a:t>muchas</a:t>
            </a:r>
            <a:r>
              <a:rPr lang="en-US" sz="1200" b="1" i="0">
                <a:effectLst/>
                <a:latin typeface="Segoe UI" panose="020B0502040204020203" pitchFamily="34" charset="0"/>
              </a:rPr>
              <a:t> </a:t>
            </a:r>
            <a:r>
              <a:rPr lang="en-US" sz="1200" b="1" i="0" err="1">
                <a:effectLst/>
                <a:latin typeface="Segoe UI" panose="020B0502040204020203" pitchFamily="34" charset="0"/>
              </a:rPr>
              <a:t>opciones</a:t>
            </a:r>
            <a:r>
              <a:rPr lang="en-US" sz="1200" b="1" i="0">
                <a:effectLst/>
                <a:latin typeface="Segoe UI" panose="020B0502040204020203" pitchFamily="34" charset="0"/>
              </a:rPr>
              <a:t>.</a:t>
            </a:r>
            <a:r>
              <a:rPr lang="en-US" sz="1200" b="0" i="0">
                <a:effectLst/>
                <a:latin typeface="Segoe UI" panose="020B0502040204020203" pitchFamily="34" charset="0"/>
              </a:rPr>
              <a:t> Hay </a:t>
            </a:r>
            <a:r>
              <a:rPr lang="en-US" sz="1200" b="0" i="0" err="1">
                <a:effectLst/>
                <a:latin typeface="Segoe UI" panose="020B0502040204020203" pitchFamily="34" charset="0"/>
              </a:rPr>
              <a:t>numerosos</a:t>
            </a:r>
            <a:r>
              <a:rPr lang="en-US" sz="1200" b="0" i="0">
                <a:effectLst/>
                <a:latin typeface="Segoe UI" panose="020B0502040204020203" pitchFamily="34" charset="0"/>
              </a:rPr>
              <a:t> videos </a:t>
            </a:r>
            <a:r>
              <a:rPr lang="en-US" sz="1200" b="0" i="0" err="1">
                <a:effectLst/>
                <a:latin typeface="Segoe UI" panose="020B0502040204020203" pitchFamily="34" charset="0"/>
              </a:rPr>
              <a:t>en</a:t>
            </a:r>
            <a:r>
              <a:rPr lang="en-US" sz="1200" b="0" i="0">
                <a:effectLst/>
                <a:latin typeface="Segoe UI" panose="020B0502040204020203" pitchFamily="34" charset="0"/>
              </a:rPr>
              <a:t> internet de personas </a:t>
            </a:r>
            <a:r>
              <a:rPr lang="en-US" sz="1200" b="0" i="0" err="1">
                <a:effectLst/>
                <a:latin typeface="Segoe UI" panose="020B0502040204020203" pitchFamily="34" charset="0"/>
              </a:rPr>
              <a:t>leyendo</a:t>
            </a:r>
            <a:r>
              <a:rPr lang="en-US" sz="1200" b="0" i="0">
                <a:effectLst/>
                <a:latin typeface="Segoe UI" panose="020B0502040204020203" pitchFamily="34" charset="0"/>
              </a:rPr>
              <a:t> </a:t>
            </a:r>
            <a:r>
              <a:rPr lang="en-US" sz="1200" b="0" i="0" err="1">
                <a:effectLst/>
                <a:latin typeface="Segoe UI" panose="020B0502040204020203" pitchFamily="34" charset="0"/>
              </a:rPr>
              <a:t>libros</a:t>
            </a:r>
            <a:r>
              <a:rPr lang="en-US" sz="1200" b="0" i="0">
                <a:effectLst/>
                <a:latin typeface="Segoe UI" panose="020B0502040204020203" pitchFamily="34" charset="0"/>
              </a:rPr>
              <a:t> </a:t>
            </a:r>
            <a:r>
              <a:rPr lang="en-US" sz="1200" b="0" i="0" err="1">
                <a:effectLst/>
                <a:latin typeface="Segoe UI" panose="020B0502040204020203" pitchFamily="34" charset="0"/>
              </a:rPr>
              <a:t>infantiles</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voz</a:t>
            </a:r>
            <a:r>
              <a:rPr lang="en-US" sz="1200" b="0" i="0">
                <a:effectLst/>
                <a:latin typeface="Segoe UI" panose="020B0502040204020203" pitchFamily="34" charset="0"/>
              </a:rPr>
              <a:t> </a:t>
            </a:r>
            <a:r>
              <a:rPr lang="en-US" sz="1200" b="0" i="0" err="1">
                <a:effectLst/>
                <a:latin typeface="Segoe UI" panose="020B0502040204020203" pitchFamily="34" charset="0"/>
              </a:rPr>
              <a:t>alta.</a:t>
            </a:r>
            <a:r>
              <a:rPr lang="en-US" sz="1200" b="0" i="0">
                <a:effectLst/>
                <a:latin typeface="Segoe UI" panose="020B0502040204020203" pitchFamily="34" charset="0"/>
              </a:rPr>
              <a:t> </a:t>
            </a:r>
            <a:r>
              <a:rPr lang="en-US" sz="1200" b="0" i="0" err="1">
                <a:effectLst/>
                <a:latin typeface="Segoe UI" panose="020B0502040204020203" pitchFamily="34" charset="0"/>
              </a:rPr>
              <a:t>Puede</a:t>
            </a:r>
            <a:r>
              <a:rPr lang="en-US" sz="1200" b="0" i="0">
                <a:effectLst/>
                <a:latin typeface="Segoe UI" panose="020B0502040204020203" pitchFamily="34" charset="0"/>
              </a:rPr>
              <a:t> </a:t>
            </a:r>
            <a:r>
              <a:rPr lang="en-US" sz="1200" b="0" i="0" err="1">
                <a:effectLst/>
                <a:latin typeface="Segoe UI" panose="020B0502040204020203" pitchFamily="34" charset="0"/>
              </a:rPr>
              <a:t>preguntarle</a:t>
            </a:r>
            <a:r>
              <a:rPr lang="en-US" sz="1200" b="0" i="0">
                <a:effectLst/>
                <a:latin typeface="Segoe UI" panose="020B0502040204020203" pitchFamily="34" charset="0"/>
              </a:rPr>
              <a:t> al maestro o </a:t>
            </a:r>
            <a:r>
              <a:rPr lang="en-US" sz="1200" b="0" i="0" err="1">
                <a:effectLst/>
                <a:latin typeface="Segoe UI" panose="020B0502040204020203" pitchFamily="34" charset="0"/>
              </a:rPr>
              <a:t>maestra</a:t>
            </a:r>
            <a:r>
              <a:rPr lang="en-US" sz="1200" b="0" i="0">
                <a:effectLst/>
                <a:latin typeface="Segoe UI" panose="020B0502040204020203" pitchFamily="34" charset="0"/>
              </a:rPr>
              <a:t> de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hijo</a:t>
            </a:r>
            <a:r>
              <a:rPr lang="en-US" sz="1200" b="0" i="0">
                <a:effectLst/>
                <a:latin typeface="Segoe UI" panose="020B0502040204020203" pitchFamily="34" charset="0"/>
              </a:rPr>
              <a:t>/a </a:t>
            </a:r>
            <a:r>
              <a:rPr lang="en-US" sz="1200" b="0" i="0" err="1">
                <a:effectLst/>
                <a:latin typeface="Segoe UI" panose="020B0502040204020203" pitchFamily="34" charset="0"/>
              </a:rPr>
              <a:t>si</a:t>
            </a:r>
            <a:r>
              <a:rPr lang="en-US" sz="1200" b="0" i="0">
                <a:effectLst/>
                <a:latin typeface="Segoe UI" panose="020B0502040204020203" pitchFamily="34" charset="0"/>
              </a:rPr>
              <a:t> </a:t>
            </a:r>
            <a:r>
              <a:rPr lang="en-US" sz="1200" b="0" i="0" err="1">
                <a:effectLst/>
                <a:latin typeface="Segoe UI" panose="020B0502040204020203" pitchFamily="34" charset="0"/>
              </a:rPr>
              <a:t>tiene</a:t>
            </a:r>
            <a:r>
              <a:rPr lang="en-US" sz="1200" b="0" i="0">
                <a:effectLst/>
                <a:latin typeface="Segoe UI" panose="020B0502040204020203" pitchFamily="34" charset="0"/>
              </a:rPr>
              <a:t> </a:t>
            </a:r>
            <a:r>
              <a:rPr lang="en-US" sz="1200" b="0" i="0" err="1">
                <a:effectLst/>
                <a:latin typeface="Segoe UI" panose="020B0502040204020203" pitchFamily="34" charset="0"/>
              </a:rPr>
              <a:t>algún</a:t>
            </a:r>
            <a:r>
              <a:rPr lang="en-US" sz="1200" b="0" i="0">
                <a:effectLst/>
                <a:latin typeface="Segoe UI" panose="020B0502040204020203" pitchFamily="34" charset="0"/>
              </a:rPr>
              <a:t> canal de YouTube, sitio web o </a:t>
            </a:r>
            <a:r>
              <a:rPr lang="en-US" sz="1200" b="0" i="0" err="1">
                <a:effectLst/>
                <a:latin typeface="Segoe UI" panose="020B0502040204020203" pitchFamily="34" charset="0"/>
              </a:rPr>
              <a:t>narrador</a:t>
            </a:r>
            <a:r>
              <a:rPr lang="en-US" sz="1200" b="0" i="0">
                <a:effectLst/>
                <a:latin typeface="Segoe UI" panose="020B0502040204020203" pitchFamily="34" charset="0"/>
              </a:rPr>
              <a:t> </a:t>
            </a:r>
            <a:r>
              <a:rPr lang="en-US" sz="1200" b="0" i="0" err="1">
                <a:effectLst/>
                <a:latin typeface="Segoe UI" panose="020B0502040204020203" pitchFamily="34" charset="0"/>
              </a:rPr>
              <a:t>favorito</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recomiende</a:t>
            </a:r>
            <a:r>
              <a:rPr lang="en-US" sz="1200" b="0" i="0">
                <a:effectLst/>
                <a:latin typeface="Segoe UI" panose="020B0502040204020203" pitchFamily="34" charset="0"/>
              </a:rPr>
              <a:t> para </a:t>
            </a:r>
            <a:r>
              <a:rPr lang="en-US" sz="1200" b="0" i="0" err="1">
                <a:effectLst/>
                <a:latin typeface="Segoe UI" panose="020B0502040204020203" pitchFamily="34" charset="0"/>
              </a:rPr>
              <a:t>escuchar</a:t>
            </a:r>
            <a:r>
              <a:rPr lang="en-US" sz="1200" b="0" i="0">
                <a:effectLst/>
                <a:latin typeface="Segoe UI" panose="020B0502040204020203" pitchFamily="34" charset="0"/>
              </a:rPr>
              <a:t> cuentos y </a:t>
            </a:r>
            <a:r>
              <a:rPr lang="en-US" sz="1200" b="0" i="0" err="1">
                <a:effectLst/>
                <a:latin typeface="Segoe UI" panose="020B0502040204020203" pitchFamily="34" charset="0"/>
              </a:rPr>
              <a:t>lecturas</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línea</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a:effectLst/>
                <a:latin typeface="Segoe UI" panose="020B0502040204020203" pitchFamily="34" charset="0"/>
              </a:rPr>
              <a:t>Anime a </a:t>
            </a:r>
            <a:r>
              <a:rPr lang="en-US" sz="1200" b="1" i="0" err="1">
                <a:effectLst/>
                <a:latin typeface="Segoe UI" panose="020B0502040204020203" pitchFamily="34" charset="0"/>
              </a:rPr>
              <a:t>su</a:t>
            </a:r>
            <a:r>
              <a:rPr lang="en-US" sz="1200" b="1" i="0">
                <a:effectLst/>
                <a:latin typeface="Segoe UI" panose="020B0502040204020203" pitchFamily="34" charset="0"/>
              </a:rPr>
              <a:t> </a:t>
            </a:r>
            <a:r>
              <a:rPr lang="en-US" sz="1200" b="1" i="0" err="1">
                <a:effectLst/>
                <a:latin typeface="Segoe UI" panose="020B0502040204020203" pitchFamily="34" charset="0"/>
              </a:rPr>
              <a:t>hijo</a:t>
            </a:r>
            <a:r>
              <a:rPr lang="en-US" sz="1200" b="1" i="0">
                <a:effectLst/>
                <a:latin typeface="Segoe UI" panose="020B0502040204020203" pitchFamily="34" charset="0"/>
              </a:rPr>
              <a:t>/a </a:t>
            </a:r>
            <a:r>
              <a:rPr lang="en-US" sz="1200" b="1" i="0" err="1">
                <a:effectLst/>
                <a:latin typeface="Segoe UI" panose="020B0502040204020203" pitchFamily="34" charset="0"/>
              </a:rPr>
              <a:t>a</a:t>
            </a:r>
            <a:r>
              <a:rPr lang="en-US" sz="1200" b="1" i="0">
                <a:effectLst/>
                <a:latin typeface="Segoe UI" panose="020B0502040204020203" pitchFamily="34" charset="0"/>
              </a:rPr>
              <a:t> leer y </a:t>
            </a:r>
            <a:r>
              <a:rPr lang="en-US" sz="1200" b="1" i="0" err="1">
                <a:effectLst/>
                <a:latin typeface="Segoe UI" panose="020B0502040204020203" pitchFamily="34" charset="0"/>
              </a:rPr>
              <a:t>escribir</a:t>
            </a:r>
            <a:r>
              <a:rPr lang="en-US" sz="1200" b="1" i="0">
                <a:effectLst/>
                <a:latin typeface="Segoe UI" panose="020B0502040204020203" pitchFamily="34" charset="0"/>
              </a:rPr>
              <a:t> </a:t>
            </a:r>
            <a:r>
              <a:rPr lang="en-US" sz="1200" b="1" i="0" err="1">
                <a:effectLst/>
                <a:latin typeface="Segoe UI" panose="020B0502040204020203" pitchFamily="34" charset="0"/>
              </a:rPr>
              <a:t>en</a:t>
            </a:r>
            <a:r>
              <a:rPr lang="en-US" sz="1200" b="1" i="0">
                <a:effectLst/>
                <a:latin typeface="Segoe UI" panose="020B0502040204020203" pitchFamily="34" charset="0"/>
              </a:rPr>
              <a:t> el </a:t>
            </a:r>
            <a:r>
              <a:rPr lang="en-US" sz="1200" b="1" i="0" err="1">
                <a:effectLst/>
                <a:latin typeface="Segoe UI" panose="020B0502040204020203" pitchFamily="34" charset="0"/>
              </a:rPr>
              <a:t>idioma</a:t>
            </a:r>
            <a:r>
              <a:rPr lang="en-US" sz="1200" b="1" i="0">
                <a:effectLst/>
                <a:latin typeface="Segoe UI" panose="020B0502040204020203" pitchFamily="34" charset="0"/>
              </a:rPr>
              <a:t> </a:t>
            </a:r>
            <a:r>
              <a:rPr lang="en-US" sz="1200" b="1" i="0" err="1">
                <a:effectLst/>
                <a:latin typeface="Segoe UI" panose="020B0502040204020203" pitchFamily="34" charset="0"/>
              </a:rPr>
              <a:t>que</a:t>
            </a:r>
            <a:r>
              <a:rPr lang="en-US" sz="1200" b="1" i="0">
                <a:effectLst/>
                <a:latin typeface="Segoe UI" panose="020B0502040204020203" pitchFamily="34" charset="0"/>
              </a:rPr>
              <a:t> </a:t>
            </a:r>
            <a:r>
              <a:rPr lang="en-US" sz="1200" b="1" i="0" err="1">
                <a:effectLst/>
                <a:latin typeface="Segoe UI" panose="020B0502040204020203" pitchFamily="34" charset="0"/>
              </a:rPr>
              <a:t>hablan</a:t>
            </a:r>
            <a:r>
              <a:rPr lang="en-US" sz="1200" b="1" i="0">
                <a:effectLst/>
                <a:latin typeface="Segoe UI" panose="020B0502040204020203" pitchFamily="34" charset="0"/>
              </a:rPr>
              <a:t> </a:t>
            </a:r>
            <a:r>
              <a:rPr lang="en-US" sz="1200" b="1" i="0" err="1">
                <a:effectLst/>
                <a:latin typeface="Segoe UI" panose="020B0502040204020203" pitchFamily="34" charset="0"/>
              </a:rPr>
              <a:t>en</a:t>
            </a:r>
            <a:r>
              <a:rPr lang="en-US" sz="1200" b="1" i="0">
                <a:effectLst/>
                <a:latin typeface="Segoe UI" panose="020B0502040204020203" pitchFamily="34" charset="0"/>
              </a:rPr>
              <a:t> casa.</a:t>
            </a:r>
            <a:r>
              <a:rPr lang="en-US" sz="1200" b="0" i="0">
                <a:effectLst/>
                <a:latin typeface="Segoe UI" panose="020B0502040204020203" pitchFamily="34" charset="0"/>
              </a:rPr>
              <a:t> Las </a:t>
            </a:r>
            <a:r>
              <a:rPr lang="en-US" sz="1200" b="0" i="0" err="1">
                <a:effectLst/>
                <a:latin typeface="Segoe UI" panose="020B0502040204020203" pitchFamily="34" charset="0"/>
              </a:rPr>
              <a:t>habilidades</a:t>
            </a:r>
            <a:r>
              <a:rPr lang="en-US" sz="1200" b="0" i="0">
                <a:effectLst/>
                <a:latin typeface="Segoe UI" panose="020B0502040204020203" pitchFamily="34" charset="0"/>
              </a:rPr>
              <a:t> de </a:t>
            </a:r>
            <a:r>
              <a:rPr lang="en-US" sz="1200" b="0" i="0" err="1">
                <a:effectLst/>
                <a:latin typeface="Segoe UI" panose="020B0502040204020203" pitchFamily="34" charset="0"/>
              </a:rPr>
              <a:t>lectura</a:t>
            </a:r>
            <a:r>
              <a:rPr lang="en-US" sz="1200" b="0" i="0">
                <a:effectLst/>
                <a:latin typeface="Segoe UI" panose="020B0502040204020203" pitchFamily="34" charset="0"/>
              </a:rPr>
              <a:t> y </a:t>
            </a:r>
            <a:r>
              <a:rPr lang="en-US" sz="1200" b="0" i="0" err="1">
                <a:effectLst/>
                <a:latin typeface="Segoe UI" panose="020B0502040204020203" pitchFamily="34" charset="0"/>
              </a:rPr>
              <a:t>escritura</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desarrollan</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un </a:t>
            </a:r>
            <a:r>
              <a:rPr lang="en-US" sz="1200" b="0" i="0" err="1">
                <a:effectLst/>
                <a:latin typeface="Segoe UI" panose="020B0502040204020203" pitchFamily="34" charset="0"/>
              </a:rPr>
              <a:t>idioma</a:t>
            </a:r>
            <a:r>
              <a:rPr lang="en-US" sz="1200" b="0" i="0">
                <a:effectLst/>
                <a:latin typeface="Segoe UI" panose="020B0502040204020203" pitchFamily="34" charset="0"/>
              </a:rPr>
              <a:t> también </a:t>
            </a:r>
            <a:r>
              <a:rPr lang="en-US" sz="1200" b="0" i="0" err="1">
                <a:effectLst/>
                <a:latin typeface="Segoe UI" panose="020B0502040204020203" pitchFamily="34" charset="0"/>
              </a:rPr>
              <a:t>apoyan</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aprendizaje</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otros</a:t>
            </a:r>
            <a:r>
              <a:rPr lang="en-US" sz="1200" b="0" i="0">
                <a:effectLst/>
                <a:latin typeface="Segoe UI" panose="020B0502040204020203" pitchFamily="34" charset="0"/>
              </a:rPr>
              <a:t> </a:t>
            </a:r>
            <a:r>
              <a:rPr lang="en-US" sz="1200" b="0" i="0" err="1">
                <a:effectLst/>
                <a:latin typeface="Segoe UI" panose="020B0502040204020203" pitchFamily="34" charset="0"/>
              </a:rPr>
              <a:t>idiomas</a:t>
            </a:r>
            <a:r>
              <a:rPr lang="en-US" sz="1200" b="0" i="0">
                <a:effectLst/>
                <a:latin typeface="Segoe UI" panose="020B0502040204020203" pitchFamily="34" charset="0"/>
              </a:rPr>
              <a:t>.</a:t>
            </a:r>
          </a:p>
          <a:p>
            <a:pPr marL="342900" lvl="0" indent="-342900" fontAlgn="t">
              <a:lnSpc>
                <a:spcPts val="1500"/>
              </a:lnSpc>
              <a:buFont typeface="Arial" panose="020B0604020202020204" pitchFamily="34" charset="0"/>
              <a:buChar char="•"/>
            </a:pPr>
            <a:r>
              <a:rPr lang="en-US" sz="1200" b="1" i="0" err="1">
                <a:effectLst/>
                <a:latin typeface="Segoe UI" panose="020B0502040204020203" pitchFamily="34" charset="0"/>
              </a:rPr>
              <a:t>Celebre</a:t>
            </a:r>
            <a:r>
              <a:rPr lang="en-US" sz="1200" b="1" i="0">
                <a:effectLst/>
                <a:latin typeface="Segoe UI" panose="020B0502040204020203" pitchFamily="34" charset="0"/>
              </a:rPr>
              <a:t> sus </a:t>
            </a:r>
            <a:r>
              <a:rPr lang="en-US" sz="1200" b="1" i="0" err="1">
                <a:effectLst/>
                <a:latin typeface="Segoe UI" panose="020B0502040204020203" pitchFamily="34" charset="0"/>
              </a:rPr>
              <a:t>esfuerzos</a:t>
            </a:r>
            <a:r>
              <a:rPr lang="en-US" sz="1200" b="1" i="0">
                <a:effectLst/>
                <a:latin typeface="Segoe UI" panose="020B0502040204020203" pitchFamily="34" charset="0"/>
              </a:rPr>
              <a:t> y </a:t>
            </a:r>
            <a:r>
              <a:rPr lang="en-US" sz="1200" b="1" i="0" err="1">
                <a:effectLst/>
                <a:latin typeface="Segoe UI" panose="020B0502040204020203" pitchFamily="34" charset="0"/>
              </a:rPr>
              <a:t>avances</a:t>
            </a:r>
            <a:r>
              <a:rPr lang="en-US" sz="1200" b="1" i="0">
                <a:effectLst/>
                <a:latin typeface="Segoe UI" panose="020B0502040204020203" pitchFamily="34" charset="0"/>
              </a:rPr>
              <a:t>.</a:t>
            </a:r>
            <a:r>
              <a:rPr lang="en-US" sz="1200" b="0" i="0">
                <a:effectLst/>
                <a:latin typeface="Segoe UI" panose="020B0502040204020203" pitchFamily="34" charset="0"/>
              </a:rPr>
              <a:t> </a:t>
            </a:r>
            <a:r>
              <a:rPr lang="en-US" sz="1200" b="0" i="0" err="1">
                <a:effectLst/>
                <a:latin typeface="Segoe UI" panose="020B0502040204020203" pitchFamily="34" charset="0"/>
              </a:rPr>
              <a:t>Aprender</a:t>
            </a:r>
            <a:r>
              <a:rPr lang="en-US" sz="1200" b="0" i="0">
                <a:effectLst/>
                <a:latin typeface="Segoe UI" panose="020B0502040204020203" pitchFamily="34" charset="0"/>
              </a:rPr>
              <a:t> a leer y </a:t>
            </a:r>
            <a:r>
              <a:rPr lang="en-US" sz="1200" b="0" i="0" err="1">
                <a:effectLst/>
                <a:latin typeface="Segoe UI" panose="020B0502040204020203" pitchFamily="34" charset="0"/>
              </a:rPr>
              <a:t>escribir</a:t>
            </a:r>
            <a:r>
              <a:rPr lang="en-US" sz="1200" b="0" i="0">
                <a:effectLst/>
                <a:latin typeface="Segoe UI" panose="020B0502040204020203" pitchFamily="34" charset="0"/>
              </a:rPr>
              <a:t> </a:t>
            </a:r>
            <a:r>
              <a:rPr lang="en-US" sz="1200" b="0" i="0" err="1">
                <a:effectLst/>
                <a:latin typeface="Segoe UI" panose="020B0502040204020203" pitchFamily="34" charset="0"/>
              </a:rPr>
              <a:t>lleva</a:t>
            </a:r>
            <a:r>
              <a:rPr lang="en-US" sz="1200" b="0" i="0">
                <a:effectLst/>
                <a:latin typeface="Segoe UI" panose="020B0502040204020203" pitchFamily="34" charset="0"/>
              </a:rPr>
              <a:t> </a:t>
            </a:r>
            <a:r>
              <a:rPr lang="en-US" sz="1200" b="0" i="0" err="1">
                <a:effectLst/>
                <a:latin typeface="Segoe UI" panose="020B0502040204020203" pitchFamily="34" charset="0"/>
              </a:rPr>
              <a:t>tiempo</a:t>
            </a:r>
            <a:r>
              <a:rPr lang="en-US" sz="1200" b="0" i="0">
                <a:effectLst/>
                <a:latin typeface="Segoe UI" panose="020B0502040204020203" pitchFamily="34" charset="0"/>
              </a:rPr>
              <a:t>. </a:t>
            </a:r>
            <a:r>
              <a:rPr lang="en-US" sz="1200" b="0" i="0" err="1">
                <a:effectLst/>
                <a:latin typeface="Segoe UI" panose="020B0502040204020203" pitchFamily="34" charset="0"/>
              </a:rPr>
              <a:t>Reconocer</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esfuerzo</a:t>
            </a:r>
            <a:r>
              <a:rPr lang="en-US" sz="1200" b="0" i="0">
                <a:effectLst/>
                <a:latin typeface="Segoe UI" panose="020B0502040204020203" pitchFamily="34" charset="0"/>
              </a:rPr>
              <a:t> y </a:t>
            </a:r>
            <a:r>
              <a:rPr lang="en-US" sz="1200" b="0" i="0" err="1">
                <a:effectLst/>
                <a:latin typeface="Segoe UI" panose="020B0502040204020203" pitchFamily="34" charset="0"/>
              </a:rPr>
              <a:t>seguir</a:t>
            </a:r>
            <a:r>
              <a:rPr lang="en-US" sz="1200" b="0" i="0">
                <a:effectLst/>
                <a:latin typeface="Segoe UI" panose="020B0502040204020203" pitchFamily="34" charset="0"/>
              </a:rPr>
              <a:t> </a:t>
            </a:r>
            <a:r>
              <a:rPr lang="en-US" sz="1200" b="0" i="0" err="1">
                <a:effectLst/>
                <a:latin typeface="Segoe UI" panose="020B0502040204020203" pitchFamily="34" charset="0"/>
              </a:rPr>
              <a:t>animándolos</a:t>
            </a:r>
            <a:r>
              <a:rPr lang="en-US" sz="1200" b="0" i="0">
                <a:effectLst/>
                <a:latin typeface="Segoe UI" panose="020B0502040204020203" pitchFamily="34" charset="0"/>
              </a:rPr>
              <a:t> </a:t>
            </a:r>
            <a:r>
              <a:rPr lang="en-US" sz="1200" b="0" i="0" err="1">
                <a:effectLst/>
                <a:latin typeface="Segoe UI" panose="020B0502040204020203" pitchFamily="34" charset="0"/>
              </a:rPr>
              <a:t>puede</a:t>
            </a:r>
            <a:r>
              <a:rPr lang="en-US" sz="1200" b="0" i="0">
                <a:effectLst/>
                <a:latin typeface="Segoe UI" panose="020B0502040204020203" pitchFamily="34" charset="0"/>
              </a:rPr>
              <a:t> </a:t>
            </a:r>
            <a:r>
              <a:rPr lang="en-US" sz="1200" b="0" i="0" err="1">
                <a:effectLst/>
                <a:latin typeface="Segoe UI" panose="020B0502040204020203" pitchFamily="34" charset="0"/>
              </a:rPr>
              <a:t>fortalecer</a:t>
            </a:r>
            <a:r>
              <a:rPr lang="en-US" sz="1200" b="0" i="0">
                <a:effectLst/>
                <a:latin typeface="Segoe UI" panose="020B0502040204020203" pitchFamily="34" charset="0"/>
              </a:rPr>
              <a:t> </a:t>
            </a:r>
            <a:r>
              <a:rPr lang="en-US" sz="1200" b="0" i="0" err="1">
                <a:effectLst/>
                <a:latin typeface="Segoe UI" panose="020B0502040204020203" pitchFamily="34" charset="0"/>
              </a:rPr>
              <a:t>su</a:t>
            </a:r>
            <a:r>
              <a:rPr lang="en-US" sz="1200" b="0" i="0">
                <a:effectLst/>
                <a:latin typeface="Segoe UI" panose="020B0502040204020203" pitchFamily="34" charset="0"/>
              </a:rPr>
              <a:t> confianza y </a:t>
            </a:r>
            <a:r>
              <a:rPr lang="en-US" sz="1200" b="0" i="0" err="1">
                <a:effectLst/>
                <a:latin typeface="Segoe UI" panose="020B0502040204020203" pitchFamily="34" charset="0"/>
              </a:rPr>
              <a:t>motivación</a:t>
            </a:r>
            <a:r>
              <a:rPr lang="en-US" sz="1200" b="0" i="0">
                <a:effectLst/>
                <a:latin typeface="Segoe UI" panose="020B0502040204020203" pitchFamily="34" charset="0"/>
              </a:rPr>
              <a:t>.</a:t>
            </a:r>
          </a:p>
          <a:p>
            <a:pPr fontAlgn="t">
              <a:lnSpc>
                <a:spcPts val="1500"/>
              </a:lnSpc>
              <a:buNone/>
            </a:pPr>
            <a:r>
              <a:rPr lang="en-US" sz="1200" b="0" i="0">
                <a:effectLst/>
                <a:latin typeface="Segoe UI" panose="020B0502040204020203" pitchFamily="34" charset="0"/>
              </a:rPr>
              <a:t>Lo </a:t>
            </a:r>
            <a:r>
              <a:rPr lang="en-US" sz="1200" b="0" i="0" err="1">
                <a:effectLst/>
                <a:latin typeface="Segoe UI" panose="020B0502040204020203" pitchFamily="34" charset="0"/>
              </a:rPr>
              <a:t>más</a:t>
            </a:r>
            <a:r>
              <a:rPr lang="en-US" sz="1200" b="0" i="0">
                <a:effectLst/>
                <a:latin typeface="Segoe UI" panose="020B0502040204020203" pitchFamily="34" charset="0"/>
              </a:rPr>
              <a:t> </a:t>
            </a:r>
            <a:r>
              <a:rPr lang="en-US" sz="1200" b="0" i="0" err="1">
                <a:effectLst/>
                <a:latin typeface="Segoe UI" panose="020B0502040204020203" pitchFamily="34" charset="0"/>
              </a:rPr>
              <a:t>importante</a:t>
            </a:r>
            <a:r>
              <a:rPr lang="en-US" sz="1200" b="0" i="0">
                <a:effectLst/>
                <a:latin typeface="Segoe UI" panose="020B0502040204020203" pitchFamily="34" charset="0"/>
              </a:rPr>
              <a:t> es </a:t>
            </a:r>
            <a:r>
              <a:rPr lang="en-US" sz="1200" b="0" i="0" err="1">
                <a:effectLst/>
                <a:latin typeface="Segoe UI" panose="020B0502040204020203" pitchFamily="34" charset="0"/>
              </a:rPr>
              <a:t>recordar</a:t>
            </a:r>
            <a:r>
              <a:rPr lang="en-US" sz="1200" b="0" i="0">
                <a:effectLst/>
                <a:latin typeface="Segoe UI" panose="020B0502040204020203" pitchFamily="34" charset="0"/>
              </a:rPr>
              <a:t> </a:t>
            </a:r>
            <a:r>
              <a:rPr lang="en-US" sz="1200" b="0" i="0" err="1">
                <a:effectLst/>
                <a:latin typeface="Segoe UI" panose="020B0502040204020203" pitchFamily="34" charset="0"/>
              </a:rPr>
              <a:t>que</a:t>
            </a:r>
            <a:r>
              <a:rPr lang="en-US" sz="1200" b="0" i="0">
                <a:effectLst/>
                <a:latin typeface="Segoe UI" panose="020B0502040204020203" pitchFamily="34" charset="0"/>
              </a:rPr>
              <a:t> no es </a:t>
            </a:r>
            <a:r>
              <a:rPr lang="en-US" sz="1200" b="0" i="0" err="1">
                <a:effectLst/>
                <a:latin typeface="Segoe UI" panose="020B0502040204020203" pitchFamily="34" charset="0"/>
              </a:rPr>
              <a:t>necesario</a:t>
            </a:r>
            <a:r>
              <a:rPr lang="en-US" sz="1200" b="0" i="0">
                <a:effectLst/>
                <a:latin typeface="Segoe UI" panose="020B0502040204020203" pitchFamily="34" charset="0"/>
              </a:rPr>
              <a:t> ser maestro o </a:t>
            </a:r>
            <a:r>
              <a:rPr lang="en-US" sz="1200" b="0" i="0" err="1">
                <a:effectLst/>
                <a:latin typeface="Segoe UI" panose="020B0502040204020203" pitchFamily="34" charset="0"/>
              </a:rPr>
              <a:t>especialista</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a:t>
            </a:r>
            <a:r>
              <a:rPr lang="en-US" sz="1200" b="0" i="0" err="1">
                <a:effectLst/>
                <a:latin typeface="Segoe UI" panose="020B0502040204020203" pitchFamily="34" charset="0"/>
              </a:rPr>
              <a:t>lectura</a:t>
            </a:r>
            <a:r>
              <a:rPr lang="en-US" sz="1200" b="0" i="0">
                <a:effectLst/>
                <a:latin typeface="Segoe UI" panose="020B0502040204020203" pitchFamily="34" charset="0"/>
              </a:rPr>
              <a:t> para </a:t>
            </a:r>
            <a:r>
              <a:rPr lang="en-US" sz="1200" b="0" i="0" err="1">
                <a:effectLst/>
                <a:latin typeface="Segoe UI" panose="020B0502040204020203" pitchFamily="34" charset="0"/>
              </a:rPr>
              <a:t>apoyar</a:t>
            </a:r>
            <a:r>
              <a:rPr lang="en-US" sz="1200" b="0" i="0">
                <a:effectLst/>
                <a:latin typeface="Segoe UI" panose="020B0502040204020203" pitchFamily="34" charset="0"/>
              </a:rPr>
              <a:t> el </a:t>
            </a:r>
            <a:r>
              <a:rPr lang="en-US" sz="1200" b="0" i="0" err="1">
                <a:effectLst/>
                <a:latin typeface="Segoe UI" panose="020B0502040204020203" pitchFamily="34" charset="0"/>
              </a:rPr>
              <a:t>aprendizaje</a:t>
            </a:r>
            <a:r>
              <a:rPr lang="en-US" sz="1200" b="0" i="0">
                <a:effectLst/>
                <a:latin typeface="Segoe UI" panose="020B0502040204020203" pitchFamily="34" charset="0"/>
              </a:rPr>
              <a:t> de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hijo</a:t>
            </a:r>
            <a:r>
              <a:rPr lang="en-US" sz="1200" b="0" i="0">
                <a:effectLst/>
                <a:latin typeface="Segoe UI" panose="020B0502040204020203" pitchFamily="34" charset="0"/>
              </a:rPr>
              <a:t>/a. Las </a:t>
            </a:r>
            <a:r>
              <a:rPr lang="en-US" sz="1200" b="0" i="0" err="1">
                <a:effectLst/>
                <a:latin typeface="Segoe UI" panose="020B0502040204020203" pitchFamily="34" charset="0"/>
              </a:rPr>
              <a:t>conversaciones</a:t>
            </a:r>
            <a:r>
              <a:rPr lang="en-US" sz="1200" b="0" i="0">
                <a:effectLst/>
                <a:latin typeface="Segoe UI" panose="020B0502040204020203" pitchFamily="34" charset="0"/>
              </a:rPr>
              <a:t> </a:t>
            </a:r>
            <a:r>
              <a:rPr lang="en-US" sz="1200" b="0" i="0" err="1">
                <a:effectLst/>
                <a:latin typeface="Segoe UI" panose="020B0502040204020203" pitchFamily="34" charset="0"/>
              </a:rPr>
              <a:t>diarias</a:t>
            </a:r>
            <a:r>
              <a:rPr lang="en-US" sz="1200" b="0" i="0">
                <a:effectLst/>
                <a:latin typeface="Segoe UI" panose="020B0502040204020203" pitchFamily="34" charset="0"/>
              </a:rPr>
              <a:t>, leer </a:t>
            </a:r>
            <a:r>
              <a:rPr lang="en-US" sz="1200" b="0" i="0" err="1">
                <a:effectLst/>
                <a:latin typeface="Segoe UI" panose="020B0502040204020203" pitchFamily="34" charset="0"/>
              </a:rPr>
              <a:t>juntos</a:t>
            </a:r>
            <a:r>
              <a:rPr lang="en-US" sz="1200" b="0" i="0">
                <a:effectLst/>
                <a:latin typeface="Segoe UI" panose="020B0502040204020203" pitchFamily="34" charset="0"/>
              </a:rPr>
              <a:t> y </a:t>
            </a:r>
            <a:r>
              <a:rPr lang="en-US" sz="1200" b="0" i="0" err="1">
                <a:effectLst/>
                <a:latin typeface="Segoe UI" panose="020B0502040204020203" pitchFamily="34" charset="0"/>
              </a:rPr>
              <a:t>mostrar</a:t>
            </a:r>
            <a:r>
              <a:rPr lang="en-US" sz="1200" b="0" i="0">
                <a:effectLst/>
                <a:latin typeface="Segoe UI" panose="020B0502040204020203" pitchFamily="34" charset="0"/>
              </a:rPr>
              <a:t> </a:t>
            </a:r>
            <a:r>
              <a:rPr lang="en-US" sz="1200" b="0" i="0" err="1">
                <a:effectLst/>
                <a:latin typeface="Segoe UI" panose="020B0502040204020203" pitchFamily="34" charset="0"/>
              </a:rPr>
              <a:t>interés</a:t>
            </a:r>
            <a:r>
              <a:rPr lang="en-US" sz="1200" b="0" i="0">
                <a:effectLst/>
                <a:latin typeface="Segoe UI" panose="020B0502040204020203" pitchFamily="34" charset="0"/>
              </a:rPr>
              <a:t> </a:t>
            </a:r>
            <a:r>
              <a:rPr lang="en-US" sz="1200" b="0" i="0" err="1">
                <a:effectLst/>
                <a:latin typeface="Segoe UI" panose="020B0502040204020203" pitchFamily="34" charset="0"/>
              </a:rPr>
              <a:t>por</a:t>
            </a:r>
            <a:r>
              <a:rPr lang="en-US" sz="1200" b="0" i="0">
                <a:effectLst/>
                <a:latin typeface="Segoe UI" panose="020B0502040204020203" pitchFamily="34" charset="0"/>
              </a:rPr>
              <a:t> lo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están</a:t>
            </a:r>
            <a:r>
              <a:rPr lang="en-US" sz="1200" b="0" i="0">
                <a:effectLst/>
                <a:latin typeface="Segoe UI" panose="020B0502040204020203" pitchFamily="34" charset="0"/>
              </a:rPr>
              <a:t> </a:t>
            </a:r>
            <a:r>
              <a:rPr lang="en-US" sz="1200" b="0" i="0" err="1">
                <a:effectLst/>
                <a:latin typeface="Segoe UI" panose="020B0502040204020203" pitchFamily="34" charset="0"/>
              </a:rPr>
              <a:t>aprendiendo</a:t>
            </a:r>
            <a:r>
              <a:rPr lang="en-US" sz="1200" b="0" i="0">
                <a:effectLst/>
                <a:latin typeface="Segoe UI" panose="020B0502040204020203" pitchFamily="34" charset="0"/>
              </a:rPr>
              <a:t> son formas </a:t>
            </a:r>
            <a:r>
              <a:rPr lang="en-US" sz="1200" b="0" i="0" err="1">
                <a:effectLst/>
                <a:latin typeface="Segoe UI" panose="020B0502040204020203" pitchFamily="34" charset="0"/>
              </a:rPr>
              <a:t>poderosas</a:t>
            </a:r>
            <a:r>
              <a:rPr lang="en-US" sz="1200" b="0" i="0">
                <a:effectLst/>
                <a:latin typeface="Segoe UI" panose="020B0502040204020203" pitchFamily="34" charset="0"/>
              </a:rPr>
              <a:t> de </a:t>
            </a:r>
            <a:r>
              <a:rPr lang="en-US" sz="1200" b="0" i="0" err="1">
                <a:effectLst/>
                <a:latin typeface="Segoe UI" panose="020B0502040204020203" pitchFamily="34" charset="0"/>
              </a:rPr>
              <a:t>ayudarles</a:t>
            </a:r>
            <a:r>
              <a:rPr lang="en-US" sz="1200" b="0" i="0">
                <a:effectLst/>
                <a:latin typeface="Segoe UI" panose="020B0502040204020203" pitchFamily="34" charset="0"/>
              </a:rPr>
              <a:t> a </a:t>
            </a:r>
            <a:r>
              <a:rPr lang="en-US" sz="1200" b="0" i="0" err="1">
                <a:effectLst/>
                <a:latin typeface="Segoe UI" panose="020B0502040204020203" pitchFamily="34" charset="0"/>
              </a:rPr>
              <a:t>crecer</a:t>
            </a:r>
            <a:r>
              <a:rPr lang="en-US" sz="1200" b="0" i="0">
                <a:effectLst/>
                <a:latin typeface="Segoe UI" panose="020B0502040204020203" pitchFamily="34" charset="0"/>
              </a:rPr>
              <a:t> </a:t>
            </a:r>
            <a:r>
              <a:rPr lang="en-US" sz="1200" b="0" i="0" err="1">
                <a:effectLst/>
                <a:latin typeface="Segoe UI" panose="020B0502040204020203" pitchFamily="34" charset="0"/>
              </a:rPr>
              <a:t>como</a:t>
            </a:r>
            <a:r>
              <a:rPr lang="en-US" sz="1200" b="0" i="0">
                <a:effectLst/>
                <a:latin typeface="Segoe UI" panose="020B0502040204020203" pitchFamily="34" charset="0"/>
              </a:rPr>
              <a:t> </a:t>
            </a:r>
            <a:r>
              <a:rPr lang="en-US" sz="1200" b="0" i="0" err="1">
                <a:effectLst/>
                <a:latin typeface="Segoe UI" panose="020B0502040204020203" pitchFamily="34" charset="0"/>
              </a:rPr>
              <a:t>lectores</a:t>
            </a:r>
            <a:r>
              <a:rPr lang="en-US" sz="1200" b="0" i="0">
                <a:effectLst/>
                <a:latin typeface="Segoe UI" panose="020B0502040204020203" pitchFamily="34" charset="0"/>
              </a:rPr>
              <a:t> y </a:t>
            </a:r>
            <a:r>
              <a:rPr lang="en-US" sz="1200" b="0" i="0" err="1">
                <a:effectLst/>
                <a:latin typeface="Segoe UI" panose="020B0502040204020203" pitchFamily="34" charset="0"/>
              </a:rPr>
              <a:t>escritores</a:t>
            </a:r>
            <a:r>
              <a:rPr lang="en-US" sz="1200" b="0" i="0">
                <a:effectLst/>
                <a:latin typeface="Segoe UI" panose="020B0502040204020203" pitchFamily="34" charset="0"/>
              </a:rPr>
              <a:t>.</a:t>
            </a:r>
          </a:p>
          <a:p>
            <a:pPr marL="0" indent="0">
              <a:buFont typeface="Arial"/>
              <a:buNone/>
            </a:pP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28</a:t>
            </a:fld>
            <a:endParaRPr lang="en-US"/>
          </a:p>
        </p:txBody>
      </p:sp>
    </p:spTree>
    <p:extLst>
      <p:ext uri="{BB962C8B-B14F-4D97-AF65-F5344CB8AC3E}">
        <p14:creationId xmlns:p14="http://schemas.microsoft.com/office/powerpoint/2010/main" val="2228531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a:t>
            </a:r>
            <a:r>
              <a:rPr lang="en-US" sz="1200" kern="1200" err="1">
                <a:solidFill>
                  <a:schemeClr val="tx1"/>
                </a:solidFill>
                <a:effectLst/>
                <a:latin typeface="+mn-lt"/>
                <a:ea typeface="+mn-ea"/>
                <a:cs typeface="+mn-cs"/>
              </a:rPr>
              <a:t>segundos</a:t>
            </a:r>
            <a:endParaRPr lang="en-US" sz="1200" kern="1200">
              <a:solidFill>
                <a:schemeClr val="tx1"/>
              </a:solidFill>
              <a:effectLst/>
              <a:latin typeface="+mn-lt"/>
              <a:ea typeface="+mn-ea"/>
              <a:cs typeface="+mn-cs"/>
            </a:endParaRPr>
          </a:p>
          <a:p>
            <a:endParaRPr lang="en-US" b="0" i="1"/>
          </a:p>
          <a:p>
            <a:pPr fontAlgn="t">
              <a:lnSpc>
                <a:spcPts val="1500"/>
              </a:lnSpc>
              <a:buNone/>
            </a:pPr>
            <a:r>
              <a:rPr lang="en-US" sz="1200" b="1" i="0" err="1">
                <a:effectLst/>
                <a:latin typeface="Segoe UI" panose="020B0502040204020203" pitchFamily="34" charset="0"/>
              </a:rPr>
              <a:t>Ahora</a:t>
            </a:r>
            <a:r>
              <a:rPr lang="en-US" sz="1200" b="1" i="0">
                <a:effectLst/>
                <a:latin typeface="Segoe UI" panose="020B0502040204020203" pitchFamily="34" charset="0"/>
              </a:rPr>
              <a:t> </a:t>
            </a:r>
            <a:r>
              <a:rPr lang="en-US" sz="1200" b="1" i="0" err="1">
                <a:effectLst/>
                <a:latin typeface="Segoe UI" panose="020B0502040204020203" pitchFamily="34" charset="0"/>
              </a:rPr>
              <a:t>veamos</a:t>
            </a:r>
            <a:r>
              <a:rPr lang="en-US" sz="1200" b="1" i="0">
                <a:effectLst/>
                <a:latin typeface="Segoe UI" panose="020B0502040204020203" pitchFamily="34" charset="0"/>
              </a:rPr>
              <a:t> </a:t>
            </a:r>
            <a:r>
              <a:rPr lang="en-US" sz="1200" b="1" i="0" err="1">
                <a:effectLst/>
                <a:latin typeface="Segoe UI" panose="020B0502040204020203" pitchFamily="34" charset="0"/>
              </a:rPr>
              <a:t>algunos</a:t>
            </a:r>
            <a:r>
              <a:rPr lang="en-US" sz="1200" b="1" i="0">
                <a:effectLst/>
                <a:latin typeface="Segoe UI" panose="020B0502040204020203" pitchFamily="34" charset="0"/>
              </a:rPr>
              <a:t> videos</a:t>
            </a:r>
            <a:r>
              <a:rPr lang="en-US" sz="1200" b="0" i="0">
                <a:effectLst/>
                <a:latin typeface="Segoe UI" panose="020B0502040204020203" pitchFamily="34" charset="0"/>
              </a:rPr>
              <a:t> </a:t>
            </a:r>
            <a:r>
              <a:rPr lang="en-US" sz="1200" b="0" i="1">
                <a:effectLst/>
                <a:latin typeface="Segoe UI" panose="020B0502040204020203" pitchFamily="34" charset="0"/>
              </a:rPr>
              <a:t>(</a:t>
            </a:r>
            <a:r>
              <a:rPr lang="en-US" sz="1200" b="0" i="1" err="1">
                <a:effectLst/>
                <a:latin typeface="Segoe UI" panose="020B0502040204020203" pitchFamily="34" charset="0"/>
              </a:rPr>
              <a:t>los</a:t>
            </a:r>
            <a:r>
              <a:rPr lang="en-US" sz="1200" b="0" i="1">
                <a:effectLst/>
                <a:latin typeface="Segoe UI" panose="020B0502040204020203" pitchFamily="34" charset="0"/>
              </a:rPr>
              <a:t> videos </a:t>
            </a:r>
            <a:r>
              <a:rPr lang="en-US" sz="1200" b="0" i="1" err="1">
                <a:effectLst/>
                <a:latin typeface="Segoe UI" panose="020B0502040204020203" pitchFamily="34" charset="0"/>
              </a:rPr>
              <a:t>están</a:t>
            </a:r>
            <a:r>
              <a:rPr lang="en-US" sz="1200" b="0" i="1">
                <a:effectLst/>
                <a:latin typeface="Segoe UI" panose="020B0502040204020203" pitchFamily="34" charset="0"/>
              </a:rPr>
              <a:t> </a:t>
            </a:r>
            <a:r>
              <a:rPr lang="en-US" sz="1200" b="0" i="1" err="1">
                <a:effectLst/>
                <a:latin typeface="Segoe UI" panose="020B0502040204020203" pitchFamily="34" charset="0"/>
              </a:rPr>
              <a:t>en</a:t>
            </a:r>
            <a:r>
              <a:rPr lang="en-US" sz="1200" b="0" i="1">
                <a:effectLst/>
                <a:latin typeface="Segoe UI" panose="020B0502040204020203" pitchFamily="34" charset="0"/>
              </a:rPr>
              <a:t> </a:t>
            </a:r>
            <a:r>
              <a:rPr lang="en-US" sz="1200" b="0" i="1" err="1">
                <a:effectLst/>
                <a:latin typeface="Segoe UI" panose="020B0502040204020203" pitchFamily="34" charset="0"/>
              </a:rPr>
              <a:t>inglés</a:t>
            </a:r>
            <a:r>
              <a:rPr lang="en-US" sz="1200" b="0" i="1">
                <a:effectLst/>
                <a:latin typeface="Segoe UI" panose="020B0502040204020203" pitchFamily="34" charset="0"/>
              </a:rPr>
              <a:t>)</a:t>
            </a:r>
            <a:r>
              <a:rPr lang="en-US" sz="1200" b="0" i="0">
                <a:effectLst/>
                <a:latin typeface="Segoe UI" panose="020B0502040204020203" pitchFamily="34" charset="0"/>
              </a:rPr>
              <a:t> </a:t>
            </a:r>
            <a:r>
              <a:rPr lang="en-US" sz="1200" b="1" i="0" err="1">
                <a:effectLst/>
                <a:latin typeface="Segoe UI" panose="020B0502040204020203" pitchFamily="34" charset="0"/>
              </a:rPr>
              <a:t>que</a:t>
            </a:r>
            <a:r>
              <a:rPr lang="en-US" sz="1200" b="1" i="0">
                <a:effectLst/>
                <a:latin typeface="Segoe UI" panose="020B0502040204020203" pitchFamily="34" charset="0"/>
              </a:rPr>
              <a:t> </a:t>
            </a:r>
            <a:r>
              <a:rPr lang="en-US" sz="1200" b="1" i="0" err="1">
                <a:effectLst/>
                <a:latin typeface="Segoe UI" panose="020B0502040204020203" pitchFamily="34" charset="0"/>
              </a:rPr>
              <a:t>muestran</a:t>
            </a:r>
            <a:r>
              <a:rPr lang="en-US" sz="1200" b="1" i="0">
                <a:effectLst/>
                <a:latin typeface="Segoe UI" panose="020B0502040204020203" pitchFamily="34" charset="0"/>
              </a:rPr>
              <a:t> </a:t>
            </a:r>
            <a:r>
              <a:rPr lang="en-US" sz="1200" b="1" i="0" err="1">
                <a:effectLst/>
                <a:latin typeface="Segoe UI" panose="020B0502040204020203" pitchFamily="34" charset="0"/>
              </a:rPr>
              <a:t>algunas</a:t>
            </a:r>
            <a:r>
              <a:rPr lang="en-US" sz="1200" b="1" i="0">
                <a:effectLst/>
                <a:latin typeface="Segoe UI" panose="020B0502040204020203" pitchFamily="34" charset="0"/>
              </a:rPr>
              <a:t> de las </a:t>
            </a:r>
            <a:r>
              <a:rPr lang="en-US" sz="1200" b="1" i="0" err="1">
                <a:effectLst/>
                <a:latin typeface="Segoe UI" panose="020B0502040204020203" pitchFamily="34" charset="0"/>
              </a:rPr>
              <a:t>habilidades</a:t>
            </a:r>
            <a:r>
              <a:rPr lang="en-US" sz="1200" b="1" i="0">
                <a:effectLst/>
                <a:latin typeface="Segoe UI" panose="020B0502040204020203" pitchFamily="34" charset="0"/>
              </a:rPr>
              <a:t> </a:t>
            </a:r>
            <a:r>
              <a:rPr lang="en-US" sz="1200" b="1" i="0" err="1">
                <a:effectLst/>
                <a:latin typeface="Segoe UI" panose="020B0502040204020203" pitchFamily="34" charset="0"/>
              </a:rPr>
              <a:t>tempranas</a:t>
            </a:r>
            <a:r>
              <a:rPr lang="en-US" sz="1200" b="1" i="0">
                <a:effectLst/>
                <a:latin typeface="Segoe UI" panose="020B0502040204020203" pitchFamily="34" charset="0"/>
              </a:rPr>
              <a:t> e </a:t>
            </a:r>
            <a:r>
              <a:rPr lang="en-US" sz="1200" b="1" i="0" err="1">
                <a:effectLst/>
                <a:latin typeface="Segoe UI" panose="020B0502040204020203" pitchFamily="34" charset="0"/>
              </a:rPr>
              <a:t>intermedias</a:t>
            </a:r>
            <a:r>
              <a:rPr lang="en-US" sz="1200" b="1" i="0">
                <a:effectLst/>
                <a:latin typeface="Segoe UI" panose="020B0502040204020203" pitchFamily="34" charset="0"/>
              </a:rPr>
              <a:t> </a:t>
            </a:r>
            <a:r>
              <a:rPr lang="en-US" sz="1200" b="1" i="0" err="1">
                <a:effectLst/>
                <a:latin typeface="Segoe UI" panose="020B0502040204020203" pitchFamily="34" charset="0"/>
              </a:rPr>
              <a:t>en</a:t>
            </a:r>
            <a:r>
              <a:rPr lang="en-US" sz="1200" b="1" i="0">
                <a:effectLst/>
                <a:latin typeface="Segoe UI" panose="020B0502040204020203" pitchFamily="34" charset="0"/>
              </a:rPr>
              <a:t> </a:t>
            </a:r>
            <a:r>
              <a:rPr lang="en-US" sz="1200" b="1" i="0" err="1">
                <a:effectLst/>
                <a:latin typeface="Segoe UI" panose="020B0502040204020203" pitchFamily="34" charset="0"/>
              </a:rPr>
              <a:t>acción</a:t>
            </a:r>
            <a:r>
              <a:rPr lang="en-US" sz="1200" b="1"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1" i="0">
                <a:effectLst/>
                <a:latin typeface="Segoe UI" panose="020B0502040204020203" pitchFamily="34" charset="0"/>
              </a:rPr>
              <a:t>[NOTA: </a:t>
            </a:r>
            <a:r>
              <a:rPr lang="en-US" sz="1200" b="1" i="0" err="1">
                <a:effectLst/>
                <a:latin typeface="Segoe UI" panose="020B0502040204020203" pitchFamily="34" charset="0"/>
              </a:rPr>
              <a:t>Asegúrese</a:t>
            </a:r>
            <a:r>
              <a:rPr lang="en-US" sz="1200" b="1" i="0">
                <a:effectLst/>
                <a:latin typeface="Segoe UI" panose="020B0502040204020203" pitchFamily="34" charset="0"/>
              </a:rPr>
              <a:t> de </a:t>
            </a:r>
            <a:r>
              <a:rPr lang="en-US" sz="1200" b="1" i="0" err="1">
                <a:effectLst/>
                <a:latin typeface="Segoe UI" panose="020B0502040204020203" pitchFamily="34" charset="0"/>
              </a:rPr>
              <a:t>seleccionar</a:t>
            </a:r>
            <a:r>
              <a:rPr lang="en-US" sz="1200" b="1" i="0">
                <a:effectLst/>
                <a:latin typeface="Segoe UI" panose="020B0502040204020203" pitchFamily="34" charset="0"/>
              </a:rPr>
              <a:t> 2 o 3 videos y las </a:t>
            </a:r>
            <a:r>
              <a:rPr lang="en-US" sz="1200" b="1" i="0" err="1">
                <a:effectLst/>
                <a:latin typeface="Segoe UI" panose="020B0502040204020203" pitchFamily="34" charset="0"/>
              </a:rPr>
              <a:t>preguntas</a:t>
            </a:r>
            <a:r>
              <a:rPr lang="en-US" sz="1200" b="1" i="0">
                <a:effectLst/>
                <a:latin typeface="Segoe UI" panose="020B0502040204020203" pitchFamily="34" charset="0"/>
              </a:rPr>
              <a:t> de </a:t>
            </a:r>
            <a:r>
              <a:rPr lang="en-US" sz="1200" b="1" i="0" err="1">
                <a:effectLst/>
                <a:latin typeface="Segoe UI" panose="020B0502040204020203" pitchFamily="34" charset="0"/>
              </a:rPr>
              <a:t>discusión</a:t>
            </a:r>
            <a:r>
              <a:rPr lang="en-US" sz="1200" b="1" i="0">
                <a:effectLst/>
                <a:latin typeface="Segoe UI" panose="020B0502040204020203" pitchFamily="34" charset="0"/>
              </a:rPr>
              <a:t> </a:t>
            </a:r>
            <a:r>
              <a:rPr lang="en-US" sz="1200" b="1" i="0" err="1">
                <a:effectLst/>
                <a:latin typeface="Segoe UI" panose="020B0502040204020203" pitchFamily="34" charset="0"/>
              </a:rPr>
              <a:t>correspondientes</a:t>
            </a:r>
            <a:r>
              <a:rPr lang="en-US" sz="1200" b="1" i="0">
                <a:effectLst/>
                <a:latin typeface="Segoe UI" panose="020B0502040204020203" pitchFamily="34" charset="0"/>
              </a:rPr>
              <a:t> para </a:t>
            </a:r>
            <a:r>
              <a:rPr lang="en-US" sz="1200" b="1" i="0" err="1">
                <a:effectLst/>
                <a:latin typeface="Segoe UI" panose="020B0502040204020203" pitchFamily="34" charset="0"/>
              </a:rPr>
              <a:t>esta</a:t>
            </a:r>
            <a:r>
              <a:rPr lang="en-US" sz="1200" b="1" i="0">
                <a:effectLst/>
                <a:latin typeface="Segoe UI" panose="020B0502040204020203" pitchFamily="34" charset="0"/>
              </a:rPr>
              <a:t> </a:t>
            </a:r>
            <a:r>
              <a:rPr lang="en-US" sz="1200" b="1" i="0" err="1">
                <a:effectLst/>
                <a:latin typeface="Segoe UI" panose="020B0502040204020203" pitchFamily="34" charset="0"/>
              </a:rPr>
              <a:t>sección</a:t>
            </a:r>
            <a:r>
              <a:rPr lang="en-US" sz="1200" b="1"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1" i="1">
                <a:effectLst/>
                <a:latin typeface="Segoe UI" panose="020B0502040204020203" pitchFamily="34" charset="0"/>
              </a:rPr>
              <a:t>Consejo para </a:t>
            </a:r>
            <a:r>
              <a:rPr lang="en-US" sz="1200" b="1" i="1" err="1">
                <a:effectLst/>
                <a:latin typeface="Segoe UI" panose="020B0502040204020203" pitchFamily="34" charset="0"/>
              </a:rPr>
              <a:t>eventos</a:t>
            </a:r>
            <a:r>
              <a:rPr lang="en-US" sz="1200" b="1" i="1">
                <a:effectLst/>
                <a:latin typeface="Segoe UI" panose="020B0502040204020203" pitchFamily="34" charset="0"/>
              </a:rPr>
              <a:t> </a:t>
            </a:r>
            <a:r>
              <a:rPr lang="en-US" sz="1200" b="1" i="1" err="1">
                <a:effectLst/>
                <a:latin typeface="Segoe UI" panose="020B0502040204020203" pitchFamily="34" charset="0"/>
              </a:rPr>
              <a:t>virtuales</a:t>
            </a:r>
            <a:r>
              <a:rPr lang="en-US" sz="1200" b="1" i="1">
                <a:effectLst/>
                <a:latin typeface="Segoe UI" panose="020B0502040204020203" pitchFamily="34" charset="0"/>
              </a:rPr>
              <a:t>: </a:t>
            </a:r>
            <a:r>
              <a:rPr lang="en-US" sz="1200" b="1" i="1" err="1">
                <a:effectLst/>
                <a:latin typeface="Segoe UI" panose="020B0502040204020203" pitchFamily="34" charset="0"/>
              </a:rPr>
              <a:t>Asegúrese</a:t>
            </a:r>
            <a:r>
              <a:rPr lang="en-US" sz="1200" b="1" i="1">
                <a:effectLst/>
                <a:latin typeface="Segoe UI" panose="020B0502040204020203" pitchFamily="34" charset="0"/>
              </a:rPr>
              <a:t> de </a:t>
            </a:r>
            <a:r>
              <a:rPr lang="en-US" sz="1200" b="1" i="1" err="1">
                <a:effectLst/>
                <a:latin typeface="Segoe UI" panose="020B0502040204020203" pitchFamily="34" charset="0"/>
              </a:rPr>
              <a:t>compartir</a:t>
            </a:r>
            <a:r>
              <a:rPr lang="en-US" sz="1200" b="1" i="1">
                <a:effectLst/>
                <a:latin typeface="Segoe UI" panose="020B0502040204020203" pitchFamily="34" charset="0"/>
              </a:rPr>
              <a:t> también el audio de </a:t>
            </a:r>
            <a:r>
              <a:rPr lang="en-US" sz="1200" b="1" i="1" err="1">
                <a:effectLst/>
                <a:latin typeface="Segoe UI" panose="020B0502040204020203" pitchFamily="34" charset="0"/>
              </a:rPr>
              <a:t>su</a:t>
            </a:r>
            <a:r>
              <a:rPr lang="en-US" sz="1200" b="1" i="1">
                <a:effectLst/>
                <a:latin typeface="Segoe UI" panose="020B0502040204020203" pitchFamily="34" charset="0"/>
              </a:rPr>
              <a:t> </a:t>
            </a:r>
            <a:r>
              <a:rPr lang="en-US" sz="1200" b="1" i="1" err="1">
                <a:effectLst/>
                <a:latin typeface="Segoe UI" panose="020B0502040204020203" pitchFamily="34" charset="0"/>
              </a:rPr>
              <a:t>computadora</a:t>
            </a:r>
            <a:r>
              <a:rPr lang="en-US" sz="1200" b="1" i="1">
                <a:effectLst/>
                <a:latin typeface="Segoe UI" panose="020B0502040204020203" pitchFamily="34" charset="0"/>
              </a:rPr>
              <a:t> para </a:t>
            </a:r>
            <a:r>
              <a:rPr lang="en-US" sz="1200" b="1" i="1" err="1">
                <a:effectLst/>
                <a:latin typeface="Segoe UI" panose="020B0502040204020203" pitchFamily="34" charset="0"/>
              </a:rPr>
              <a:t>que</a:t>
            </a:r>
            <a:r>
              <a:rPr lang="en-US" sz="1200" b="1" i="1">
                <a:effectLst/>
                <a:latin typeface="Segoe UI" panose="020B0502040204020203" pitchFamily="34" charset="0"/>
              </a:rPr>
              <a:t> </a:t>
            </a:r>
            <a:r>
              <a:rPr lang="en-US" sz="1200" b="1" i="1" err="1">
                <a:effectLst/>
                <a:latin typeface="Segoe UI" panose="020B0502040204020203" pitchFamily="34" charset="0"/>
              </a:rPr>
              <a:t>los</a:t>
            </a:r>
            <a:r>
              <a:rPr lang="en-US" sz="1200" b="1" i="1">
                <a:effectLst/>
                <a:latin typeface="Segoe UI" panose="020B0502040204020203" pitchFamily="34" charset="0"/>
              </a:rPr>
              <a:t> </a:t>
            </a:r>
            <a:r>
              <a:rPr lang="en-US" sz="1200" b="1" i="1" err="1">
                <a:effectLst/>
                <a:latin typeface="Segoe UI" panose="020B0502040204020203" pitchFamily="34" charset="0"/>
              </a:rPr>
              <a:t>participantes</a:t>
            </a:r>
            <a:r>
              <a:rPr lang="en-US" sz="1200" b="1" i="1">
                <a:effectLst/>
                <a:latin typeface="Segoe UI" panose="020B0502040204020203" pitchFamily="34" charset="0"/>
              </a:rPr>
              <a:t> </a:t>
            </a:r>
            <a:r>
              <a:rPr lang="en-US" sz="1200" b="1" i="1" err="1">
                <a:effectLst/>
                <a:latin typeface="Segoe UI" panose="020B0502040204020203" pitchFamily="34" charset="0"/>
              </a:rPr>
              <a:t>puedan</a:t>
            </a:r>
            <a:r>
              <a:rPr lang="en-US" sz="1200" b="1" i="1">
                <a:effectLst/>
                <a:latin typeface="Segoe UI" panose="020B0502040204020203" pitchFamily="34" charset="0"/>
              </a:rPr>
              <a:t> </a:t>
            </a:r>
            <a:r>
              <a:rPr lang="en-US" sz="1200" b="1" i="1" err="1">
                <a:effectLst/>
                <a:latin typeface="Segoe UI" panose="020B0502040204020203" pitchFamily="34" charset="0"/>
              </a:rPr>
              <a:t>escuchar</a:t>
            </a:r>
            <a:r>
              <a:rPr lang="en-US" sz="1200" b="1" i="1">
                <a:effectLst/>
                <a:latin typeface="Segoe UI" panose="020B0502040204020203" pitchFamily="34" charset="0"/>
              </a:rPr>
              <a:t> </a:t>
            </a:r>
            <a:r>
              <a:rPr lang="en-US" sz="1200" b="1" i="1" err="1">
                <a:effectLst/>
                <a:latin typeface="Segoe UI" panose="020B0502040204020203" pitchFamily="34" charset="0"/>
              </a:rPr>
              <a:t>los</a:t>
            </a:r>
            <a:r>
              <a:rPr lang="en-US" sz="1200" b="1" i="1">
                <a:effectLst/>
                <a:latin typeface="Segoe UI" panose="020B0502040204020203" pitchFamily="34" charset="0"/>
              </a:rPr>
              <a:t> videos.</a:t>
            </a:r>
            <a:endParaRPr lang="en-US" sz="1200" b="1" i="0">
              <a:effectLst/>
              <a:latin typeface="Segoe UI" panose="020B0502040204020203" pitchFamily="34" charset="0"/>
            </a:endParaRPr>
          </a:p>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9157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1:00 min</a:t>
            </a:r>
          </a:p>
          <a:p>
            <a:endParaRPr lang="en-US" b="1"/>
          </a:p>
          <a:p>
            <a:pPr fontAlgn="t">
              <a:lnSpc>
                <a:spcPts val="1500"/>
              </a:lnSpc>
              <a:buNone/>
            </a:pPr>
            <a:r>
              <a:rPr lang="en-US" sz="1200" b="0" i="0">
                <a:effectLst/>
                <a:latin typeface="Segoe UI" panose="020B0502040204020203" pitchFamily="34" charset="0"/>
              </a:rPr>
              <a:t>En </a:t>
            </a:r>
            <a:r>
              <a:rPr lang="en-US" sz="1200" b="0" i="0" err="1">
                <a:effectLst/>
                <a:latin typeface="Segoe UI" panose="020B0502040204020203" pitchFamily="34" charset="0"/>
              </a:rPr>
              <a:t>este</a:t>
            </a:r>
            <a:r>
              <a:rPr lang="en-US" sz="1200" b="0" i="0">
                <a:effectLst/>
                <a:latin typeface="Segoe UI" panose="020B0502040204020203" pitchFamily="34" charset="0"/>
              </a:rPr>
              <a:t> video, </a:t>
            </a:r>
            <a:r>
              <a:rPr lang="en-US" sz="1200" b="0" i="0" err="1">
                <a:effectLst/>
                <a:latin typeface="Segoe UI" panose="020B0502040204020203" pitchFamily="34" charset="0"/>
              </a:rPr>
              <a:t>verá</a:t>
            </a:r>
            <a:r>
              <a:rPr lang="en-US" sz="1200" b="0" i="0">
                <a:effectLst/>
                <a:latin typeface="Segoe UI" panose="020B0502040204020203" pitchFamily="34" charset="0"/>
              </a:rPr>
              <a:t> </a:t>
            </a:r>
            <a:r>
              <a:rPr lang="en-US" sz="1200" b="0" i="0" err="1">
                <a:effectLst/>
                <a:latin typeface="Segoe UI" panose="020B0502040204020203" pitchFamily="34" charset="0"/>
              </a:rPr>
              <a:t>cómo</a:t>
            </a:r>
            <a:r>
              <a:rPr lang="en-US" sz="1200" b="0" i="0">
                <a:effectLst/>
                <a:latin typeface="Segoe UI" panose="020B0502040204020203" pitchFamily="34" charset="0"/>
              </a:rPr>
              <a:t> </a:t>
            </a:r>
            <a:r>
              <a:rPr lang="en-US" sz="1200" b="0" i="0" err="1">
                <a:effectLst/>
                <a:latin typeface="Segoe UI" panose="020B0502040204020203" pitchFamily="34" charset="0"/>
              </a:rPr>
              <a:t>una</a:t>
            </a:r>
            <a:r>
              <a:rPr lang="en-US" sz="1200" b="0" i="0">
                <a:effectLst/>
                <a:latin typeface="Segoe UI" panose="020B0502040204020203" pitchFamily="34" charset="0"/>
              </a:rPr>
              <a:t> </a:t>
            </a:r>
            <a:r>
              <a:rPr lang="en-US" sz="1200" b="0" i="0" err="1">
                <a:effectLst/>
                <a:latin typeface="Segoe UI" panose="020B0502040204020203" pitchFamily="34" charset="0"/>
              </a:rPr>
              <a:t>maestra</a:t>
            </a:r>
            <a:r>
              <a:rPr lang="en-US" sz="1200" b="0" i="0">
                <a:effectLst/>
                <a:latin typeface="Segoe UI" panose="020B0502040204020203" pitchFamily="34" charset="0"/>
              </a:rPr>
              <a:t> </a:t>
            </a:r>
            <a:r>
              <a:rPr lang="en-US" sz="1200" b="0" i="0" err="1">
                <a:effectLst/>
                <a:latin typeface="Segoe UI" panose="020B0502040204020203" pitchFamily="34" charset="0"/>
              </a:rPr>
              <a:t>ayuda</a:t>
            </a:r>
            <a:r>
              <a:rPr lang="en-US" sz="1200" b="0" i="0">
                <a:effectLst/>
                <a:latin typeface="Segoe UI" panose="020B0502040204020203" pitchFamily="34" charset="0"/>
              </a:rPr>
              <a:t> a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 </a:t>
            </a:r>
            <a:r>
              <a:rPr lang="en-US" sz="1200" b="0" i="0" err="1">
                <a:effectLst/>
                <a:latin typeface="Segoe UI" panose="020B0502040204020203" pitchFamily="34" charset="0"/>
              </a:rPr>
              <a:t>escuchar</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1" i="0">
                <a:effectLst/>
                <a:latin typeface="Segoe UI" panose="020B0502040204020203" pitchFamily="34" charset="0"/>
              </a:rPr>
              <a:t>"</a:t>
            </a:r>
            <a:r>
              <a:rPr lang="en-US" sz="1200" b="1" i="0" err="1">
                <a:effectLst/>
                <a:latin typeface="Segoe UI" panose="020B0502040204020203" pitchFamily="34" charset="0"/>
              </a:rPr>
              <a:t>grandes</a:t>
            </a:r>
            <a:r>
              <a:rPr lang="en-US" sz="1200" b="1" i="0">
                <a:effectLst/>
                <a:latin typeface="Segoe UI" panose="020B0502040204020203" pitchFamily="34" charset="0"/>
              </a:rPr>
              <a:t> </a:t>
            </a:r>
            <a:r>
              <a:rPr lang="en-US" sz="1200" b="1" i="0" err="1">
                <a:effectLst/>
                <a:latin typeface="Segoe UI" panose="020B0502040204020203" pitchFamily="34" charset="0"/>
              </a:rPr>
              <a:t>segmentos</a:t>
            </a:r>
            <a:r>
              <a:rPr lang="en-US" sz="1200" b="1" i="0">
                <a:effectLst/>
                <a:latin typeface="Segoe UI" panose="020B0502040204020203" pitchFamily="34" charset="0"/>
              </a:rPr>
              <a:t> de </a:t>
            </a:r>
            <a:r>
              <a:rPr lang="en-US" sz="1200" b="1" i="0" err="1">
                <a:effectLst/>
                <a:latin typeface="Segoe UI" panose="020B0502040204020203" pitchFamily="34" charset="0"/>
              </a:rPr>
              <a:t>sonido</a:t>
            </a:r>
            <a:r>
              <a:rPr lang="en-US" sz="1200" b="1" i="0">
                <a:effectLst/>
                <a:latin typeface="Segoe UI" panose="020B0502040204020203" pitchFamily="34" charset="0"/>
              </a:rPr>
              <a:t>"</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las palabras, también </a:t>
            </a:r>
            <a:r>
              <a:rPr lang="en-US" sz="1200" b="0" i="0" err="1">
                <a:effectLst/>
                <a:latin typeface="Segoe UI" panose="020B0502040204020203" pitchFamily="34" charset="0"/>
              </a:rPr>
              <a:t>conocidos</a:t>
            </a:r>
            <a:r>
              <a:rPr lang="en-US" sz="1200" b="0" i="0">
                <a:effectLst/>
                <a:latin typeface="Segoe UI" panose="020B0502040204020203" pitchFamily="34" charset="0"/>
              </a:rPr>
              <a:t> </a:t>
            </a:r>
            <a:r>
              <a:rPr lang="en-US" sz="1200" b="0" i="0" err="1">
                <a:effectLst/>
                <a:latin typeface="Segoe UI" panose="020B0502040204020203" pitchFamily="34" charset="0"/>
              </a:rPr>
              <a:t>como</a:t>
            </a:r>
            <a:r>
              <a:rPr lang="en-US" sz="1200" b="0" i="0">
                <a:effectLst/>
                <a:latin typeface="Segoe UI" panose="020B0502040204020203" pitchFamily="34" charset="0"/>
              </a:rPr>
              <a:t> </a:t>
            </a:r>
            <a:r>
              <a:rPr lang="en-US" sz="1200" b="1" i="0" err="1">
                <a:effectLst/>
                <a:latin typeface="Segoe UI" panose="020B0502040204020203" pitchFamily="34" charset="0"/>
              </a:rPr>
              <a:t>sílabas</a:t>
            </a:r>
            <a:r>
              <a:rPr lang="en-US" sz="1200" b="0" i="0">
                <a:effectLst/>
                <a:latin typeface="Segoe UI" panose="020B0502040204020203" pitchFamily="34" charset="0"/>
              </a:rPr>
              <a:t>.</a:t>
            </a:r>
          </a:p>
          <a:p>
            <a:pPr fontAlgn="t">
              <a:lnSpc>
                <a:spcPts val="1500"/>
              </a:lnSpc>
              <a:buNone/>
            </a:pPr>
            <a:r>
              <a:rPr lang="en-US" sz="1200" b="1" i="0" err="1">
                <a:effectLst/>
                <a:latin typeface="Segoe UI" panose="020B0502040204020203" pitchFamily="34" charset="0"/>
              </a:rPr>
              <a:t>Mientras</a:t>
            </a:r>
            <a:r>
              <a:rPr lang="en-US" sz="1200" b="1" i="0">
                <a:effectLst/>
                <a:latin typeface="Segoe UI" panose="020B0502040204020203" pitchFamily="34" charset="0"/>
              </a:rPr>
              <a:t> </a:t>
            </a:r>
            <a:r>
              <a:rPr lang="en-US" sz="1200" b="1" i="0" err="1">
                <a:effectLst/>
                <a:latin typeface="Segoe UI" panose="020B0502040204020203" pitchFamily="34" charset="0"/>
              </a:rPr>
              <a:t>ve</a:t>
            </a:r>
            <a:r>
              <a:rPr lang="en-US" sz="1200" b="1" i="0">
                <a:effectLst/>
                <a:latin typeface="Segoe UI" panose="020B0502040204020203" pitchFamily="34" charset="0"/>
              </a:rPr>
              <a:t> el video, </a:t>
            </a:r>
            <a:r>
              <a:rPr lang="en-US" sz="1200" b="1" i="0" err="1">
                <a:effectLst/>
                <a:latin typeface="Segoe UI" panose="020B0502040204020203" pitchFamily="34" charset="0"/>
              </a:rPr>
              <a:t>reflexione</a:t>
            </a:r>
            <a:r>
              <a:rPr lang="en-US" sz="1200" b="1" i="0">
                <a:effectLst/>
                <a:latin typeface="Segoe UI" panose="020B0502040204020203" pitchFamily="34" charset="0"/>
              </a:rPr>
              <a:t> </a:t>
            </a:r>
            <a:r>
              <a:rPr lang="en-US" sz="1200" b="1" i="0" err="1">
                <a:effectLst/>
                <a:latin typeface="Segoe UI" panose="020B0502040204020203" pitchFamily="34" charset="0"/>
              </a:rPr>
              <a:t>sobre</a:t>
            </a:r>
            <a:r>
              <a:rPr lang="en-US" sz="1200" b="1" i="0">
                <a:effectLst/>
                <a:latin typeface="Segoe UI" panose="020B0502040204020203" pitchFamily="34" charset="0"/>
              </a:rPr>
              <a:t> las </a:t>
            </a:r>
            <a:r>
              <a:rPr lang="en-US" sz="1200" b="1" i="0" err="1">
                <a:effectLst/>
                <a:latin typeface="Segoe UI" panose="020B0502040204020203" pitchFamily="34" charset="0"/>
              </a:rPr>
              <a:t>siguientes</a:t>
            </a:r>
            <a:r>
              <a:rPr lang="en-US" sz="1200" b="1" i="0">
                <a:effectLst/>
                <a:latin typeface="Segoe UI" panose="020B0502040204020203" pitchFamily="34" charset="0"/>
              </a:rPr>
              <a:t> </a:t>
            </a:r>
            <a:r>
              <a:rPr lang="en-US" sz="1200" b="1" i="0" err="1">
                <a:effectLst/>
                <a:latin typeface="Segoe UI" panose="020B0502040204020203" pitchFamily="34" charset="0"/>
              </a:rPr>
              <a:t>preguntas</a:t>
            </a:r>
            <a:r>
              <a:rPr lang="en-US" sz="1200" b="1" i="0">
                <a:effectLst/>
                <a:latin typeface="Segoe UI" panose="020B0502040204020203" pitchFamily="34" charset="0"/>
              </a:rPr>
              <a:t>:</a:t>
            </a:r>
            <a:endParaRPr lang="en-US" sz="1200" b="0" i="0">
              <a:effectLst/>
              <a:latin typeface="Segoe UI" panose="020B0502040204020203" pitchFamily="34" charset="0"/>
            </a:endParaRPr>
          </a:p>
          <a:p>
            <a:pPr marL="342900" lvl="0" indent="-342900" fontAlgn="t">
              <a:lnSpc>
                <a:spcPts val="1500"/>
              </a:lnSpc>
              <a:buFont typeface="+mj-lt"/>
              <a:buAutoNum type="arabicPeriod"/>
            </a:pPr>
            <a:r>
              <a:rPr lang="en-US" sz="1200" b="0" i="0">
                <a:effectLst/>
                <a:latin typeface="Segoe UI" panose="020B0502040204020203" pitchFamily="34" charset="0"/>
              </a:rPr>
              <a:t>¿</a:t>
            </a:r>
            <a:r>
              <a:rPr lang="en-US" sz="1200" b="0" i="0" err="1">
                <a:effectLst/>
                <a:latin typeface="Segoe UI" panose="020B0502040204020203" pitchFamily="34" charset="0"/>
              </a:rPr>
              <a:t>Cómo</a:t>
            </a:r>
            <a:r>
              <a:rPr lang="en-US" sz="1200" b="0" i="0">
                <a:effectLst/>
                <a:latin typeface="Segoe UI" panose="020B0502040204020203" pitchFamily="34" charset="0"/>
              </a:rPr>
              <a:t> </a:t>
            </a:r>
            <a:r>
              <a:rPr lang="en-US" sz="1200" b="0" i="0" err="1">
                <a:effectLst/>
                <a:latin typeface="Segoe UI" panose="020B0502040204020203" pitchFamily="34" charset="0"/>
              </a:rPr>
              <a:t>están</a:t>
            </a:r>
            <a:r>
              <a:rPr lang="en-US" sz="1200" b="0" i="0">
                <a:effectLst/>
                <a:latin typeface="Segoe UI" panose="020B0502040204020203" pitchFamily="34" charset="0"/>
              </a:rPr>
              <a:t> </a:t>
            </a:r>
            <a:r>
              <a:rPr lang="en-US" sz="1200" b="0" i="0" err="1">
                <a:effectLst/>
                <a:latin typeface="Segoe UI" panose="020B0502040204020203" pitchFamily="34" charset="0"/>
              </a:rPr>
              <a:t>usando</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t>
            </a:r>
            <a:r>
              <a:rPr lang="en-US" sz="1200" b="0" i="0" err="1">
                <a:effectLst/>
                <a:latin typeface="Segoe UI" panose="020B0502040204020203" pitchFamily="34" charset="0"/>
              </a:rPr>
              <a:t>todos</a:t>
            </a:r>
            <a:r>
              <a:rPr lang="en-US" sz="1200" b="0" i="0">
                <a:effectLst/>
                <a:latin typeface="Segoe UI" panose="020B0502040204020203" pitchFamily="34" charset="0"/>
              </a:rPr>
              <a:t> sus </a:t>
            </a:r>
            <a:r>
              <a:rPr lang="en-US" sz="1200" b="0" i="0" err="1">
                <a:effectLst/>
                <a:latin typeface="Segoe UI" panose="020B0502040204020203" pitchFamily="34" charset="0"/>
              </a:rPr>
              <a:t>sentidos</a:t>
            </a:r>
            <a:r>
              <a:rPr lang="en-US" sz="1200" b="0" i="0">
                <a:effectLst/>
                <a:latin typeface="Segoe UI" panose="020B0502040204020203" pitchFamily="34" charset="0"/>
              </a:rPr>
              <a:t> </a:t>
            </a:r>
            <a:r>
              <a:rPr lang="en-US" sz="1200" b="0" i="0" err="1">
                <a:effectLst/>
                <a:latin typeface="Segoe UI" panose="020B0502040204020203" pitchFamily="34" charset="0"/>
              </a:rPr>
              <a:t>durante</a:t>
            </a:r>
            <a:r>
              <a:rPr lang="en-US" sz="1200" b="0" i="0">
                <a:effectLst/>
                <a:latin typeface="Segoe UI" panose="020B0502040204020203" pitchFamily="34" charset="0"/>
              </a:rPr>
              <a:t> la </a:t>
            </a:r>
            <a:r>
              <a:rPr lang="en-US" sz="1200" b="0" i="0" err="1">
                <a:effectLst/>
                <a:latin typeface="Segoe UI" panose="020B0502040204020203" pitchFamily="34" charset="0"/>
              </a:rPr>
              <a:t>actividad</a:t>
            </a:r>
            <a:r>
              <a:rPr lang="en-US" sz="1200" b="0" i="0">
                <a:effectLst/>
                <a:latin typeface="Segoe UI" panose="020B0502040204020203" pitchFamily="34" charset="0"/>
              </a:rPr>
              <a:t>?</a:t>
            </a:r>
          </a:p>
          <a:p>
            <a:pPr marL="342900" lvl="0" indent="-342900" fontAlgn="t">
              <a:lnSpc>
                <a:spcPts val="1500"/>
              </a:lnSpc>
              <a:buFont typeface="+mj-lt"/>
              <a:buAutoNum type="arabicPeriod"/>
            </a:pPr>
            <a:r>
              <a:rPr lang="en-US" sz="1200" b="0" i="0">
                <a:effectLst/>
                <a:latin typeface="Segoe UI" panose="020B0502040204020203" pitchFamily="34" charset="0"/>
              </a:rPr>
              <a:t>¿</a:t>
            </a:r>
            <a:r>
              <a:rPr lang="en-US" sz="1200" b="0" i="0" err="1">
                <a:effectLst/>
                <a:latin typeface="Segoe UI" panose="020B0502040204020203" pitchFamily="34" charset="0"/>
              </a:rPr>
              <a:t>Podría</a:t>
            </a:r>
            <a:r>
              <a:rPr lang="en-US" sz="1200" b="0" i="0">
                <a:effectLst/>
                <a:latin typeface="Segoe UI" panose="020B0502040204020203" pitchFamily="34" charset="0"/>
              </a:rPr>
              <a:t> </a:t>
            </a:r>
            <a:r>
              <a:rPr lang="en-US" sz="1200" b="0" i="0" err="1">
                <a:effectLst/>
                <a:latin typeface="Segoe UI" panose="020B0502040204020203" pitchFamily="34" charset="0"/>
              </a:rPr>
              <a:t>imaginarse</a:t>
            </a:r>
            <a:r>
              <a:rPr lang="en-US" sz="1200" b="0" i="0">
                <a:effectLst/>
                <a:latin typeface="Segoe UI" panose="020B0502040204020203" pitchFamily="34" charset="0"/>
              </a:rPr>
              <a:t> </a:t>
            </a:r>
            <a:r>
              <a:rPr lang="en-US" sz="1200" b="0" i="0" err="1">
                <a:effectLst/>
                <a:latin typeface="Segoe UI" panose="020B0502040204020203" pitchFamily="34" charset="0"/>
              </a:rPr>
              <a:t>practicando</a:t>
            </a:r>
            <a:r>
              <a:rPr lang="en-US" sz="1200" b="0" i="0">
                <a:effectLst/>
                <a:latin typeface="Segoe UI" panose="020B0502040204020203" pitchFamily="34" charset="0"/>
              </a:rPr>
              <a:t> </a:t>
            </a:r>
            <a:r>
              <a:rPr lang="en-US" sz="1200" b="0" i="0" err="1">
                <a:effectLst/>
                <a:latin typeface="Segoe UI" panose="020B0502040204020203" pitchFamily="34" charset="0"/>
              </a:rPr>
              <a:t>esta</a:t>
            </a:r>
            <a:r>
              <a:rPr lang="en-US" sz="1200" b="0" i="0">
                <a:effectLst/>
                <a:latin typeface="Segoe UI" panose="020B0502040204020203" pitchFamily="34" charset="0"/>
              </a:rPr>
              <a:t> </a:t>
            </a:r>
            <a:r>
              <a:rPr lang="en-US" sz="1200" b="0" i="0" err="1">
                <a:effectLst/>
                <a:latin typeface="Segoe UI" panose="020B0502040204020203" pitchFamily="34" charset="0"/>
              </a:rPr>
              <a:t>habilidad</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casa con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hijo</a:t>
            </a:r>
            <a:r>
              <a:rPr lang="en-US" sz="1200" b="0" i="0">
                <a:effectLst/>
                <a:latin typeface="Segoe UI" panose="020B0502040204020203" pitchFamily="34" charset="0"/>
              </a:rPr>
              <a:t>/a?</a:t>
            </a:r>
          </a:p>
          <a:p>
            <a:pPr marL="342900" lvl="0" indent="-342900" fontAlgn="t">
              <a:lnSpc>
                <a:spcPts val="1500"/>
              </a:lnSpc>
              <a:buFont typeface="+mj-lt"/>
              <a:buAutoNum type="arabicPeriod"/>
            </a:pPr>
            <a:r>
              <a:rPr lang="en-US" sz="1200" b="0" i="0">
                <a:effectLst/>
                <a:latin typeface="Segoe UI" panose="020B0502040204020203" pitchFamily="34" charset="0"/>
              </a:rPr>
              <a:t>¿Ha visto a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hijo</a:t>
            </a:r>
            <a:r>
              <a:rPr lang="en-US" sz="1200" b="0" i="0">
                <a:effectLst/>
                <a:latin typeface="Segoe UI" panose="020B0502040204020203" pitchFamily="34" charset="0"/>
              </a:rPr>
              <a:t>/a </a:t>
            </a:r>
            <a:r>
              <a:rPr lang="en-US" sz="1200" b="0" i="0" err="1">
                <a:effectLst/>
                <a:latin typeface="Segoe UI" panose="020B0502040204020203" pitchFamily="34" charset="0"/>
              </a:rPr>
              <a:t>practicar</a:t>
            </a:r>
            <a:r>
              <a:rPr lang="en-US" sz="1200" b="0" i="0">
                <a:effectLst/>
                <a:latin typeface="Segoe UI" panose="020B0502040204020203" pitchFamily="34" charset="0"/>
              </a:rPr>
              <a:t> </a:t>
            </a:r>
            <a:r>
              <a:rPr lang="en-US" sz="1200" b="0" i="0" err="1">
                <a:effectLst/>
                <a:latin typeface="Segoe UI" panose="020B0502040204020203" pitchFamily="34" charset="0"/>
              </a:rPr>
              <a:t>esta</a:t>
            </a:r>
            <a:r>
              <a:rPr lang="en-US" sz="1200" b="0" i="0">
                <a:effectLst/>
                <a:latin typeface="Segoe UI" panose="020B0502040204020203" pitchFamily="34" charset="0"/>
              </a:rPr>
              <a:t> </a:t>
            </a:r>
            <a:r>
              <a:rPr lang="en-US" sz="1200" b="0" i="0" err="1">
                <a:effectLst/>
                <a:latin typeface="Segoe UI" panose="020B0502040204020203" pitchFamily="34" charset="0"/>
              </a:rPr>
              <a:t>habilidad</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casa? ¿De </a:t>
            </a:r>
            <a:r>
              <a:rPr lang="en-US" sz="1200" b="0" i="0" err="1">
                <a:effectLst/>
                <a:latin typeface="Segoe UI" panose="020B0502040204020203" pitchFamily="34" charset="0"/>
              </a:rPr>
              <a:t>qué</a:t>
            </a:r>
            <a:r>
              <a:rPr lang="en-US" sz="1200" b="0" i="0">
                <a:effectLst/>
                <a:latin typeface="Segoe UI" panose="020B0502040204020203" pitchFamily="34" charset="0"/>
              </a:rPr>
              <a:t> </a:t>
            </a:r>
            <a:r>
              <a:rPr lang="en-US" sz="1200" b="0" i="0" err="1">
                <a:effectLst/>
                <a:latin typeface="Segoe UI" panose="020B0502040204020203" pitchFamily="34" charset="0"/>
              </a:rPr>
              <a:t>manera</a:t>
            </a:r>
            <a:r>
              <a:rPr lang="en-US" sz="1200" b="0" i="0">
                <a:effectLst/>
                <a:latin typeface="Segoe UI" panose="020B0502040204020203" pitchFamily="34" charset="0"/>
              </a:rPr>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a:effectLst/>
                <a:latin typeface="Segoe UI" panose="020B0502040204020203" pitchFamily="34" charset="0"/>
              </a:rPr>
              <a:t>Video: </a:t>
            </a:r>
            <a:r>
              <a:rPr lang="en-US" sz="1200" b="1" i="0" err="1">
                <a:effectLst/>
                <a:latin typeface="Segoe UI" panose="020B0502040204020203" pitchFamily="34" charset="0"/>
              </a:rPr>
              <a:t>Escuchar</a:t>
            </a:r>
            <a:r>
              <a:rPr lang="en-US" sz="1200" b="1" i="0">
                <a:effectLst/>
                <a:latin typeface="Segoe UI" panose="020B0502040204020203" pitchFamily="34" charset="0"/>
              </a:rPr>
              <a:t> </a:t>
            </a:r>
            <a:r>
              <a:rPr lang="en-US" sz="1200" b="1" i="0" err="1">
                <a:effectLst/>
                <a:latin typeface="Segoe UI" panose="020B0502040204020203" pitchFamily="34" charset="0"/>
              </a:rPr>
              <a:t>sílabas</a:t>
            </a:r>
            <a:r>
              <a:rPr lang="en-US" sz="1200" b="1" i="0">
                <a:effectLst/>
                <a:latin typeface="Segoe UI" panose="020B0502040204020203" pitchFamily="34" charset="0"/>
              </a:rPr>
              <a:t> (0:43) </a:t>
            </a:r>
            <a:r>
              <a:rPr lang="en-US" sz="1200" b="1" i="1">
                <a:effectLst/>
                <a:latin typeface="Segoe UI" panose="020B0502040204020203" pitchFamily="34" charset="0"/>
              </a:rPr>
              <a:t>(El video </a:t>
            </a:r>
            <a:r>
              <a:rPr lang="en-US" sz="1200" b="1" i="1" err="1">
                <a:effectLst/>
                <a:latin typeface="Segoe UI" panose="020B0502040204020203" pitchFamily="34" charset="0"/>
              </a:rPr>
              <a:t>está</a:t>
            </a:r>
            <a:r>
              <a:rPr lang="en-US" sz="1200" b="1" i="1">
                <a:effectLst/>
                <a:latin typeface="Segoe UI" panose="020B0502040204020203" pitchFamily="34" charset="0"/>
              </a:rPr>
              <a:t> </a:t>
            </a:r>
            <a:r>
              <a:rPr lang="en-US" sz="1200" b="1" i="1" err="1">
                <a:effectLst/>
                <a:latin typeface="Segoe UI" panose="020B0502040204020203" pitchFamily="34" charset="0"/>
              </a:rPr>
              <a:t>en</a:t>
            </a:r>
            <a:r>
              <a:rPr lang="en-US" sz="1200" b="1" i="1">
                <a:effectLst/>
                <a:latin typeface="Segoe UI" panose="020B0502040204020203" pitchFamily="34" charset="0"/>
              </a:rPr>
              <a:t> </a:t>
            </a:r>
            <a:r>
              <a:rPr lang="en-US" sz="1200" b="1" i="1" err="1">
                <a:effectLst/>
                <a:latin typeface="Segoe UI" panose="020B0502040204020203" pitchFamily="34" charset="0"/>
              </a:rPr>
              <a:t>inglés</a:t>
            </a:r>
            <a:r>
              <a:rPr lang="en-US" sz="1200" b="1" i="1">
                <a:effectLst/>
                <a:latin typeface="Segoe UI" panose="020B0502040204020203" pitchFamily="34" charset="0"/>
              </a:rPr>
              <a:t>.)</a:t>
            </a:r>
            <a:endParaRPr lang="en-US" sz="1200" b="1" i="0">
              <a:effectLst/>
              <a:latin typeface="Segoe UI" panose="020B0502040204020203" pitchFamily="34" charset="0"/>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Enlace de </a:t>
            </a:r>
            <a:r>
              <a:rPr lang="en-US" err="1"/>
              <a:t>Youtube</a:t>
            </a:r>
            <a:r>
              <a:rPr lang="en-US"/>
              <a:t>: </a:t>
            </a:r>
            <a:r>
              <a:rPr lang="en-US">
                <a:solidFill>
                  <a:schemeClr val="tx1"/>
                </a:solidFill>
                <a:hlinkClick r:id="rId3"/>
              </a:rPr>
              <a:t>https://www.youtube.com/watch?v=C2I0tS-Z8iI&amp;t=3s</a:t>
            </a:r>
            <a:endParaRPr lang="en-US">
              <a:solidFill>
                <a:schemeClr val="tx1"/>
              </a:solidFill>
            </a:endParaRPr>
          </a:p>
          <a:p>
            <a:endParaRPr lang="en-US"/>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8799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pPr fontAlgn="t">
              <a:lnSpc>
                <a:spcPts val="1500"/>
              </a:lnSpc>
              <a:buNone/>
            </a:pPr>
            <a:r>
              <a:rPr lang="en-US" sz="1200" b="0" i="0" err="1">
                <a:effectLst/>
                <a:latin typeface="Segoe UI" panose="020B0502040204020203" pitchFamily="34" charset="0"/>
              </a:rPr>
              <a:t>Ahora</a:t>
            </a:r>
            <a:r>
              <a:rPr lang="en-US" sz="1200" b="0" i="0">
                <a:effectLst/>
                <a:latin typeface="Segoe UI" panose="020B0502040204020203" pitchFamily="34" charset="0"/>
              </a:rPr>
              <a:t>, </a:t>
            </a:r>
            <a:r>
              <a:rPr lang="en-US" sz="1200" b="0" i="0" err="1">
                <a:effectLst/>
                <a:latin typeface="Segoe UI" panose="020B0502040204020203" pitchFamily="34" charset="0"/>
              </a:rPr>
              <a:t>volteen</a:t>
            </a:r>
            <a:r>
              <a:rPr lang="en-US" sz="1200" b="0" i="0">
                <a:effectLst/>
                <a:latin typeface="Segoe UI" panose="020B0502040204020203" pitchFamily="34" charset="0"/>
              </a:rPr>
              <a:t> y </a:t>
            </a:r>
            <a:r>
              <a:rPr lang="en-US" sz="1200" b="0" i="0" err="1">
                <a:effectLst/>
                <a:latin typeface="Segoe UI" panose="020B0502040204020203" pitchFamily="34" charset="0"/>
              </a:rPr>
              <a:t>conversen</a:t>
            </a:r>
            <a:r>
              <a:rPr lang="en-US" sz="1200" b="0" i="0">
                <a:effectLst/>
                <a:latin typeface="Segoe UI" panose="020B0502040204020203" pitchFamily="34" charset="0"/>
              </a:rPr>
              <a:t> con las personas </a:t>
            </a:r>
            <a:r>
              <a:rPr lang="en-US" sz="1200" b="0" i="0" err="1">
                <a:effectLst/>
                <a:latin typeface="Segoe UI" panose="020B0502040204020203" pitchFamily="34" charset="0"/>
              </a:rPr>
              <a:t>que</a:t>
            </a:r>
            <a:r>
              <a:rPr lang="en-US" sz="1200" b="0" i="0">
                <a:effectLst/>
                <a:latin typeface="Segoe UI" panose="020B0502040204020203" pitchFamily="34" charset="0"/>
              </a:rPr>
              <a:t> </a:t>
            </a:r>
            <a:r>
              <a:rPr lang="en-US" sz="1200" b="0" i="0" err="1">
                <a:effectLst/>
                <a:latin typeface="Segoe UI" panose="020B0502040204020203" pitchFamily="34" charset="0"/>
              </a:rPr>
              <a:t>tienen</a:t>
            </a:r>
            <a:r>
              <a:rPr lang="en-US" sz="1200" b="0" i="0">
                <a:effectLst/>
                <a:latin typeface="Segoe UI" panose="020B0502040204020203" pitchFamily="34" charset="0"/>
              </a:rPr>
              <a:t> a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lado</a:t>
            </a:r>
            <a:r>
              <a:rPr lang="en-US" sz="1200" b="0" i="0">
                <a:effectLst/>
                <a:latin typeface="Segoe UI" panose="020B0502040204020203" pitchFamily="34" charset="0"/>
              </a:rPr>
              <a:t> </a:t>
            </a:r>
            <a:r>
              <a:rPr lang="en-US" sz="1200" b="0" i="0" err="1">
                <a:effectLst/>
                <a:latin typeface="Segoe UI" panose="020B0502040204020203" pitchFamily="34" charset="0"/>
              </a:rPr>
              <a:t>sobre</a:t>
            </a:r>
            <a:r>
              <a:rPr lang="en-US" sz="1200" b="0" i="0">
                <a:effectLst/>
                <a:latin typeface="Segoe UI" panose="020B0502040204020203" pitchFamily="34" charset="0"/>
              </a:rPr>
              <a:t> las </a:t>
            </a:r>
            <a:r>
              <a:rPr lang="en-US" sz="1200" b="0" i="0" err="1">
                <a:effectLst/>
                <a:latin typeface="Segoe UI" panose="020B0502040204020203" pitchFamily="34" charset="0"/>
              </a:rPr>
              <a:t>siguientes</a:t>
            </a:r>
            <a:r>
              <a:rPr lang="en-US" sz="1200" b="0" i="0">
                <a:effectLst/>
                <a:latin typeface="Segoe UI" panose="020B0502040204020203" pitchFamily="34" charset="0"/>
              </a:rPr>
              <a:t> </a:t>
            </a:r>
            <a:r>
              <a:rPr lang="en-US" sz="1200" b="0" i="0" err="1">
                <a:effectLst/>
                <a:latin typeface="Segoe UI" panose="020B0502040204020203" pitchFamily="34" charset="0"/>
              </a:rPr>
              <a:t>preguntas</a:t>
            </a:r>
            <a:r>
              <a:rPr lang="en-US" sz="1200" b="0" i="0">
                <a:effectLst/>
                <a:latin typeface="Segoe UI" panose="020B0502040204020203" pitchFamily="34" charset="0"/>
              </a:rPr>
              <a:t> </a:t>
            </a:r>
            <a:r>
              <a:rPr lang="en-US" sz="1200" b="1" i="0">
                <a:effectLst/>
                <a:latin typeface="Segoe UI" panose="020B0502040204020203" pitchFamily="34" charset="0"/>
              </a:rPr>
              <a:t>[4 </a:t>
            </a:r>
            <a:r>
              <a:rPr lang="en-US" sz="1200" b="1" i="0" err="1">
                <a:effectLst/>
                <a:latin typeface="Segoe UI" panose="020B0502040204020203" pitchFamily="34" charset="0"/>
              </a:rPr>
              <a:t>minutos</a:t>
            </a:r>
            <a:r>
              <a:rPr lang="en-US" sz="1200" b="1" i="0">
                <a:effectLst/>
                <a:latin typeface="Segoe UI" panose="020B0502040204020203" pitchFamily="34" charset="0"/>
              </a:rPr>
              <a:t>]</a:t>
            </a:r>
            <a:r>
              <a:rPr lang="en-US" sz="1200" b="0"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marL="342900" lvl="0" indent="-342900" fontAlgn="t">
              <a:lnSpc>
                <a:spcPts val="1500"/>
              </a:lnSpc>
              <a:buFont typeface="+mj-lt"/>
              <a:buAutoNum type="arabicPeriod"/>
            </a:pPr>
            <a:r>
              <a:rPr lang="en-US" sz="1200" b="0" i="0">
                <a:effectLst/>
                <a:latin typeface="Segoe UI" panose="020B0502040204020203" pitchFamily="34" charset="0"/>
              </a:rPr>
              <a:t>¿De </a:t>
            </a:r>
            <a:r>
              <a:rPr lang="en-US" sz="1200" b="0" i="0" err="1">
                <a:effectLst/>
                <a:latin typeface="Segoe UI" panose="020B0502040204020203" pitchFamily="34" charset="0"/>
              </a:rPr>
              <a:t>qué</a:t>
            </a:r>
            <a:r>
              <a:rPr lang="en-US" sz="1200" b="0" i="0">
                <a:effectLst/>
                <a:latin typeface="Segoe UI" panose="020B0502040204020203" pitchFamily="34" charset="0"/>
              </a:rPr>
              <a:t> </a:t>
            </a:r>
            <a:r>
              <a:rPr lang="en-US" sz="1200" b="0" i="0" err="1">
                <a:effectLst/>
                <a:latin typeface="Segoe UI" panose="020B0502040204020203" pitchFamily="34" charset="0"/>
              </a:rPr>
              <a:t>manera</a:t>
            </a:r>
            <a:r>
              <a:rPr lang="en-US" sz="1200" b="0" i="0">
                <a:effectLst/>
                <a:latin typeface="Segoe UI" panose="020B0502040204020203" pitchFamily="34" charset="0"/>
              </a:rPr>
              <a:t> </a:t>
            </a:r>
            <a:r>
              <a:rPr lang="en-US" sz="1200" b="0" i="0" err="1">
                <a:effectLst/>
                <a:latin typeface="Segoe UI" panose="020B0502040204020203" pitchFamily="34" charset="0"/>
              </a:rPr>
              <a:t>están</a:t>
            </a:r>
            <a:r>
              <a:rPr lang="en-US" sz="1200" b="0" i="0">
                <a:effectLst/>
                <a:latin typeface="Segoe UI" panose="020B0502040204020203" pitchFamily="34" charset="0"/>
              </a:rPr>
              <a:t> </a:t>
            </a:r>
            <a:r>
              <a:rPr lang="en-US" sz="1200" b="0" i="0" err="1">
                <a:effectLst/>
                <a:latin typeface="Segoe UI" panose="020B0502040204020203" pitchFamily="34" charset="0"/>
              </a:rPr>
              <a:t>usando</a:t>
            </a:r>
            <a:r>
              <a:rPr lang="en-US" sz="1200" b="0" i="0">
                <a:effectLst/>
                <a:latin typeface="Segoe UI" panose="020B0502040204020203" pitchFamily="34" charset="0"/>
              </a:rPr>
              <a:t>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t>
            </a:r>
            <a:r>
              <a:rPr lang="en-US" sz="1200" b="0" i="0" err="1">
                <a:effectLst/>
                <a:latin typeface="Segoe UI" panose="020B0502040204020203" pitchFamily="34" charset="0"/>
              </a:rPr>
              <a:t>todos</a:t>
            </a:r>
            <a:r>
              <a:rPr lang="en-US" sz="1200" b="0" i="0">
                <a:effectLst/>
                <a:latin typeface="Segoe UI" panose="020B0502040204020203" pitchFamily="34" charset="0"/>
              </a:rPr>
              <a:t> sus </a:t>
            </a:r>
            <a:r>
              <a:rPr lang="en-US" sz="1200" b="0" i="0" err="1">
                <a:effectLst/>
                <a:latin typeface="Segoe UI" panose="020B0502040204020203" pitchFamily="34" charset="0"/>
              </a:rPr>
              <a:t>sentidos</a:t>
            </a:r>
            <a:r>
              <a:rPr lang="en-US" sz="1200" b="0" i="0">
                <a:effectLst/>
                <a:latin typeface="Segoe UI" panose="020B0502040204020203" pitchFamily="34" charset="0"/>
              </a:rPr>
              <a:t> </a:t>
            </a:r>
            <a:r>
              <a:rPr lang="en-US" sz="1200" b="0" i="0" err="1">
                <a:effectLst/>
                <a:latin typeface="Segoe UI" panose="020B0502040204020203" pitchFamily="34" charset="0"/>
              </a:rPr>
              <a:t>durante</a:t>
            </a:r>
            <a:r>
              <a:rPr lang="en-US" sz="1200" b="0" i="0">
                <a:effectLst/>
                <a:latin typeface="Segoe UI" panose="020B0502040204020203" pitchFamily="34" charset="0"/>
              </a:rPr>
              <a:t> </a:t>
            </a:r>
            <a:r>
              <a:rPr lang="en-US" sz="1200" b="0" i="0" err="1">
                <a:effectLst/>
                <a:latin typeface="Segoe UI" panose="020B0502040204020203" pitchFamily="34" charset="0"/>
              </a:rPr>
              <a:t>esta</a:t>
            </a:r>
            <a:r>
              <a:rPr lang="en-US" sz="1200" b="0" i="0">
                <a:effectLst/>
                <a:latin typeface="Segoe UI" panose="020B0502040204020203" pitchFamily="34" charset="0"/>
              </a:rPr>
              <a:t> </a:t>
            </a:r>
            <a:r>
              <a:rPr lang="en-US" sz="1200" b="0" i="0" err="1">
                <a:effectLst/>
                <a:latin typeface="Segoe UI" panose="020B0502040204020203" pitchFamily="34" charset="0"/>
              </a:rPr>
              <a:t>actividad</a:t>
            </a:r>
            <a:r>
              <a:rPr lang="en-US" sz="1200" b="0" i="0">
                <a:effectLst/>
                <a:latin typeface="Segoe UI" panose="020B0502040204020203" pitchFamily="34" charset="0"/>
              </a:rPr>
              <a:t>?</a:t>
            </a:r>
          </a:p>
          <a:p>
            <a:pPr marL="342900" lvl="0" indent="-342900" fontAlgn="t">
              <a:lnSpc>
                <a:spcPts val="1500"/>
              </a:lnSpc>
              <a:buFont typeface="+mj-lt"/>
              <a:buAutoNum type="arabicPeriod"/>
            </a:pPr>
            <a:r>
              <a:rPr lang="en-US" sz="1200" b="0" i="0">
                <a:effectLst/>
                <a:latin typeface="Segoe UI" panose="020B0502040204020203" pitchFamily="34" charset="0"/>
              </a:rPr>
              <a:t>¿</a:t>
            </a:r>
            <a:r>
              <a:rPr lang="en-US" sz="1200" b="0" i="0" err="1">
                <a:effectLst/>
                <a:latin typeface="Segoe UI" panose="020B0502040204020203" pitchFamily="34" charset="0"/>
              </a:rPr>
              <a:t>Cómo</a:t>
            </a:r>
            <a:r>
              <a:rPr lang="en-US" sz="1200" b="0" i="0">
                <a:effectLst/>
                <a:latin typeface="Segoe UI" panose="020B0502040204020203" pitchFamily="34" charset="0"/>
              </a:rPr>
              <a:t> </a:t>
            </a:r>
            <a:r>
              <a:rPr lang="en-US" sz="1200" b="0" i="0" err="1">
                <a:effectLst/>
                <a:latin typeface="Segoe UI" panose="020B0502040204020203" pitchFamily="34" charset="0"/>
              </a:rPr>
              <a:t>podrían</a:t>
            </a:r>
            <a:r>
              <a:rPr lang="en-US" sz="1200" b="0" i="0">
                <a:effectLst/>
                <a:latin typeface="Segoe UI" panose="020B0502040204020203" pitchFamily="34" charset="0"/>
              </a:rPr>
              <a:t> </a:t>
            </a:r>
            <a:r>
              <a:rPr lang="en-US" sz="1200" b="0" i="0" err="1">
                <a:effectLst/>
                <a:latin typeface="Segoe UI" panose="020B0502040204020203" pitchFamily="34" charset="0"/>
              </a:rPr>
              <a:t>practicar</a:t>
            </a:r>
            <a:r>
              <a:rPr lang="en-US" sz="1200" b="0" i="0">
                <a:effectLst/>
                <a:latin typeface="Segoe UI" panose="020B0502040204020203" pitchFamily="34" charset="0"/>
              </a:rPr>
              <a:t> </a:t>
            </a:r>
            <a:r>
              <a:rPr lang="en-US" sz="1200" b="0" i="0" err="1">
                <a:effectLst/>
                <a:latin typeface="Segoe UI" panose="020B0502040204020203" pitchFamily="34" charset="0"/>
              </a:rPr>
              <a:t>esta</a:t>
            </a:r>
            <a:r>
              <a:rPr lang="en-US" sz="1200" b="0" i="0">
                <a:effectLst/>
                <a:latin typeface="Segoe UI" panose="020B0502040204020203" pitchFamily="34" charset="0"/>
              </a:rPr>
              <a:t> </a:t>
            </a:r>
            <a:r>
              <a:rPr lang="en-US" sz="1200" b="0" i="0" err="1">
                <a:effectLst/>
                <a:latin typeface="Segoe UI" panose="020B0502040204020203" pitchFamily="34" charset="0"/>
              </a:rPr>
              <a:t>habilidad</a:t>
            </a:r>
            <a:r>
              <a:rPr lang="en-US" sz="1200" b="0" i="0">
                <a:effectLst/>
                <a:latin typeface="Segoe UI" panose="020B0502040204020203" pitchFamily="34" charset="0"/>
              </a:rPr>
              <a:t> </a:t>
            </a:r>
            <a:r>
              <a:rPr lang="en-US" sz="1200" b="0" i="0" err="1">
                <a:effectLst/>
                <a:latin typeface="Segoe UI" panose="020B0502040204020203" pitchFamily="34" charset="0"/>
              </a:rPr>
              <a:t>en</a:t>
            </a:r>
            <a:r>
              <a:rPr lang="en-US" sz="1200" b="0" i="0">
                <a:effectLst/>
                <a:latin typeface="Segoe UI" panose="020B0502040204020203" pitchFamily="34" charset="0"/>
              </a:rPr>
              <a:t> casa con </a:t>
            </a:r>
            <a:r>
              <a:rPr lang="en-US" sz="1200" b="0" i="0" err="1">
                <a:effectLst/>
                <a:latin typeface="Segoe UI" panose="020B0502040204020203" pitchFamily="34" charset="0"/>
              </a:rPr>
              <a:t>su</a:t>
            </a:r>
            <a:r>
              <a:rPr lang="en-US" sz="1200" b="0" i="0">
                <a:effectLst/>
                <a:latin typeface="Segoe UI" panose="020B0502040204020203" pitchFamily="34" charset="0"/>
              </a:rPr>
              <a:t> </a:t>
            </a:r>
            <a:r>
              <a:rPr lang="en-US" sz="1200" b="0" i="0" err="1">
                <a:effectLst/>
                <a:latin typeface="Segoe UI" panose="020B0502040204020203" pitchFamily="34" charset="0"/>
              </a:rPr>
              <a:t>hijo</a:t>
            </a:r>
            <a:r>
              <a:rPr lang="en-US" sz="1200" b="0" i="0">
                <a:effectLst/>
                <a:latin typeface="Segoe UI" panose="020B0502040204020203" pitchFamily="34" charset="0"/>
              </a:rPr>
              <a:t>/a?</a:t>
            </a:r>
          </a:p>
          <a:p>
            <a:pPr marL="342900" lvl="0" indent="-342900" fontAlgn="t">
              <a:lnSpc>
                <a:spcPts val="1500"/>
              </a:lnSpc>
              <a:buFont typeface="+mj-lt"/>
              <a:buAutoNum type="arabicPeriod"/>
            </a:pPr>
            <a:r>
              <a:rPr lang="es-ES" sz="1200" b="0" i="0">
                <a:effectLst/>
                <a:latin typeface="Segoe UI" panose="020B0502040204020203" pitchFamily="34" charset="0"/>
              </a:rPr>
              <a:t>¿De qué manera han visto a su hijo/a practicar esta habilidad en casa?</a:t>
            </a:r>
          </a:p>
          <a:p>
            <a:pPr marL="0" lvl="0" indent="0" fontAlgn="t">
              <a:lnSpc>
                <a:spcPts val="1500"/>
              </a:lnSpc>
              <a:buFont typeface="+mj-lt"/>
              <a:buNone/>
            </a:pPr>
            <a:endParaRPr lang="en-US" sz="1200" b="0" i="0">
              <a:effectLst/>
              <a:latin typeface="Segoe UI" panose="020B0502040204020203" pitchFamily="34" charset="0"/>
            </a:endParaRPr>
          </a:p>
          <a:p>
            <a:pPr fontAlgn="t">
              <a:lnSpc>
                <a:spcPts val="1500"/>
              </a:lnSpc>
              <a:buNone/>
            </a:pPr>
            <a:r>
              <a:rPr lang="en-US" sz="1200" b="1" i="0">
                <a:effectLst/>
                <a:latin typeface="Segoe UI" panose="020B0502040204020203" pitchFamily="34" charset="0"/>
              </a:rPr>
              <a:t>[</a:t>
            </a:r>
            <a:r>
              <a:rPr lang="en-US" sz="1200" b="1" i="0" err="1">
                <a:effectLst/>
                <a:latin typeface="Segoe UI" panose="020B0502040204020203" pitchFamily="34" charset="0"/>
              </a:rPr>
              <a:t>Después</a:t>
            </a:r>
            <a:r>
              <a:rPr lang="en-US" sz="1200" b="1" i="0">
                <a:effectLst/>
                <a:latin typeface="Segoe UI" panose="020B0502040204020203" pitchFamily="34" charset="0"/>
              </a:rPr>
              <a:t> de cuatro </a:t>
            </a:r>
            <a:r>
              <a:rPr lang="en-US" sz="1200" b="1" i="0" err="1">
                <a:effectLst/>
                <a:latin typeface="Segoe UI" panose="020B0502040204020203" pitchFamily="34" charset="0"/>
              </a:rPr>
              <a:t>minutos</a:t>
            </a:r>
            <a:r>
              <a:rPr lang="en-US" sz="1200" b="1" i="0">
                <a:effectLst/>
                <a:latin typeface="Segoe UI" panose="020B0502040204020203" pitchFamily="34" charset="0"/>
              </a:rPr>
              <a:t>, invite a uno o dos padres a </a:t>
            </a:r>
            <a:r>
              <a:rPr lang="en-US" sz="1200" b="1" i="0" err="1">
                <a:effectLst/>
                <a:latin typeface="Segoe UI" panose="020B0502040204020203" pitchFamily="34" charset="0"/>
              </a:rPr>
              <a:t>compartir</a:t>
            </a:r>
            <a:r>
              <a:rPr lang="en-US" sz="1200" b="1" i="0">
                <a:effectLst/>
                <a:latin typeface="Segoe UI" panose="020B0502040204020203" pitchFamily="34" charset="0"/>
              </a:rPr>
              <a:t> sus ideas con </a:t>
            </a:r>
            <a:r>
              <a:rPr lang="en-US" sz="1200" b="1" i="0" err="1">
                <a:effectLst/>
                <a:latin typeface="Segoe UI" panose="020B0502040204020203" pitchFamily="34" charset="0"/>
              </a:rPr>
              <a:t>todo</a:t>
            </a:r>
            <a:r>
              <a:rPr lang="en-US" sz="1200" b="1" i="0">
                <a:effectLst/>
                <a:latin typeface="Segoe UI" panose="020B0502040204020203" pitchFamily="34" charset="0"/>
              </a:rPr>
              <a:t> el </a:t>
            </a:r>
            <a:r>
              <a:rPr lang="en-US" sz="1200" b="1" i="0" err="1">
                <a:effectLst/>
                <a:latin typeface="Segoe UI" panose="020B0502040204020203" pitchFamily="34" charset="0"/>
              </a:rPr>
              <a:t>grupo</a:t>
            </a:r>
            <a:r>
              <a:rPr lang="en-US" sz="1200" b="1" i="0">
                <a:effectLst/>
                <a:latin typeface="Segoe UI" panose="020B0502040204020203" pitchFamily="34" charset="0"/>
              </a:rPr>
              <a:t>.]</a:t>
            </a:r>
          </a:p>
          <a:p>
            <a:pPr fontAlgn="t">
              <a:lnSpc>
                <a:spcPts val="1500"/>
              </a:lnSpc>
              <a:buNone/>
            </a:pPr>
            <a:endParaRPr lang="en-US" sz="1200" b="1" i="0">
              <a:effectLst/>
              <a:latin typeface="Segoe UI" panose="020B0502040204020203" pitchFamily="34" charset="0"/>
            </a:endParaRPr>
          </a:p>
          <a:p>
            <a:pPr marL="0" marR="0" lvl="0" indent="0" algn="l" defTabSz="914400" rtl="0" eaLnBrk="1" fontAlgn="t" latinLnBrk="0" hangingPunct="1">
              <a:lnSpc>
                <a:spcPts val="1500"/>
              </a:lnSpc>
              <a:spcBef>
                <a:spcPts val="0"/>
              </a:spcBef>
              <a:spcAft>
                <a:spcPts val="0"/>
              </a:spcAft>
              <a:buClrTx/>
              <a:buSzTx/>
              <a:buFontTx/>
              <a:buNone/>
              <a:tabLst/>
              <a:defRPr/>
            </a:pPr>
            <a:r>
              <a:rPr lang="es-419" sz="1200" kern="1200">
                <a:solidFill>
                  <a:schemeClr val="tx1"/>
                </a:solidFill>
                <a:effectLst/>
                <a:latin typeface="+mn-lt"/>
                <a:ea typeface="+mn-ea"/>
                <a:cs typeface="+mn-cs"/>
              </a:rPr>
              <a:t>¿Alguien quiere compartir su opinión? </a:t>
            </a:r>
            <a:r>
              <a:rPr lang="en-US" sz="1200" b="1" kern="1200">
                <a:solidFill>
                  <a:schemeClr val="tx1"/>
                </a:solidFill>
                <a:effectLst/>
                <a:latin typeface="+mn-lt"/>
                <a:ea typeface="+mn-ea"/>
                <a:cs typeface="+mn-cs"/>
              </a:rPr>
              <a:t>[1-2 </a:t>
            </a:r>
            <a:r>
              <a:rPr lang="en-US" sz="1200" b="1" kern="1200" err="1">
                <a:solidFill>
                  <a:schemeClr val="tx1"/>
                </a:solidFill>
                <a:effectLst/>
                <a:latin typeface="+mn-lt"/>
                <a:ea typeface="+mn-ea"/>
                <a:cs typeface="+mn-cs"/>
              </a:rPr>
              <a:t>minutos</a:t>
            </a:r>
            <a:r>
              <a:rPr lang="en-US" sz="1200" b="1" kern="120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pPr fontAlgn="t">
              <a:lnSpc>
                <a:spcPts val="1500"/>
              </a:lnSpc>
              <a:buNone/>
            </a:pPr>
            <a:endParaRPr lang="en-US" sz="1200" b="0" i="0">
              <a:effectLst/>
              <a:latin typeface="Segoe UI" panose="020B0502040204020203" pitchFamily="34" charset="0"/>
            </a:endParaRPr>
          </a:p>
          <a:p>
            <a:pPr fontAlgn="t">
              <a:lnSpc>
                <a:spcPts val="1500"/>
              </a:lnSpc>
              <a:buNone/>
            </a:pPr>
            <a:r>
              <a:rPr lang="en-US" sz="1200" b="1" i="0">
                <a:effectLst/>
                <a:latin typeface="Segoe UI" panose="020B0502040204020203" pitchFamily="34" charset="0"/>
              </a:rPr>
              <a:t>[Puntos </a:t>
            </a:r>
            <a:r>
              <a:rPr lang="en-US" sz="1200" b="1" i="0" err="1">
                <a:effectLst/>
                <a:latin typeface="Segoe UI" panose="020B0502040204020203" pitchFamily="34" charset="0"/>
              </a:rPr>
              <a:t>importantes</a:t>
            </a:r>
            <a:r>
              <a:rPr lang="en-US" sz="1200" b="1" i="0">
                <a:effectLst/>
                <a:latin typeface="Segoe UI" panose="020B0502040204020203" pitchFamily="34" charset="0"/>
              </a:rPr>
              <a:t> para </a:t>
            </a:r>
            <a:r>
              <a:rPr lang="en-US" sz="1200" b="1" i="0" err="1">
                <a:effectLst/>
                <a:latin typeface="Segoe UI" panose="020B0502040204020203" pitchFamily="34" charset="0"/>
              </a:rPr>
              <a:t>observar</a:t>
            </a:r>
            <a:r>
              <a:rPr lang="en-US" sz="1200" b="1" i="0">
                <a:effectLst/>
                <a:latin typeface="Segoe UI" panose="020B0502040204020203" pitchFamily="34" charset="0"/>
              </a:rPr>
              <a:t>:</a:t>
            </a:r>
          </a:p>
          <a:p>
            <a:pPr fontAlgn="t">
              <a:lnSpc>
                <a:spcPts val="1500"/>
              </a:lnSpc>
              <a:buNone/>
            </a:pPr>
            <a:endParaRPr lang="en-US" sz="1200" b="0" i="0">
              <a:effectLst/>
              <a:latin typeface="Segoe UI" panose="020B0502040204020203" pitchFamily="34" charset="0"/>
            </a:endParaRPr>
          </a:p>
          <a:p>
            <a:pPr marL="171450" lvl="0" indent="-171450" fontAlgn="t">
              <a:lnSpc>
                <a:spcPts val="1500"/>
              </a:lnSpc>
              <a:buFont typeface="Arial" panose="020B0604020202020204" pitchFamily="34" charset="0"/>
              <a:buChar char="•"/>
            </a:pPr>
            <a:r>
              <a:rPr lang="en-US" sz="1200" b="0" i="0">
                <a:effectLst/>
                <a:latin typeface="Segoe UI" panose="020B0502040204020203" pitchFamily="34" charset="0"/>
              </a:rPr>
              <a:t>La </a:t>
            </a:r>
            <a:r>
              <a:rPr lang="en-US" sz="1200" b="0" i="0" err="1">
                <a:effectLst/>
                <a:latin typeface="Segoe UI" panose="020B0502040204020203" pitchFamily="34" charset="0"/>
              </a:rPr>
              <a:t>maestra</a:t>
            </a:r>
            <a:r>
              <a:rPr lang="en-US" sz="1200" b="0" i="0">
                <a:effectLst/>
                <a:latin typeface="Segoe UI" panose="020B0502040204020203" pitchFamily="34" charset="0"/>
              </a:rPr>
              <a:t> </a:t>
            </a:r>
            <a:r>
              <a:rPr lang="en-US" sz="1200" b="0" i="0" err="1">
                <a:effectLst/>
                <a:latin typeface="Segoe UI" panose="020B0502040204020203" pitchFamily="34" charset="0"/>
              </a:rPr>
              <a:t>ayuda</a:t>
            </a:r>
            <a:r>
              <a:rPr lang="en-US" sz="1200" b="0" i="0">
                <a:effectLst/>
                <a:latin typeface="Segoe UI" panose="020B0502040204020203" pitchFamily="34" charset="0"/>
              </a:rPr>
              <a:t> a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estudiantes</a:t>
            </a:r>
            <a:r>
              <a:rPr lang="en-US" sz="1200" b="0" i="0">
                <a:effectLst/>
                <a:latin typeface="Segoe UI" panose="020B0502040204020203" pitchFamily="34" charset="0"/>
              </a:rPr>
              <a:t> a </a:t>
            </a:r>
            <a:r>
              <a:rPr lang="en-US" sz="1200" b="0" i="0" err="1">
                <a:effectLst/>
                <a:latin typeface="Segoe UI" panose="020B0502040204020203" pitchFamily="34" charset="0"/>
              </a:rPr>
              <a:t>escuchar</a:t>
            </a:r>
            <a:r>
              <a:rPr lang="en-US" sz="1200" b="0" i="0">
                <a:effectLst/>
                <a:latin typeface="Segoe UI" panose="020B0502040204020203" pitchFamily="34" charset="0"/>
              </a:rPr>
              <a:t> las partes </a:t>
            </a:r>
            <a:r>
              <a:rPr lang="en-US" sz="1200" b="0" i="0" err="1">
                <a:effectLst/>
                <a:latin typeface="Segoe UI" panose="020B0502040204020203" pitchFamily="34" charset="0"/>
              </a:rPr>
              <a:t>más</a:t>
            </a:r>
            <a:r>
              <a:rPr lang="en-US" sz="1200" b="0" i="0">
                <a:effectLst/>
                <a:latin typeface="Segoe UI" panose="020B0502040204020203" pitchFamily="34" charset="0"/>
              </a:rPr>
              <a:t> </a:t>
            </a:r>
            <a:r>
              <a:rPr lang="en-US" sz="1200" b="0" i="0" err="1">
                <a:effectLst/>
                <a:latin typeface="Segoe UI" panose="020B0502040204020203" pitchFamily="34" charset="0"/>
              </a:rPr>
              <a:t>grandes</a:t>
            </a:r>
            <a:r>
              <a:rPr lang="en-US" sz="1200" b="0" i="0">
                <a:effectLst/>
                <a:latin typeface="Segoe UI" panose="020B0502040204020203" pitchFamily="34" charset="0"/>
              </a:rPr>
              <a:t> de </a:t>
            </a:r>
            <a:r>
              <a:rPr lang="en-US" sz="1200" b="0" i="0" err="1">
                <a:effectLst/>
                <a:latin typeface="Segoe UI" panose="020B0502040204020203" pitchFamily="34" charset="0"/>
              </a:rPr>
              <a:t>los</a:t>
            </a:r>
            <a:r>
              <a:rPr lang="en-US" sz="1200" b="0" i="0">
                <a:effectLst/>
                <a:latin typeface="Segoe UI" panose="020B0502040204020203" pitchFamily="34" charset="0"/>
              </a:rPr>
              <a:t> </a:t>
            </a:r>
            <a:r>
              <a:rPr lang="en-US" sz="1200" b="0" i="0" err="1">
                <a:effectLst/>
                <a:latin typeface="Segoe UI" panose="020B0502040204020203" pitchFamily="34" charset="0"/>
              </a:rPr>
              <a:t>sonidos</a:t>
            </a:r>
            <a:r>
              <a:rPr lang="en-US" sz="1200" b="0" i="0">
                <a:effectLst/>
                <a:latin typeface="Segoe UI" panose="020B0502040204020203" pitchFamily="34" charset="0"/>
              </a:rPr>
              <a:t> </a:t>
            </a:r>
            <a:r>
              <a:rPr lang="en-US" sz="1200" b="0" i="0" err="1">
                <a:effectLst/>
                <a:latin typeface="Segoe UI" panose="020B0502040204020203" pitchFamily="34" charset="0"/>
              </a:rPr>
              <a:t>dentro</a:t>
            </a:r>
            <a:r>
              <a:rPr lang="en-US" sz="1200" b="0" i="0">
                <a:effectLst/>
                <a:latin typeface="Segoe UI" panose="020B0502040204020203" pitchFamily="34" charset="0"/>
              </a:rPr>
              <a:t> de las palabras, es </a:t>
            </a:r>
            <a:r>
              <a:rPr lang="en-US" sz="1200" b="0" i="0" err="1">
                <a:effectLst/>
                <a:latin typeface="Segoe UI" panose="020B0502040204020203" pitchFamily="34" charset="0"/>
              </a:rPr>
              <a:t>decir</a:t>
            </a:r>
            <a:r>
              <a:rPr lang="en-US" sz="1200" b="0" i="0">
                <a:effectLst/>
                <a:latin typeface="Segoe UI" panose="020B0502040204020203" pitchFamily="34" charset="0"/>
              </a:rPr>
              <a:t>, las </a:t>
            </a:r>
            <a:r>
              <a:rPr lang="en-US" sz="1200" b="0" i="0" err="1">
                <a:effectLst/>
                <a:latin typeface="Segoe UI" panose="020B0502040204020203" pitchFamily="34" charset="0"/>
              </a:rPr>
              <a:t>sílabas</a:t>
            </a:r>
            <a:r>
              <a:rPr lang="en-US" sz="1200" b="0" i="0">
                <a:effectLst/>
                <a:latin typeface="Segoe UI" panose="020B0502040204020203" pitchFamily="34" charset="0"/>
              </a:rPr>
              <a:t>.</a:t>
            </a:r>
          </a:p>
          <a:p>
            <a:pPr marL="171450" lvl="0" indent="-171450" fontAlgn="t">
              <a:lnSpc>
                <a:spcPts val="1500"/>
              </a:lnSpc>
              <a:buFont typeface="Arial" panose="020B0604020202020204" pitchFamily="34" charset="0"/>
              <a:buChar char="•"/>
            </a:pPr>
            <a:r>
              <a:rPr lang="en-US" sz="1200" b="0" i="0">
                <a:effectLst/>
                <a:latin typeface="Segoe UI" panose="020B0502040204020203" pitchFamily="34" charset="0"/>
              </a:rPr>
              <a:t>Los </a:t>
            </a:r>
            <a:r>
              <a:rPr lang="en-US" sz="1200" b="0" i="0" err="1">
                <a:effectLst/>
                <a:latin typeface="Segoe UI" panose="020B0502040204020203" pitchFamily="34" charset="0"/>
              </a:rPr>
              <a:t>niños</a:t>
            </a:r>
            <a:r>
              <a:rPr lang="en-US" sz="1200" b="0" i="0">
                <a:effectLst/>
                <a:latin typeface="Segoe UI" panose="020B0502040204020203" pitchFamily="34" charset="0"/>
              </a:rPr>
              <a:t> </a:t>
            </a:r>
            <a:r>
              <a:rPr lang="en-US" sz="1200" b="0" i="0" err="1">
                <a:effectLst/>
                <a:latin typeface="Segoe UI" panose="020B0502040204020203" pitchFamily="34" charset="0"/>
              </a:rPr>
              <a:t>están</a:t>
            </a:r>
            <a:r>
              <a:rPr lang="en-US" sz="1200" b="0" i="0">
                <a:effectLst/>
                <a:latin typeface="Segoe UI" panose="020B0502040204020203" pitchFamily="34" charset="0"/>
              </a:rPr>
              <a:t> </a:t>
            </a:r>
            <a:r>
              <a:rPr lang="en-US" sz="1200" b="0" i="0" err="1">
                <a:effectLst/>
                <a:latin typeface="Segoe UI" panose="020B0502040204020203" pitchFamily="34" charset="0"/>
              </a:rPr>
              <a:t>usando</a:t>
            </a:r>
            <a:r>
              <a:rPr lang="en-US" sz="1200" b="0" i="0">
                <a:effectLst/>
                <a:latin typeface="Segoe UI" panose="020B0502040204020203" pitchFamily="34" charset="0"/>
              </a:rPr>
              <a:t> </a:t>
            </a:r>
            <a:r>
              <a:rPr lang="en-US" sz="1200" b="0" i="0" err="1">
                <a:effectLst/>
                <a:latin typeface="Segoe UI" panose="020B0502040204020203" pitchFamily="34" charset="0"/>
              </a:rPr>
              <a:t>todos</a:t>
            </a:r>
            <a:r>
              <a:rPr lang="en-US" sz="1200" b="0" i="0">
                <a:effectLst/>
                <a:latin typeface="Segoe UI" panose="020B0502040204020203" pitchFamily="34" charset="0"/>
              </a:rPr>
              <a:t> sus </a:t>
            </a:r>
            <a:r>
              <a:rPr lang="en-US" sz="1200" b="0" i="0" err="1">
                <a:effectLst/>
                <a:latin typeface="Segoe UI" panose="020B0502040204020203" pitchFamily="34" charset="0"/>
              </a:rPr>
              <a:t>sentidos</a:t>
            </a:r>
            <a:r>
              <a:rPr lang="en-US" sz="1200" b="0" i="0">
                <a:effectLst/>
                <a:latin typeface="Segoe UI" panose="020B0502040204020203" pitchFamily="34" charset="0"/>
              </a:rPr>
              <a:t> para </a:t>
            </a:r>
            <a:r>
              <a:rPr lang="en-US" sz="1200" b="0" i="0" err="1">
                <a:effectLst/>
                <a:latin typeface="Segoe UI" panose="020B0502040204020203" pitchFamily="34" charset="0"/>
              </a:rPr>
              <a:t>aprender</a:t>
            </a:r>
            <a:r>
              <a:rPr lang="en-US" sz="1200" b="0" i="0">
                <a:effectLst/>
                <a:latin typeface="Segoe UI" panose="020B0502040204020203" pitchFamily="34" charset="0"/>
              </a:rPr>
              <a:t>: </a:t>
            </a:r>
            <a:r>
              <a:rPr lang="en-US" sz="1200" b="0" i="0" err="1">
                <a:effectLst/>
                <a:latin typeface="Segoe UI" panose="020B0502040204020203" pitchFamily="34" charset="0"/>
              </a:rPr>
              <a:t>escuchan</a:t>
            </a:r>
            <a:r>
              <a:rPr lang="en-US" sz="1200" b="0" i="0">
                <a:effectLst/>
                <a:latin typeface="Segoe UI" panose="020B0502040204020203" pitchFamily="34" charset="0"/>
              </a:rPr>
              <a:t>, </a:t>
            </a:r>
            <a:r>
              <a:rPr lang="en-US" sz="1200" b="0" i="0" err="1">
                <a:effectLst/>
                <a:latin typeface="Segoe UI" panose="020B0502040204020203" pitchFamily="34" charset="0"/>
              </a:rPr>
              <a:t>hablan</a:t>
            </a:r>
            <a:r>
              <a:rPr lang="en-US" sz="1200" b="0" i="0">
                <a:effectLst/>
                <a:latin typeface="Segoe UI" panose="020B0502040204020203" pitchFamily="34" charset="0"/>
              </a:rPr>
              <a:t>, </a:t>
            </a:r>
            <a:r>
              <a:rPr lang="en-US" sz="1200" b="0" i="0" err="1">
                <a:effectLst/>
                <a:latin typeface="Segoe UI" panose="020B0502040204020203" pitchFamily="34" charset="0"/>
              </a:rPr>
              <a:t>observan</a:t>
            </a:r>
            <a:r>
              <a:rPr lang="en-US" sz="1200" b="0" i="0">
                <a:effectLst/>
                <a:latin typeface="Segoe UI" panose="020B0502040204020203" pitchFamily="34" charset="0"/>
              </a:rPr>
              <a:t> y </a:t>
            </a:r>
            <a:r>
              <a:rPr lang="en-US" sz="1200" b="0" i="0" err="1">
                <a:effectLst/>
                <a:latin typeface="Segoe UI" panose="020B0502040204020203" pitchFamily="34" charset="0"/>
              </a:rPr>
              <a:t>usan</a:t>
            </a:r>
            <a:r>
              <a:rPr lang="en-US" sz="1200" b="0" i="0">
                <a:effectLst/>
                <a:latin typeface="Segoe UI" panose="020B0502040204020203" pitchFamily="34" charset="0"/>
              </a:rPr>
              <a:t> sus manos para </a:t>
            </a:r>
            <a:r>
              <a:rPr lang="en-US" sz="1200" b="0" i="0" err="1">
                <a:effectLst/>
                <a:latin typeface="Segoe UI" panose="020B0502040204020203" pitchFamily="34" charset="0"/>
              </a:rPr>
              <a:t>participar</a:t>
            </a:r>
            <a:r>
              <a:rPr lang="en-US" sz="1200" b="0" i="0">
                <a:effectLst/>
                <a:latin typeface="Segoe UI" panose="020B0502040204020203" pitchFamily="34" charset="0"/>
              </a:rPr>
              <a:t> </a:t>
            </a:r>
            <a:r>
              <a:rPr lang="en-US" sz="1200" b="0" i="0" err="1">
                <a:effectLst/>
                <a:latin typeface="Segoe UI" panose="020B0502040204020203" pitchFamily="34" charset="0"/>
              </a:rPr>
              <a:t>activamente</a:t>
            </a:r>
            <a:r>
              <a:rPr lang="en-US" sz="1200" b="0" i="0">
                <a:effectLst/>
                <a:latin typeface="Segoe UI" panose="020B0502040204020203" pitchFamily="34" charset="0"/>
              </a:rPr>
              <a:t> y </a:t>
            </a:r>
            <a:r>
              <a:rPr lang="en-US" sz="1200" b="0" i="0" err="1">
                <a:effectLst/>
                <a:latin typeface="Segoe UI" panose="020B0502040204020203" pitchFamily="34" charset="0"/>
              </a:rPr>
              <a:t>explorar</a:t>
            </a:r>
            <a:r>
              <a:rPr lang="en-US" sz="1200" b="0" i="0">
                <a:effectLst/>
                <a:latin typeface="Segoe UI" panose="020B0502040204020203" pitchFamily="34" charset="0"/>
              </a:rPr>
              <a:t> las palabras.</a:t>
            </a:r>
            <a:r>
              <a:rPr lang="en-US" sz="1200" b="1" i="0">
                <a:effectLst/>
                <a:latin typeface="Segoe UI" panose="020B0502040204020203" pitchFamily="34" charset="0"/>
              </a:rPr>
              <a:t>]</a:t>
            </a:r>
          </a:p>
          <a:p>
            <a:pPr marL="171450" lvl="0" indent="-171450" fontAlgn="t">
              <a:lnSpc>
                <a:spcPts val="1500"/>
              </a:lnSpc>
              <a:buFont typeface="Arial" panose="020B0604020202020204" pitchFamily="34" charset="0"/>
              <a:buChar char="•"/>
            </a:pPr>
            <a:endParaRPr lang="en-US" sz="1200" b="1" i="0">
              <a:effectLst/>
              <a:latin typeface="Segoe UI" panose="020B0502040204020203" pitchFamily="34" charset="0"/>
            </a:endParaRPr>
          </a:p>
          <a:p>
            <a:pPr marL="0" marR="0" lvl="0" indent="0" algn="l" defTabSz="914400" rtl="0" eaLnBrk="1" fontAlgn="t" latinLnBrk="0" hangingPunct="1">
              <a:lnSpc>
                <a:spcPts val="1500"/>
              </a:lnSpc>
              <a:spcBef>
                <a:spcPts val="0"/>
              </a:spcBef>
              <a:spcAft>
                <a:spcPts val="0"/>
              </a:spcAft>
              <a:buClrTx/>
              <a:buSzTx/>
              <a:buFont typeface="Arial" panose="020B0604020202020204" pitchFamily="34" charset="0"/>
              <a:buNone/>
              <a:tabLst/>
              <a:defRPr/>
            </a:pPr>
            <a:r>
              <a:rPr lang="es-419" sz="1200" b="1" i="1" kern="1200">
                <a:solidFill>
                  <a:schemeClr val="tx1"/>
                </a:solidFill>
                <a:effectLst/>
                <a:latin typeface="+mn-lt"/>
                <a:ea typeface="+mn-ea"/>
                <a:cs typeface="+mn-cs"/>
              </a:rPr>
              <a:t>Consejo virtual: Haz que las familias compartan en el chat o desactiven el silencio para compartir sus respuestas a las preguntas.</a:t>
            </a:r>
            <a:endParaRPr lang="en-US" sz="1200" kern="1200">
              <a:solidFill>
                <a:schemeClr val="tx1"/>
              </a:solidFill>
              <a:effectLst/>
              <a:latin typeface="+mn-lt"/>
              <a:ea typeface="+mn-ea"/>
              <a:cs typeface="+mn-cs"/>
            </a:endParaRPr>
          </a:p>
          <a:p>
            <a:pPr marL="0" lvl="0" indent="0" fontAlgn="t">
              <a:lnSpc>
                <a:spcPts val="1500"/>
              </a:lnSpc>
              <a:buFont typeface="Arial" panose="020B0604020202020204" pitchFamily="34" charset="0"/>
              <a:buNone/>
            </a:pPr>
            <a:endParaRPr lang="en-US" sz="1200" b="0" i="0">
              <a:effectLst/>
              <a:latin typeface="Segoe UI" panose="020B0502040204020203" pitchFamily="34" charset="0"/>
            </a:endParaRPr>
          </a:p>
          <a:p>
            <a:endParaRPr lang="en-US" i="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880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b="1"/>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Este video </a:t>
            </a:r>
            <a:r>
              <a:rPr lang="en-US" sz="1200" b="0" i="0" kern="1200" err="1">
                <a:solidFill>
                  <a:schemeClr val="tx1"/>
                </a:solidFill>
                <a:effectLst/>
                <a:latin typeface="+mn-lt"/>
                <a:ea typeface="+mn-ea"/>
                <a:cs typeface="+mn-cs"/>
              </a:rPr>
              <a:t>muestra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clase</a:t>
            </a:r>
            <a:r>
              <a:rPr lang="en-US" sz="1200" b="0" i="0" kern="1200">
                <a:solidFill>
                  <a:schemeClr val="tx1"/>
                </a:solidFill>
                <a:effectLst/>
                <a:latin typeface="+mn-lt"/>
                <a:ea typeface="+mn-ea"/>
                <a:cs typeface="+mn-cs"/>
              </a:rPr>
              <a:t> completa y </a:t>
            </a:r>
            <a:r>
              <a:rPr lang="en-US" sz="1200" b="0" i="0" kern="1200" err="1">
                <a:solidFill>
                  <a:schemeClr val="tx1"/>
                </a:solidFill>
                <a:effectLst/>
                <a:latin typeface="+mn-lt"/>
                <a:ea typeface="+mn-ea"/>
                <a:cs typeface="+mn-cs"/>
              </a:rPr>
              <a:t>presenta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varias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estrategias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ayudan</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escuchar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sonidos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dentro</a:t>
            </a:r>
            <a:r>
              <a:rPr lang="en-US" sz="1200" b="0" i="0" kern="1200">
                <a:solidFill>
                  <a:schemeClr val="tx1"/>
                </a:solidFill>
                <a:effectLst/>
                <a:latin typeface="+mn-lt"/>
                <a:ea typeface="+mn-ea"/>
                <a:cs typeface="+mn-cs"/>
              </a:rPr>
              <a:t> de las palabras. El video </a:t>
            </a:r>
            <a:r>
              <a:rPr lang="en-US" sz="1200" b="0" i="0" kern="1200" err="1">
                <a:solidFill>
                  <a:schemeClr val="tx1"/>
                </a:solidFill>
                <a:effectLst/>
                <a:latin typeface="+mn-lt"/>
                <a:ea typeface="+mn-ea"/>
                <a:cs typeface="+mn-cs"/>
              </a:rPr>
              <a:t>está</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inglés</a:t>
            </a:r>
            <a:r>
              <a:rPr lang="en-US" sz="1200" b="0" i="0" kern="1200">
                <a:solidFill>
                  <a:schemeClr val="tx1"/>
                </a:solidFill>
                <a:effectLst/>
                <a:latin typeface="+mn-lt"/>
                <a:ea typeface="+mn-ea"/>
                <a:cs typeface="+mn-cs"/>
              </a:rPr>
              <a:t>.</a:t>
            </a:r>
          </a:p>
          <a:p>
            <a:pPr fontAlgn="t"/>
            <a:r>
              <a:rPr lang="en-US" sz="1200" b="1" i="0" kern="1200">
                <a:solidFill>
                  <a:schemeClr val="tx1"/>
                </a:solidFill>
                <a:effectLst/>
                <a:latin typeface="+mn-lt"/>
                <a:ea typeface="+mn-ea"/>
                <a:cs typeface="+mn-cs"/>
              </a:rPr>
              <a:t>(Ver </a:t>
            </a:r>
            <a:r>
              <a:rPr lang="en-US" sz="1200" b="1" i="0" kern="1200" err="1">
                <a:solidFill>
                  <a:schemeClr val="tx1"/>
                </a:solidFill>
                <a:effectLst/>
                <a:latin typeface="+mn-lt"/>
                <a:ea typeface="+mn-ea"/>
                <a:cs typeface="+mn-cs"/>
              </a:rPr>
              <a:t>desde</a:t>
            </a:r>
            <a:r>
              <a:rPr lang="en-US" sz="1200" b="1" i="0" kern="1200">
                <a:solidFill>
                  <a:schemeClr val="tx1"/>
                </a:solidFill>
                <a:effectLst/>
                <a:latin typeface="+mn-lt"/>
                <a:ea typeface="+mn-ea"/>
                <a:cs typeface="+mn-cs"/>
              </a:rPr>
              <a:t> el </a:t>
            </a:r>
            <a:r>
              <a:rPr lang="en-US" sz="1200" b="1" i="0" kern="1200" err="1">
                <a:solidFill>
                  <a:schemeClr val="tx1"/>
                </a:solidFill>
                <a:effectLst/>
                <a:latin typeface="+mn-lt"/>
                <a:ea typeface="+mn-ea"/>
                <a:cs typeface="+mn-cs"/>
              </a:rPr>
              <a:t>inicio</a:t>
            </a:r>
            <a:r>
              <a:rPr lang="en-US" sz="1200" b="1" i="0" kern="1200">
                <a:solidFill>
                  <a:schemeClr val="tx1"/>
                </a:solidFill>
                <a:effectLst/>
                <a:latin typeface="+mn-lt"/>
                <a:ea typeface="+mn-ea"/>
                <a:cs typeface="+mn-cs"/>
              </a:rPr>
              <a:t> hasta el </a:t>
            </a:r>
            <a:r>
              <a:rPr lang="en-US" sz="1200" b="1" i="0" kern="1200" err="1">
                <a:solidFill>
                  <a:schemeClr val="tx1"/>
                </a:solidFill>
                <a:effectLst/>
                <a:latin typeface="+mn-lt"/>
                <a:ea typeface="+mn-ea"/>
                <a:cs typeface="+mn-cs"/>
              </a:rPr>
              <a:t>minuto</a:t>
            </a:r>
            <a:r>
              <a:rPr lang="en-US" sz="1200" b="1" i="0" kern="1200">
                <a:solidFill>
                  <a:schemeClr val="tx1"/>
                </a:solidFill>
                <a:effectLst/>
                <a:latin typeface="+mn-lt"/>
                <a:ea typeface="+mn-ea"/>
                <a:cs typeface="+mn-cs"/>
              </a:rPr>
              <a:t> 1:03.)</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Enlace al video de YouTube: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https://www.youtube.com/watch?v=rhZMjpcvpGA&amp;t=1s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588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a:t>
            </a:r>
          </a:p>
          <a:p>
            <a:endParaRPr lang="en-US"/>
          </a:p>
          <a:p>
            <a:pPr fontAlgn="t"/>
            <a:r>
              <a:rPr lang="en-US" sz="1200" b="0" i="0" kern="1200" err="1">
                <a:solidFill>
                  <a:schemeClr val="tx1"/>
                </a:solidFill>
                <a:effectLst/>
                <a:latin typeface="+mn-lt"/>
                <a:ea typeface="+mn-ea"/>
                <a:cs typeface="+mn-cs"/>
              </a:rPr>
              <a:t>Ahora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volteen</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conversen</a:t>
            </a:r>
            <a:r>
              <a:rPr lang="en-US" sz="1200" b="0" i="0" kern="1200">
                <a:solidFill>
                  <a:schemeClr val="tx1"/>
                </a:solidFill>
                <a:effectLst/>
                <a:latin typeface="+mn-lt"/>
                <a:ea typeface="+mn-ea"/>
                <a:cs typeface="+mn-cs"/>
              </a:rPr>
              <a:t> con las personas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tienen</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su</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lado</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compartir</a:t>
            </a:r>
            <a:r>
              <a:rPr lang="en-US" sz="1200" b="0" i="0" kern="1200">
                <a:solidFill>
                  <a:schemeClr val="tx1"/>
                </a:solidFill>
                <a:effectLst/>
                <a:latin typeface="+mn-lt"/>
                <a:ea typeface="+mn-ea"/>
                <a:cs typeface="+mn-cs"/>
              </a:rPr>
              <a:t> sus ideas </a:t>
            </a:r>
            <a:r>
              <a:rPr lang="en-US" sz="1200" b="0" i="0" kern="1200" err="1">
                <a:solidFill>
                  <a:schemeClr val="tx1"/>
                </a:solidFill>
                <a:effectLst/>
                <a:latin typeface="+mn-lt"/>
                <a:ea typeface="+mn-ea"/>
                <a:cs typeface="+mn-cs"/>
              </a:rPr>
              <a:t>sobre</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preguntas</a:t>
            </a:r>
            <a:r>
              <a:rPr lang="en-US" sz="1200" b="0" i="0" kern="1200">
                <a:solidFill>
                  <a:schemeClr val="tx1"/>
                </a:solidFill>
                <a:effectLst/>
                <a:latin typeface="+mn-lt"/>
                <a:ea typeface="+mn-ea"/>
                <a:cs typeface="+mn-cs"/>
              </a:rPr>
              <a:t>.</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t>
            </a:r>
            <a:r>
              <a:rPr lang="en-US" sz="1200" b="0" i="0" kern="1200" err="1">
                <a:solidFill>
                  <a:schemeClr val="tx1"/>
                </a:solidFill>
                <a:effectLst/>
                <a:latin typeface="+mn-lt"/>
                <a:ea typeface="+mn-ea"/>
                <a:cs typeface="+mn-cs"/>
              </a:rPr>
              <a:t>Después</a:t>
            </a:r>
            <a:r>
              <a:rPr lang="en-US" sz="1200" b="0" i="0" kern="1200">
                <a:solidFill>
                  <a:schemeClr val="tx1"/>
                </a:solidFill>
                <a:effectLst/>
                <a:latin typeface="+mn-lt"/>
                <a:ea typeface="+mn-ea"/>
                <a:cs typeface="+mn-cs"/>
              </a:rPr>
              <a:t> de cuatro </a:t>
            </a:r>
            <a:r>
              <a:rPr lang="en-US" sz="1200" b="0" i="0" kern="1200" err="1">
                <a:solidFill>
                  <a:schemeClr val="tx1"/>
                </a:solidFill>
                <a:effectLst/>
                <a:latin typeface="+mn-lt"/>
                <a:ea typeface="+mn-ea"/>
                <a:cs typeface="+mn-cs"/>
              </a:rPr>
              <a:t>minutos</a:t>
            </a:r>
            <a:r>
              <a:rPr lang="en-US" sz="1200" b="0" i="0" kern="1200">
                <a:solidFill>
                  <a:schemeClr val="tx1"/>
                </a:solidFill>
                <a:effectLst/>
                <a:latin typeface="+mn-lt"/>
                <a:ea typeface="+mn-ea"/>
                <a:cs typeface="+mn-cs"/>
              </a:rPr>
              <a:t>, invite a </a:t>
            </a:r>
            <a:r>
              <a:rPr lang="en-US" sz="1200" b="0" i="0" kern="1200" err="1">
                <a:solidFill>
                  <a:schemeClr val="tx1"/>
                </a:solidFill>
                <a:effectLst/>
                <a:latin typeface="+mn-lt"/>
                <a:ea typeface="+mn-ea"/>
                <a:cs typeface="+mn-cs"/>
              </a:rPr>
              <a:t>unos</a:t>
            </a:r>
            <a:r>
              <a:rPr lang="en-US" sz="1200" b="0" i="0" kern="1200">
                <a:solidFill>
                  <a:schemeClr val="tx1"/>
                </a:solidFill>
                <a:effectLst/>
                <a:latin typeface="+mn-lt"/>
                <a:ea typeface="+mn-ea"/>
                <a:cs typeface="+mn-cs"/>
              </a:rPr>
              <a:t> padres a </a:t>
            </a:r>
            <a:r>
              <a:rPr lang="en-US" sz="1200" b="0" i="0" kern="1200" err="1">
                <a:solidFill>
                  <a:schemeClr val="tx1"/>
                </a:solidFill>
                <a:effectLst/>
                <a:latin typeface="+mn-lt"/>
                <a:ea typeface="+mn-ea"/>
                <a:cs typeface="+mn-cs"/>
              </a:rPr>
              <a:t>compartir</a:t>
            </a:r>
            <a:r>
              <a:rPr lang="en-US" sz="1200" b="0" i="0" kern="1200">
                <a:solidFill>
                  <a:schemeClr val="tx1"/>
                </a:solidFill>
                <a:effectLst/>
                <a:latin typeface="+mn-lt"/>
                <a:ea typeface="+mn-ea"/>
                <a:cs typeface="+mn-cs"/>
              </a:rPr>
              <a:t> sus </a:t>
            </a:r>
            <a:r>
              <a:rPr lang="en-US" sz="1200" b="0" i="0" kern="1200" err="1">
                <a:solidFill>
                  <a:schemeClr val="tx1"/>
                </a:solidFill>
                <a:effectLst/>
                <a:latin typeface="+mn-lt"/>
                <a:ea typeface="+mn-ea"/>
                <a:cs typeface="+mn-cs"/>
              </a:rPr>
              <a:t>reflexiones</a:t>
            </a:r>
            <a:r>
              <a:rPr lang="en-US" sz="1200" b="0" i="0" kern="1200">
                <a:solidFill>
                  <a:schemeClr val="tx1"/>
                </a:solidFill>
                <a:effectLst/>
                <a:latin typeface="+mn-lt"/>
                <a:ea typeface="+mn-ea"/>
                <a:cs typeface="+mn-cs"/>
              </a:rPr>
              <a:t> con </a:t>
            </a:r>
            <a:r>
              <a:rPr lang="en-US" sz="1200" b="0" i="0" kern="1200" err="1">
                <a:solidFill>
                  <a:schemeClr val="tx1"/>
                </a:solidFill>
                <a:effectLst/>
                <a:latin typeface="+mn-lt"/>
                <a:ea typeface="+mn-ea"/>
                <a:cs typeface="+mn-cs"/>
              </a:rPr>
              <a:t>todo</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grupo</a:t>
            </a:r>
            <a:r>
              <a:rPr lang="en-US" sz="1200" b="0"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[Puntos </a:t>
            </a:r>
            <a:r>
              <a:rPr lang="en-US" sz="1200" b="0" i="0" kern="1200" err="1">
                <a:solidFill>
                  <a:schemeClr val="tx1"/>
                </a:solidFill>
                <a:effectLst/>
                <a:latin typeface="+mn-lt"/>
                <a:ea typeface="+mn-ea"/>
                <a:cs typeface="+mn-cs"/>
              </a:rPr>
              <a:t>importantes</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observar</a:t>
            </a:r>
            <a:r>
              <a:rPr lang="en-US" sz="1200" b="0" i="0" kern="1200">
                <a:solidFill>
                  <a:schemeClr val="tx1"/>
                </a:solidFill>
                <a:effectLst/>
                <a:latin typeface="+mn-lt"/>
                <a:ea typeface="+mn-ea"/>
                <a:cs typeface="+mn-cs"/>
              </a:rPr>
              <a:t>:</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La </a:t>
            </a:r>
            <a:r>
              <a:rPr lang="en-US" sz="1200" b="0" i="0" kern="1200" err="1">
                <a:solidFill>
                  <a:schemeClr val="tx1"/>
                </a:solidFill>
                <a:effectLst/>
                <a:latin typeface="+mn-lt"/>
                <a:ea typeface="+mn-ea"/>
                <a:cs typeface="+mn-cs"/>
              </a:rPr>
              <a:t>maestra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ayuda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escuchar</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sonido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inicial</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palabra.</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La </a:t>
            </a:r>
            <a:r>
              <a:rPr lang="en-US" sz="1200" b="0" i="0" kern="1200" err="1">
                <a:solidFill>
                  <a:schemeClr val="tx1"/>
                </a:solidFill>
                <a:effectLst/>
                <a:latin typeface="+mn-lt"/>
                <a:ea typeface="+mn-ea"/>
                <a:cs typeface="+mn-cs"/>
              </a:rPr>
              <a:t>maestra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ayuda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niños</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identificar</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sonido</a:t>
            </a:r>
            <a:r>
              <a:rPr lang="en-US" sz="1200" b="0" i="0" kern="1200">
                <a:solidFill>
                  <a:schemeClr val="tx1"/>
                </a:solidFill>
                <a:effectLst/>
                <a:latin typeface="+mn-lt"/>
                <a:ea typeface="+mn-ea"/>
                <a:cs typeface="+mn-cs"/>
              </a:rPr>
              <a:t> del medio de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palabra.</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La </a:t>
            </a:r>
            <a:r>
              <a:rPr lang="en-US" sz="1200" b="0" i="0" kern="1200" err="1">
                <a:solidFill>
                  <a:schemeClr val="tx1"/>
                </a:solidFill>
                <a:effectLst/>
                <a:latin typeface="+mn-lt"/>
                <a:ea typeface="+mn-ea"/>
                <a:cs typeface="+mn-cs"/>
              </a:rPr>
              <a:t>maestra</a:t>
            </a:r>
            <a:r>
              <a:rPr lang="en-US" sz="1200" b="0" i="0" kern="1200">
                <a:solidFill>
                  <a:schemeClr val="tx1"/>
                </a:solidFill>
                <a:effectLst/>
                <a:latin typeface="+mn-lt"/>
                <a:ea typeface="+mn-ea"/>
                <a:cs typeface="+mn-cs"/>
              </a:rPr>
              <a:t> les </a:t>
            </a:r>
            <a:r>
              <a:rPr lang="en-US" sz="1200" b="0" i="0" kern="1200" err="1">
                <a:solidFill>
                  <a:schemeClr val="tx1"/>
                </a:solidFill>
                <a:effectLst/>
                <a:latin typeface="+mn-lt"/>
                <a:ea typeface="+mn-ea"/>
                <a:cs typeface="+mn-cs"/>
              </a:rPr>
              <a:t>enseña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unir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los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sonidos</a:t>
            </a:r>
            <a:r>
              <a:rPr lang="en-US" sz="1200" b="0" i="0" kern="1200">
                <a:solidFill>
                  <a:schemeClr val="tx1"/>
                </a:solidFill>
                <a:effectLst/>
                <a:latin typeface="+mn-lt"/>
                <a:ea typeface="+mn-ea"/>
                <a:cs typeface="+mn-cs"/>
              </a:rPr>
              <a:t> para </a:t>
            </a:r>
            <a:r>
              <a:rPr lang="en-US" sz="1200" b="0" i="0" kern="1200" err="1">
                <a:solidFill>
                  <a:schemeClr val="tx1"/>
                </a:solidFill>
                <a:effectLst/>
                <a:latin typeface="+mn-lt"/>
                <a:ea typeface="+mn-ea"/>
                <a:cs typeface="+mn-cs"/>
              </a:rPr>
              <a:t>formar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palabra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habilidad</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importante</a:t>
            </a:r>
            <a:r>
              <a:rPr lang="en-US" sz="1200" b="0" i="0" kern="1200">
                <a:solidFill>
                  <a:schemeClr val="tx1"/>
                </a:solidFill>
                <a:effectLst/>
                <a:latin typeface="+mn-lt"/>
                <a:ea typeface="+mn-ea"/>
                <a:cs typeface="+mn-cs"/>
              </a:rPr>
              <a:t> para la </a:t>
            </a:r>
            <a:r>
              <a:rPr lang="en-US" sz="1200" b="0" i="0" kern="1200" err="1">
                <a:solidFill>
                  <a:schemeClr val="tx1"/>
                </a:solidFill>
                <a:effectLst/>
                <a:latin typeface="+mn-lt"/>
                <a:ea typeface="+mn-ea"/>
                <a:cs typeface="+mn-cs"/>
              </a:rPr>
              <a:t>lectura</a:t>
            </a:r>
            <a:r>
              <a:rPr lang="en-US" sz="1200" b="0" i="0" kern="1200">
                <a:solidFill>
                  <a:schemeClr val="tx1"/>
                </a:solidFill>
                <a:effectLst/>
                <a:latin typeface="+mn-lt"/>
                <a:ea typeface="+mn-ea"/>
                <a:cs typeface="+mn-cs"/>
              </a:rPr>
              <a:t>).</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La </a:t>
            </a:r>
            <a:r>
              <a:rPr lang="en-US" sz="1200" b="0" i="0" kern="1200" err="1">
                <a:solidFill>
                  <a:schemeClr val="tx1"/>
                </a:solidFill>
                <a:effectLst/>
                <a:latin typeface="+mn-lt"/>
                <a:ea typeface="+mn-ea"/>
                <a:cs typeface="+mn-cs"/>
              </a:rPr>
              <a:t>maestra</a:t>
            </a:r>
            <a:r>
              <a:rPr lang="en-US" sz="1200" b="0" i="0" kern="1200">
                <a:solidFill>
                  <a:schemeClr val="tx1"/>
                </a:solidFill>
                <a:effectLst/>
                <a:latin typeface="+mn-lt"/>
                <a:ea typeface="+mn-ea"/>
                <a:cs typeface="+mn-cs"/>
              </a:rPr>
              <a:t> les </a:t>
            </a:r>
            <a:r>
              <a:rPr lang="en-US" sz="1200" b="0" i="0" kern="1200" err="1">
                <a:solidFill>
                  <a:schemeClr val="tx1"/>
                </a:solidFill>
                <a:effectLst/>
                <a:latin typeface="+mn-lt"/>
                <a:ea typeface="+mn-ea"/>
                <a:cs typeface="+mn-cs"/>
              </a:rPr>
              <a:t>enseña</a:t>
            </a:r>
            <a:r>
              <a:rPr lang="en-US" sz="1200" b="0" i="0" kern="1200">
                <a:solidFill>
                  <a:schemeClr val="tx1"/>
                </a:solidFill>
                <a:effectLst/>
                <a:latin typeface="+mn-lt"/>
                <a:ea typeface="+mn-ea"/>
                <a:cs typeface="+mn-cs"/>
              </a:rPr>
              <a:t> a </a:t>
            </a:r>
            <a:r>
              <a:rPr lang="en-US" sz="1200" b="0" i="0" kern="1200" err="1">
                <a:solidFill>
                  <a:schemeClr val="tx1"/>
                </a:solidFill>
                <a:effectLst/>
                <a:latin typeface="+mn-lt"/>
                <a:ea typeface="+mn-ea"/>
                <a:cs typeface="+mn-cs"/>
              </a:rPr>
              <a:t>separar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palabra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sus </a:t>
            </a:r>
            <a:r>
              <a:rPr lang="en-US" sz="1200" b="0" i="0" kern="1200" err="1">
                <a:solidFill>
                  <a:schemeClr val="tx1"/>
                </a:solidFill>
                <a:effectLst/>
                <a:latin typeface="+mn-lt"/>
                <a:ea typeface="+mn-ea"/>
                <a:cs typeface="+mn-cs"/>
              </a:rPr>
              <a:t>sonidos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una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habilidad</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importante</a:t>
            </a:r>
            <a:r>
              <a:rPr lang="en-US" sz="1200" b="0" i="0" kern="1200">
                <a:solidFill>
                  <a:schemeClr val="tx1"/>
                </a:solidFill>
                <a:effectLst/>
                <a:latin typeface="+mn-lt"/>
                <a:ea typeface="+mn-ea"/>
                <a:cs typeface="+mn-cs"/>
              </a:rPr>
              <a:t> para la </a:t>
            </a:r>
            <a:r>
              <a:rPr lang="en-US" sz="1200" b="0" i="0" kern="1200" err="1">
                <a:solidFill>
                  <a:schemeClr val="tx1"/>
                </a:solidFill>
                <a:effectLst/>
                <a:latin typeface="+mn-lt"/>
                <a:ea typeface="+mn-ea"/>
                <a:cs typeface="+mn-cs"/>
              </a:rPr>
              <a:t>escritura</a:t>
            </a:r>
            <a:r>
              <a:rPr lang="en-US" sz="1200" b="0" i="0" kern="1200">
                <a:solidFill>
                  <a:schemeClr val="tx1"/>
                </a:solidFill>
                <a:effectLst/>
                <a:latin typeface="+mn-lt"/>
                <a:ea typeface="+mn-ea"/>
                <a:cs typeface="+mn-cs"/>
              </a:rPr>
              <a:t> y la </a:t>
            </a:r>
            <a:r>
              <a:rPr lang="en-US" sz="1200" b="0" i="0" kern="1200" err="1">
                <a:solidFill>
                  <a:schemeClr val="tx1"/>
                </a:solidFill>
                <a:effectLst/>
                <a:latin typeface="+mn-lt"/>
                <a:ea typeface="+mn-ea"/>
                <a:cs typeface="+mn-cs"/>
              </a:rPr>
              <a:t>ortografía</a:t>
            </a:r>
            <a:r>
              <a:rPr lang="en-US" sz="1200" b="0" i="0" kern="1200">
                <a:solidFill>
                  <a:schemeClr val="tx1"/>
                </a:solidFill>
                <a:effectLst/>
                <a:latin typeface="+mn-lt"/>
                <a:ea typeface="+mn-ea"/>
                <a:cs typeface="+mn-cs"/>
              </a:rPr>
              <a:t>).]</a:t>
            </a:r>
          </a:p>
          <a:p>
            <a:pPr marL="171450" lvl="0" indent="-171450" fontAlgn="t">
              <a:buFont typeface="Arial" panose="020B0604020202020204" pitchFamily="34" charset="0"/>
              <a:buChar cha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s-419" sz="1200" b="1" i="1" kern="1200">
                <a:solidFill>
                  <a:schemeClr val="tx1"/>
                </a:solidFill>
                <a:effectLst/>
                <a:latin typeface="+mn-lt"/>
                <a:ea typeface="+mn-ea"/>
                <a:cs typeface="+mn-cs"/>
              </a:rPr>
              <a:t>Consejo virtual: Haz que las familias compartan en el chat o desactiven el silencio para compartir sus respuestas a las preguntas.</a:t>
            </a:r>
            <a:endParaRPr lang="en-US" sz="1200" kern="1200">
              <a:solidFill>
                <a:schemeClr val="tx1"/>
              </a:solidFill>
              <a:effectLst/>
              <a:latin typeface="+mn-lt"/>
              <a:ea typeface="+mn-ea"/>
              <a:cs typeface="+mn-cs"/>
            </a:endParaRPr>
          </a:p>
          <a:p>
            <a:pPr marL="0" lvl="0" indent="0" fontAlgn="t">
              <a:buFont typeface="Arial" panose="020B0604020202020204" pitchFamily="34" charset="0"/>
              <a:buNone/>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2979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a:p>
          <a:p>
            <a:r>
              <a:rPr lang="es-ES"/>
              <a:t>Este video muestra a una maestra o a un padre/madre trabajando individualmente con un estudiante para ayudarle a escribir palabras a partir de los sonidos que escucha. El video está en inglés.</a:t>
            </a:r>
          </a:p>
          <a:p>
            <a:endParaRPr lang="en-US" b="1"/>
          </a:p>
          <a:p>
            <a:r>
              <a:rPr lang="en-US" b="1"/>
              <a:t>Enlace de </a:t>
            </a:r>
            <a:r>
              <a:rPr lang="en-US" b="1" err="1"/>
              <a:t>Youtube</a:t>
            </a:r>
            <a:r>
              <a:rPr lang="en-US" b="1"/>
              <a:t>: https://www.youtube.com/watch?v=HYEHJiffwoM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22129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Ahora, volteen y conversen con las personas que tienen a su lado para compartir sus ideas sobre las preguntas.</a:t>
            </a:r>
            <a:r>
              <a:rPr lang="es-419" sz="1200" b="1" kern="1200">
                <a:solidFill>
                  <a:schemeClr val="tx1"/>
                </a:solidFill>
                <a:effectLst/>
                <a:latin typeface="+mn-lt"/>
                <a:ea typeface="+mn-ea"/>
                <a:cs typeface="+mn-cs"/>
              </a:rPr>
              <a:t> [4 minutos]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[Después de cuatro minutos, pide a cualquier padre que lo comparta con todo el grupo.]</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¿Alguien quiere compartir su opinión? </a:t>
            </a:r>
            <a:r>
              <a:rPr lang="en-US" sz="1200" b="1" kern="1200">
                <a:solidFill>
                  <a:schemeClr val="tx1"/>
                </a:solidFill>
                <a:effectLst/>
                <a:latin typeface="+mn-lt"/>
                <a:ea typeface="+mn-ea"/>
                <a:cs typeface="+mn-cs"/>
              </a:rPr>
              <a:t>[1-2 </a:t>
            </a:r>
            <a:r>
              <a:rPr lang="en-US" sz="1200" b="1" kern="1200" err="1">
                <a:solidFill>
                  <a:schemeClr val="tx1"/>
                </a:solidFill>
                <a:effectLst/>
                <a:latin typeface="+mn-lt"/>
                <a:ea typeface="+mn-ea"/>
                <a:cs typeface="+mn-cs"/>
              </a:rPr>
              <a:t>minutos</a:t>
            </a:r>
            <a:r>
              <a:rPr lang="en-US" sz="1200" b="1" kern="120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[Notas del vídeo. Compártelo con el grupo si no se les nota: El alumno escucha los sonidos de la palabra "</a:t>
            </a:r>
            <a:r>
              <a:rPr lang="es-419" sz="1200" b="1" kern="1200" err="1">
                <a:solidFill>
                  <a:schemeClr val="tx1"/>
                </a:solidFill>
                <a:effectLst/>
                <a:latin typeface="+mn-lt"/>
                <a:ea typeface="+mn-ea"/>
                <a:cs typeface="+mn-cs"/>
              </a:rPr>
              <a:t>got</a:t>
            </a:r>
            <a:r>
              <a:rPr lang="es-419" sz="1200" b="1" kern="1200">
                <a:solidFill>
                  <a:schemeClr val="tx1"/>
                </a:solidFill>
                <a:effectLst/>
                <a:latin typeface="+mn-lt"/>
                <a:ea typeface="+mn-ea"/>
                <a:cs typeface="+mn-cs"/>
              </a:rPr>
              <a:t>" (que es tener en inglés) y escribe la letra de cada sonido para formar la palabra. Las familias pueden hacer esta actividad en casa con </a:t>
            </a:r>
            <a:r>
              <a:rPr lang="es-419" sz="1200" b="1" kern="1200" err="1">
                <a:solidFill>
                  <a:schemeClr val="tx1"/>
                </a:solidFill>
                <a:effectLst/>
                <a:latin typeface="+mn-lt"/>
                <a:ea typeface="+mn-ea"/>
                <a:cs typeface="+mn-cs"/>
              </a:rPr>
              <a:t>cheerios</a:t>
            </a:r>
            <a:r>
              <a:rPr lang="es-419" sz="1200" b="1" kern="1200">
                <a:solidFill>
                  <a:schemeClr val="tx1"/>
                </a:solidFill>
                <a:effectLst/>
                <a:latin typeface="+mn-lt"/>
                <a:ea typeface="+mn-ea"/>
                <a:cs typeface="+mn-cs"/>
              </a:rPr>
              <a:t> o cualquier objeto pequeño. Fíjate en que se enseña a los niños a usar los dedos para "golpear los sonidos"]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i="1" kern="1200">
                <a:solidFill>
                  <a:schemeClr val="tx1"/>
                </a:solidFill>
                <a:effectLst/>
                <a:latin typeface="+mn-lt"/>
                <a:ea typeface="+mn-ea"/>
                <a:cs typeface="+mn-cs"/>
              </a:rPr>
              <a:t>Consejo virtual: Haz que las familias compartan en el chat o desactiven el silencio para compartir sus respuestas a las preguntas.</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375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1:30 min</a:t>
            </a:r>
          </a:p>
          <a:p>
            <a:endParaRPr lang="en-US">
              <a:latin typeface="Roboto"/>
              <a:ea typeface="Roboto"/>
              <a:cs typeface="Roboto"/>
            </a:endParaRPr>
          </a:p>
          <a:p>
            <a:r>
              <a:rPr lang="es-419" sz="1200" kern="1200">
                <a:solidFill>
                  <a:schemeClr val="tx1"/>
                </a:solidFill>
                <a:effectLst/>
                <a:latin typeface="+mn-lt"/>
                <a:ea typeface="+mn-ea"/>
                <a:cs typeface="+mn-cs"/>
              </a:rPr>
              <a:t>Este vídeo muestra una gran clase en el aula con alumnos de primer curso.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¡En esto, los niños están mandando en el espectáculo!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Mientras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observas</a:t>
            </a:r>
            <a:r>
              <a:rPr lang="en-US" sz="1200" kern="1200">
                <a:solidFill>
                  <a:schemeClr val="tx1"/>
                </a:solidFill>
                <a:effectLst/>
                <a:latin typeface="+mn-lt"/>
                <a:ea typeface="+mn-ea"/>
                <a:cs typeface="+mn-cs"/>
              </a:rPr>
              <a:t>,</a:t>
            </a:r>
          </a:p>
          <a:p>
            <a:pPr lvl="0"/>
            <a:r>
              <a:rPr lang="es-419" sz="1200" kern="1200">
                <a:solidFill>
                  <a:schemeClr val="tx1"/>
                </a:solidFill>
                <a:effectLst/>
                <a:latin typeface="+mn-lt"/>
                <a:ea typeface="+mn-ea"/>
                <a:cs typeface="+mn-cs"/>
              </a:rPr>
              <a:t>¿Qué notas que hacen los estudiantes?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te ves practicando esta habilidad en casa con tu hijo? </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has visto a tu hijo practicar esta habilidad en casa?</a:t>
            </a:r>
            <a:endParaRPr lang="en-US" sz="1200" kern="1200">
              <a:solidFill>
                <a:schemeClr val="tx1"/>
              </a:solidFill>
              <a:effectLst/>
              <a:latin typeface="+mn-lt"/>
              <a:ea typeface="+mn-ea"/>
              <a:cs typeface="+mn-cs"/>
            </a:endParaRPr>
          </a:p>
          <a:p>
            <a:endParaRPr lang="en-US">
              <a:latin typeface="Roboto"/>
              <a:ea typeface="Roboto"/>
              <a:cs typeface="Roboto"/>
            </a:endParaRPr>
          </a:p>
          <a:p>
            <a:r>
              <a:rPr lang="en-US">
                <a:latin typeface="Roboto"/>
                <a:ea typeface="Roboto"/>
                <a:cs typeface="Roboto"/>
              </a:rPr>
              <a:t>Enlace de YouTube: https://www.youtube.com/watch?v=nHNKNxNDuCU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0167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ts val="1500"/>
              </a:lnSpc>
              <a:buNone/>
            </a:pPr>
            <a:r>
              <a:rPr lang="en-US" sz="1200" b="1" i="0">
                <a:effectLst/>
                <a:latin typeface="Segoe UI" panose="020B0502040204020203" pitchFamily="34" charset="0"/>
              </a:rPr>
              <a:t>6 </a:t>
            </a:r>
            <a:r>
              <a:rPr lang="en-US" sz="1200" b="1" i="0" err="1">
                <a:effectLst/>
                <a:latin typeface="Segoe UI" panose="020B0502040204020203" pitchFamily="34" charset="0"/>
              </a:rPr>
              <a:t>minutos</a:t>
            </a:r>
            <a:endParaRPr lang="en-US" sz="1200" b="1" i="0">
              <a:effectLst/>
              <a:latin typeface="Segoe UI" panose="020B0502040204020203" pitchFamily="34" charset="0"/>
            </a:endParaRPr>
          </a:p>
          <a:p>
            <a:pPr fontAlgn="t">
              <a:lnSpc>
                <a:spcPts val="1500"/>
              </a:lnSpc>
              <a:buNone/>
            </a:pPr>
            <a:endParaRPr lang="en-US" sz="1200" b="1" i="0">
              <a:effectLst/>
              <a:latin typeface="Segoe UI" panose="020B0502040204020203" pitchFamily="34" charset="0"/>
            </a:endParaRPr>
          </a:p>
          <a:p>
            <a:r>
              <a:rPr lang="es-419" sz="1200" kern="1200">
                <a:solidFill>
                  <a:schemeClr val="tx1"/>
                </a:solidFill>
                <a:effectLst/>
                <a:latin typeface="+mn-lt"/>
                <a:ea typeface="+mn-ea"/>
                <a:cs typeface="+mn-cs"/>
              </a:rPr>
              <a:t>Ahora, habla con la gente que está a tu lado y comparte tus pensamientos sobre las preguntas. </a:t>
            </a:r>
            <a:r>
              <a:rPr lang="es-419" sz="1200" b="1" kern="1200">
                <a:solidFill>
                  <a:schemeClr val="tx1"/>
                </a:solidFill>
                <a:effectLst/>
                <a:latin typeface="+mn-lt"/>
                <a:ea typeface="+mn-ea"/>
                <a:cs typeface="+mn-cs"/>
              </a:rPr>
              <a:t>[4 minutos]</a:t>
            </a:r>
            <a:endParaRPr lang="en-US" sz="1200" kern="1200">
              <a:solidFill>
                <a:schemeClr val="tx1"/>
              </a:solidFill>
              <a:effectLst/>
              <a:latin typeface="+mn-lt"/>
              <a:ea typeface="+mn-ea"/>
              <a:cs typeface="+mn-cs"/>
            </a:endParaRPr>
          </a:p>
          <a:p>
            <a:pPr marL="228600" lvl="0" indent="-228600">
              <a:buFont typeface="+mj-lt"/>
              <a:buAutoNum type="arabicPeriod"/>
            </a:pPr>
            <a:r>
              <a:rPr lang="es-419" sz="1200" kern="1200">
                <a:solidFill>
                  <a:schemeClr val="tx1"/>
                </a:solidFill>
                <a:effectLst/>
                <a:latin typeface="+mn-lt"/>
                <a:ea typeface="+mn-ea"/>
                <a:cs typeface="+mn-cs"/>
              </a:rPr>
              <a:t>¿Qué notas que hacen los estudiantes?</a:t>
            </a:r>
            <a:endParaRPr lang="en-US" sz="1200" kern="1200">
              <a:solidFill>
                <a:schemeClr val="tx1"/>
              </a:solidFill>
              <a:effectLst/>
              <a:latin typeface="+mn-lt"/>
              <a:ea typeface="+mn-ea"/>
              <a:cs typeface="+mn-cs"/>
            </a:endParaRPr>
          </a:p>
          <a:p>
            <a:pPr marL="228600" lvl="0" indent="-228600">
              <a:buFont typeface="+mj-lt"/>
              <a:buAutoNum type="arabicPeriod"/>
            </a:pPr>
            <a:r>
              <a:rPr lang="es-419" sz="1200" kern="1200">
                <a:solidFill>
                  <a:schemeClr val="tx1"/>
                </a:solidFill>
                <a:effectLst/>
                <a:latin typeface="+mn-lt"/>
                <a:ea typeface="+mn-ea"/>
                <a:cs typeface="+mn-cs"/>
              </a:rPr>
              <a:t>¿Cómo te ves practicando esta habilidad en casa con tu hijo? </a:t>
            </a:r>
            <a:endParaRPr lang="en-US" sz="1200" kern="1200">
              <a:solidFill>
                <a:schemeClr val="tx1"/>
              </a:solidFill>
              <a:effectLst/>
              <a:latin typeface="+mn-lt"/>
              <a:ea typeface="+mn-ea"/>
              <a:cs typeface="+mn-cs"/>
            </a:endParaRPr>
          </a:p>
          <a:p>
            <a:pPr marL="228600" lvl="0" indent="-228600">
              <a:buFont typeface="+mj-lt"/>
              <a:buAutoNum type="arabicPeriod"/>
            </a:pPr>
            <a:r>
              <a:rPr lang="es-419" sz="1200" kern="1200">
                <a:solidFill>
                  <a:schemeClr val="tx1"/>
                </a:solidFill>
                <a:effectLst/>
                <a:latin typeface="+mn-lt"/>
                <a:ea typeface="+mn-ea"/>
                <a:cs typeface="+mn-cs"/>
              </a:rPr>
              <a:t>¿Cómo has visto a tu hijo practicar esta habilidad en casa?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[Después de cuatro minutos, pide a cualquier padre que comparta con todo el grupo.]</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¿Alguien quiere compartir su opinión? </a:t>
            </a:r>
            <a:r>
              <a:rPr lang="es-419" sz="1200" b="1" kern="1200">
                <a:solidFill>
                  <a:schemeClr val="tx1"/>
                </a:solidFill>
                <a:effectLst/>
                <a:latin typeface="+mn-lt"/>
                <a:ea typeface="+mn-ea"/>
                <a:cs typeface="+mn-cs"/>
              </a:rPr>
              <a:t>[1-2 minutos]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[Notas del vídeo. Comparte con el grupo si no te has dado cuenta: Los estudiantes hacen un calentamiento con sonido de letras, practican juntos la construcción de una palabra y luego descubren el tipo de sílaba (lo que les ayuda a identificar cuál será el sonido vocal)]</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i="1" kern="1200">
                <a:solidFill>
                  <a:schemeClr val="tx1"/>
                </a:solidFill>
                <a:effectLst/>
                <a:latin typeface="+mn-lt"/>
                <a:ea typeface="+mn-ea"/>
                <a:cs typeface="+mn-cs"/>
              </a:rPr>
              <a:t>Consejo virtual: Haz que las familias compartan en el chat o desactiven el silencio para compartir sus respuestas a las preguntas.</a:t>
            </a:r>
            <a:endParaRPr lang="en-US" sz="1200" kern="1200">
              <a:solidFill>
                <a:schemeClr val="tx1"/>
              </a:solidFill>
              <a:effectLst/>
              <a:latin typeface="+mn-lt"/>
              <a:ea typeface="+mn-ea"/>
              <a:cs typeface="+mn-cs"/>
            </a:endParaRPr>
          </a:p>
          <a:p>
            <a:pPr fontAlgn="t">
              <a:lnSpc>
                <a:spcPts val="1500"/>
              </a:lnSpc>
              <a:buNone/>
            </a:pPr>
            <a:endParaRPr lang="en-US" sz="1200" b="0" i="0">
              <a:effectLst/>
              <a:latin typeface="Segoe UI" panose="020B0502040204020203" pitchFamily="34" charset="0"/>
            </a:endParaRPr>
          </a:p>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6758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1:30 min</a:t>
            </a:r>
          </a:p>
          <a:p>
            <a:pPr marL="0" indent="0">
              <a:buFont typeface="Arial"/>
              <a:buNone/>
            </a:pPr>
            <a:endParaRPr lang="en-US">
              <a:latin typeface="Arial"/>
              <a:cs typeface="Arial"/>
            </a:endParaRPr>
          </a:p>
          <a:p>
            <a:r>
              <a:rPr lang="es-419" sz="1200" kern="1200">
                <a:solidFill>
                  <a:schemeClr val="tx1"/>
                </a:solidFill>
                <a:effectLst/>
                <a:latin typeface="+mn-lt"/>
                <a:ea typeface="+mn-ea"/>
                <a:cs typeface="+mn-cs"/>
              </a:rPr>
              <a:t>"Este último vídeo muestra a tres niños ordenando palabras que tienen algunas de las mismas letras.</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Mientras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observas</a:t>
            </a:r>
            <a:r>
              <a:rPr lang="en-US" sz="1200" kern="1200">
                <a:solidFill>
                  <a:schemeClr val="tx1"/>
                </a:solidFill>
                <a:effectLst/>
                <a:latin typeface="+mn-lt"/>
                <a:ea typeface="+mn-ea"/>
                <a:cs typeface="+mn-cs"/>
              </a:rPr>
              <a:t>,</a:t>
            </a:r>
          </a:p>
          <a:p>
            <a:pPr lvl="0"/>
            <a:r>
              <a:rPr lang="es-419" sz="1200" kern="1200">
                <a:solidFill>
                  <a:schemeClr val="tx1"/>
                </a:solidFill>
                <a:effectLst/>
                <a:latin typeface="+mn-lt"/>
                <a:ea typeface="+mn-ea"/>
                <a:cs typeface="+mn-cs"/>
              </a:rPr>
              <a:t>¿Qué notas que hacen el profesor y los alumnos?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te ves practicando esta habilidad en casa con tu hijo? </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has visto a tu hijo practicar esta habilidad en casa?</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Raíces, prefijos, sufijos Vídeo </a:t>
            </a:r>
            <a:r>
              <a:rPr lang="es-419" sz="1200" b="1" kern="1200">
                <a:solidFill>
                  <a:schemeClr val="tx1"/>
                </a:solidFill>
                <a:effectLst/>
                <a:latin typeface="+mn-lt"/>
                <a:ea typeface="+mn-ea"/>
                <a:cs typeface="+mn-cs"/>
              </a:rPr>
              <a:t>(1:26)</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[REPRODUCIR VÍDEO]</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Enlace de YouTube: </a:t>
            </a:r>
            <a:r>
              <a:rPr lang="es-419" sz="1200" b="1" u="sng" kern="1200">
                <a:solidFill>
                  <a:schemeClr val="tx1"/>
                </a:solidFill>
                <a:effectLst/>
                <a:latin typeface="+mn-lt"/>
                <a:ea typeface="+mn-ea"/>
                <a:cs typeface="+mn-cs"/>
                <a:hlinkClick r:id="rId3"/>
              </a:rPr>
              <a:t>https://www.youtube.com/watch?v=7oSp4OXe1qA&amp;t=1s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pPr marL="0" indent="0">
              <a:buFont typeface="Arial"/>
              <a:buNone/>
            </a:pPr>
            <a:endParaRPr lang="en-US">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95096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mins</a:t>
            </a:r>
          </a:p>
          <a:p>
            <a:endParaRPr lang="en-US"/>
          </a:p>
          <a:p>
            <a:r>
              <a:rPr lang="es-419" sz="1200" kern="1200">
                <a:solidFill>
                  <a:schemeClr val="tx1"/>
                </a:solidFill>
                <a:effectLst/>
                <a:latin typeface="+mn-lt"/>
                <a:ea typeface="+mn-ea"/>
                <a:cs typeface="+mn-cs"/>
              </a:rPr>
              <a:t>Ahora, habla con la gente que está a tu lado y comparte tus pensamientos sobre las preguntas. </a:t>
            </a:r>
            <a:r>
              <a:rPr lang="es-419" sz="1200" b="1" kern="1200">
                <a:solidFill>
                  <a:schemeClr val="tx1"/>
                </a:solidFill>
                <a:effectLst/>
                <a:latin typeface="+mn-lt"/>
                <a:ea typeface="+mn-ea"/>
                <a:cs typeface="+mn-cs"/>
              </a:rPr>
              <a:t>[4 minutos]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¿Qué notas que hacen el profesor y los alumnos?</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te ves practicando esta habilidad en casa con tu hijo? </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¿Cómo has visto a tu hijo practicar esta habilidad en casa?</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[Después de cuatro minutos, pide a cualquier padre que lo comparta con todo el grupo.]</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¿Alguien quiere compartir su opinión? </a:t>
            </a:r>
            <a:r>
              <a:rPr lang="es-419" sz="1200" b="1" kern="1200">
                <a:solidFill>
                  <a:schemeClr val="tx1"/>
                </a:solidFill>
                <a:effectLst/>
                <a:latin typeface="+mn-lt"/>
                <a:ea typeface="+mn-ea"/>
                <a:cs typeface="+mn-cs"/>
              </a:rPr>
              <a:t>[1-2 minutos]</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kern="1200">
                <a:solidFill>
                  <a:schemeClr val="tx1"/>
                </a:solidFill>
                <a:effectLst/>
                <a:latin typeface="+mn-lt"/>
                <a:ea typeface="+mn-ea"/>
                <a:cs typeface="+mn-cs"/>
              </a:rPr>
              <a:t>[Notas del vídeo. Comparte con el grupo si no te has dado cuenta: Aquí, el profesor ayuda a los niños a aprender a ver las partes más grandes de las palabras que tienen significado—en este caso, la palabra base o raíz. Intentan encontrar palabras con la misma raíz o base &lt;</a:t>
            </a:r>
            <a:r>
              <a:rPr lang="es-419" sz="1200" b="1" kern="1200" err="1">
                <a:solidFill>
                  <a:schemeClr val="tx1"/>
                </a:solidFill>
                <a:effectLst/>
                <a:latin typeface="+mn-lt"/>
                <a:ea typeface="+mn-ea"/>
                <a:cs typeface="+mn-cs"/>
              </a:rPr>
              <a:t>play</a:t>
            </a:r>
            <a:r>
              <a:rPr lang="es-419" sz="1200" b="1" kern="1200">
                <a:solidFill>
                  <a:schemeClr val="tx1"/>
                </a:solidFill>
                <a:effectLst/>
                <a:latin typeface="+mn-lt"/>
                <a:ea typeface="+mn-ea"/>
                <a:cs typeface="+mn-cs"/>
              </a:rPr>
              <a:t>&gt;, p-l-a-y. El niño pequeño de la derecha descubrirá que &lt;</a:t>
            </a:r>
            <a:r>
              <a:rPr lang="es-419" sz="1200" b="1" kern="1200" err="1">
                <a:solidFill>
                  <a:schemeClr val="tx1"/>
                </a:solidFill>
                <a:effectLst/>
                <a:latin typeface="+mn-lt"/>
                <a:ea typeface="+mn-ea"/>
                <a:cs typeface="+mn-cs"/>
              </a:rPr>
              <a:t>play</a:t>
            </a:r>
            <a:r>
              <a:rPr lang="es-419" sz="1200" b="1" kern="1200">
                <a:solidFill>
                  <a:schemeClr val="tx1"/>
                </a:solidFill>
                <a:effectLst/>
                <a:latin typeface="+mn-lt"/>
                <a:ea typeface="+mn-ea"/>
                <a:cs typeface="+mn-cs"/>
              </a:rPr>
              <a:t>&gt; puede ser una palabra raíz aunque haya algunas letras delante... como en "</a:t>
            </a:r>
            <a:r>
              <a:rPr lang="es-419" sz="1200" b="1" kern="1200" err="1">
                <a:solidFill>
                  <a:schemeClr val="tx1"/>
                </a:solidFill>
                <a:effectLst/>
                <a:latin typeface="+mn-lt"/>
                <a:ea typeface="+mn-ea"/>
                <a:cs typeface="+mn-cs"/>
              </a:rPr>
              <a:t>re-play</a:t>
            </a:r>
            <a:r>
              <a:rPr lang="es-419" sz="1200" b="1" kern="1200">
                <a:solidFill>
                  <a:schemeClr val="tx1"/>
                </a:solidFill>
                <a:effectLst/>
                <a:latin typeface="+mn-lt"/>
                <a:ea typeface="+mn-ea"/>
                <a:cs typeface="+mn-cs"/>
              </a:rPr>
              <a:t>". El profesor les recuerda que lo que importa aquí es el significado de la raíz. Poder "ver" o oír las raíces, prefijos y sufijos dentro de las palabras ayuda a los niños a entender qué significa una palabra—aumentando su vocabulario de lectura, escritura y expresión oral.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s-419" sz="1200" b="1" i="1" kern="1200">
                <a:solidFill>
                  <a:schemeClr val="tx1"/>
                </a:solidFill>
                <a:effectLst/>
                <a:latin typeface="+mn-lt"/>
                <a:ea typeface="+mn-ea"/>
                <a:cs typeface="+mn-cs"/>
              </a:rPr>
              <a:t>Consejo virtual: Haz que las familias compartan en el chat o desactiven el silencio para compartir sus respuestas a las preguntas.</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78399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1:40</a:t>
            </a:r>
            <a:endParaRPr lang="en-US" b="0">
              <a:effectLst/>
            </a:endParaRPr>
          </a:p>
          <a:p>
            <a:br>
              <a:rPr lang="en-US"/>
            </a:br>
            <a:r>
              <a:rPr lang="es-419" sz="1200" kern="1200">
                <a:solidFill>
                  <a:schemeClr val="tx1"/>
                </a:solidFill>
                <a:effectLst/>
                <a:latin typeface="+mn-lt"/>
                <a:ea typeface="+mn-ea"/>
                <a:cs typeface="+mn-cs"/>
              </a:rPr>
              <a:t>Ahora, en 2019, </a:t>
            </a:r>
            <a:r>
              <a:rPr lang="es-419" sz="1200" b="1" i="1" kern="1200">
                <a:solidFill>
                  <a:schemeClr val="tx1"/>
                </a:solidFill>
                <a:effectLst/>
                <a:latin typeface="+mn-lt"/>
                <a:ea typeface="+mn-ea"/>
                <a:cs typeface="+mn-cs"/>
              </a:rPr>
              <a:t>la mayoría</a:t>
            </a:r>
            <a:r>
              <a:rPr lang="es-419" sz="1200" kern="1200">
                <a:solidFill>
                  <a:schemeClr val="tx1"/>
                </a:solidFill>
                <a:effectLst/>
                <a:latin typeface="+mn-lt"/>
                <a:ea typeface="+mn-ea"/>
                <a:cs typeface="+mn-cs"/>
              </a:rPr>
              <a:t> de los profesores no usaban la Ciencia de la Lectura, sino que seguían confiando en otros métodos para enseñar a leer y escribir.</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Incluso ahora, según los últimos informes, solo alrededor de un tercio de los estudiantes leen y escriben al nivel de su curso.</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La buena noticia es que muchos estados, incluido Ohio, tienen leyes y programas para enseñar la lectura de forma más eficaz con el enfoque de Alfabetización Estructurada.</a:t>
            </a:r>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Aún queda mucho camino por recorrer, por lo que es muy importante que </a:t>
            </a:r>
            <a:r>
              <a:rPr lang="es-419" sz="1200" b="1" kern="1200">
                <a:solidFill>
                  <a:schemeClr val="tx1"/>
                </a:solidFill>
                <a:effectLst/>
                <a:latin typeface="+mn-lt"/>
                <a:ea typeface="+mn-ea"/>
                <a:cs typeface="+mn-cs"/>
              </a:rPr>
              <a:t>las familias alcen la voz</a:t>
            </a:r>
            <a:r>
              <a:rPr lang="es-419" sz="1200" kern="1200">
                <a:solidFill>
                  <a:schemeClr val="tx1"/>
                </a:solidFill>
                <a:effectLst/>
                <a:latin typeface="+mn-lt"/>
                <a:ea typeface="+mn-ea"/>
                <a:cs typeface="+mn-cs"/>
              </a:rPr>
              <a:t> y participen para asegurarse de que los niños reciban una buena instrucción en lectura y escritura.</a:t>
            </a:r>
          </a:p>
          <a:p>
            <a:pPr lvl="0"/>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ASÍ QUE, PARA AYUDARTE A COLABORAR AÚN MÁS CON EL COLEGIO Y CON EL PROFESOR DE TU HIJO,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Aquí tienes algunas ideas de preguntas para iniciar la conversación. </a:t>
            </a:r>
            <a:endParaRPr lang="en-US" sz="1200" kern="1200">
              <a:solidFill>
                <a:schemeClr val="tx1"/>
              </a:solidFill>
              <a:effectLst/>
              <a:latin typeface="+mn-lt"/>
              <a:ea typeface="+mn-ea"/>
              <a:cs typeface="+mn-cs"/>
            </a:endParaRPr>
          </a:p>
          <a:p>
            <a:r>
              <a:rPr lang="en-US" sz="1200" kern="1200" err="1">
                <a:solidFill>
                  <a:schemeClr val="tx1"/>
                </a:solidFill>
                <a:effectLst/>
                <a:latin typeface="+mn-lt"/>
                <a:ea typeface="+mn-ea"/>
                <a:cs typeface="+mn-cs"/>
              </a:rPr>
              <a:t>Podrías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preguntar</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cosas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como</a:t>
            </a:r>
            <a:r>
              <a:rPr lang="en-US" sz="1200" kern="1200">
                <a:solidFill>
                  <a:schemeClr val="tx1"/>
                </a:solidFill>
                <a:effectLst/>
                <a:latin typeface="+mn-lt"/>
                <a:ea typeface="+mn-ea"/>
                <a:cs typeface="+mn-cs"/>
              </a:rPr>
              <a:t>:</a:t>
            </a:r>
          </a:p>
          <a:p>
            <a:pPr marL="171450" lvl="0" indent="-171450">
              <a:buFont typeface="Arial" panose="020B0604020202020204" pitchFamily="34" charset="0"/>
              <a:buChar char="•"/>
            </a:pPr>
            <a:r>
              <a:rPr lang="es-419" sz="1200" kern="1200">
                <a:solidFill>
                  <a:schemeClr val="tx1"/>
                </a:solidFill>
                <a:effectLst/>
                <a:latin typeface="+mn-lt"/>
                <a:ea typeface="+mn-ea"/>
                <a:cs typeface="+mn-cs"/>
              </a:rPr>
              <a:t>¿Qué </a:t>
            </a:r>
            <a:r>
              <a:rPr lang="es-419" sz="1200" b="1" kern="1200">
                <a:solidFill>
                  <a:schemeClr val="tx1"/>
                </a:solidFill>
                <a:effectLst/>
                <a:latin typeface="+mn-lt"/>
                <a:ea typeface="+mn-ea"/>
                <a:cs typeface="+mn-cs"/>
              </a:rPr>
              <a:t>*enfoque </a:t>
            </a:r>
            <a:r>
              <a:rPr lang="es-419" sz="1200" kern="1200">
                <a:solidFill>
                  <a:schemeClr val="tx1"/>
                </a:solidFill>
                <a:effectLst/>
                <a:latin typeface="+mn-lt"/>
                <a:ea typeface="+mn-ea"/>
                <a:cs typeface="+mn-cs"/>
              </a:rPr>
              <a:t>utilizas para enseñar a leer y escribir (debería ser un enfoque estructurado de alfabetización)?</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Podrías preguntar: ¿Qué</a:t>
            </a:r>
            <a:r>
              <a:rPr lang="es-419" sz="1200" b="1" kern="1200">
                <a:solidFill>
                  <a:schemeClr val="tx1"/>
                </a:solidFill>
                <a:effectLst/>
                <a:latin typeface="+mn-lt"/>
                <a:ea typeface="+mn-ea"/>
                <a:cs typeface="+mn-cs"/>
              </a:rPr>
              <a:t> *planes de estudio</a:t>
            </a:r>
            <a:r>
              <a:rPr lang="es-419" sz="1200" kern="1200">
                <a:solidFill>
                  <a:schemeClr val="tx1"/>
                </a:solidFill>
                <a:effectLst/>
                <a:latin typeface="+mn-lt"/>
                <a:ea typeface="+mn-ea"/>
                <a:cs typeface="+mn-cs"/>
              </a:rPr>
              <a:t> o programas estás usando (puede que haya más de uno, ¿están en la lista aprobada)?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¿Y cuánto tiempo dedicas a dar </a:t>
            </a:r>
            <a:r>
              <a:rPr lang="es-419" sz="1200" b="1" kern="1200">
                <a:solidFill>
                  <a:schemeClr val="tx1"/>
                </a:solidFill>
                <a:effectLst/>
                <a:latin typeface="+mn-lt"/>
                <a:ea typeface="+mn-ea"/>
                <a:cs typeface="+mn-cs"/>
              </a:rPr>
              <a:t>instrucción directa</a:t>
            </a:r>
            <a:r>
              <a:rPr lang="es-419" sz="1200" kern="1200">
                <a:solidFill>
                  <a:schemeClr val="tx1"/>
                </a:solidFill>
                <a:effectLst/>
                <a:latin typeface="+mn-lt"/>
                <a:ea typeface="+mn-ea"/>
                <a:cs typeface="+mn-cs"/>
              </a:rPr>
              <a:t> usando esos materiales?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Por último, ¿Mi hijo está en o forma parte de algún </a:t>
            </a:r>
            <a:r>
              <a:rPr lang="es-419" sz="1200" b="1" kern="1200">
                <a:solidFill>
                  <a:schemeClr val="tx1"/>
                </a:solidFill>
                <a:effectLst/>
                <a:latin typeface="+mn-lt"/>
                <a:ea typeface="+mn-ea"/>
                <a:cs typeface="+mn-cs"/>
              </a:rPr>
              <a:t>grupo</a:t>
            </a:r>
            <a:r>
              <a:rPr lang="es-419" sz="1200" kern="1200">
                <a:solidFill>
                  <a:schemeClr val="tx1"/>
                </a:solidFill>
                <a:effectLst/>
                <a:latin typeface="+mn-lt"/>
                <a:ea typeface="+mn-ea"/>
                <a:cs typeface="+mn-cs"/>
              </a:rPr>
              <a:t> pequeño de lectura o escritura? ¿Y en qué tipo de cosas están </a:t>
            </a:r>
            <a:r>
              <a:rPr lang="es-419" sz="1200" b="1" kern="1200">
                <a:solidFill>
                  <a:schemeClr val="tx1"/>
                </a:solidFill>
                <a:effectLst/>
                <a:latin typeface="+mn-lt"/>
                <a:ea typeface="+mn-ea"/>
                <a:cs typeface="+mn-cs"/>
              </a:rPr>
              <a:t>trabajando en esos grupos?</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a:solidFill>
                  <a:schemeClr val="tx1"/>
                </a:solidFill>
                <a:effectLst/>
                <a:latin typeface="+mn-lt"/>
                <a:ea typeface="+mn-ea"/>
                <a:cs typeface="+mn-cs"/>
              </a:rPr>
              <a:t>Es bueno hacer </a:t>
            </a:r>
            <a:r>
              <a:rPr lang="es-419" sz="1200" b="1" kern="1200">
                <a:solidFill>
                  <a:schemeClr val="tx1"/>
                </a:solidFill>
                <a:effectLst/>
                <a:latin typeface="+mn-lt"/>
                <a:ea typeface="+mn-ea"/>
                <a:cs typeface="+mn-cs"/>
              </a:rPr>
              <a:t>preguntas específicas sobre en qué punto está tu hijo</a:t>
            </a:r>
            <a:r>
              <a:rPr lang="es-419" sz="1200" kern="1200">
                <a:solidFill>
                  <a:schemeClr val="tx1"/>
                </a:solidFill>
                <a:effectLst/>
                <a:latin typeface="+mn-lt"/>
                <a:ea typeface="+mn-ea"/>
                <a:cs typeface="+mn-cs"/>
              </a:rPr>
              <a:t> en su aprendizaje y</a:t>
            </a:r>
            <a:r>
              <a:rPr lang="es-419" sz="1200" b="1" kern="1200">
                <a:solidFill>
                  <a:schemeClr val="tx1"/>
                </a:solidFill>
                <a:effectLst/>
                <a:latin typeface="+mn-lt"/>
                <a:ea typeface="+mn-ea"/>
                <a:cs typeface="+mn-cs"/>
              </a:rPr>
              <a:t> si va por buen </a:t>
            </a:r>
            <a:r>
              <a:rPr lang="es-419" sz="1200" kern="1200">
                <a:solidFill>
                  <a:schemeClr val="tx1"/>
                </a:solidFill>
                <a:effectLst/>
                <a:latin typeface="+mn-lt"/>
                <a:ea typeface="+mn-ea"/>
                <a:cs typeface="+mn-cs"/>
              </a:rPr>
              <a:t>camino para alcanzar los objetivos de nivel de curso. </a:t>
            </a:r>
            <a:endParaRPr lang="en-US" sz="1200" kern="1200">
              <a:solidFill>
                <a:schemeClr val="tx1"/>
              </a:solidFill>
              <a:effectLst/>
              <a:latin typeface="+mn-lt"/>
              <a:ea typeface="+mn-ea"/>
              <a:cs typeface="+mn-cs"/>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40</a:t>
            </a:fld>
            <a:endParaRPr lang="en-US"/>
          </a:p>
        </p:txBody>
      </p:sp>
    </p:spTree>
    <p:extLst>
      <p:ext uri="{BB962C8B-B14F-4D97-AF65-F5344CB8AC3E}">
        <p14:creationId xmlns:p14="http://schemas.microsoft.com/office/powerpoint/2010/main" val="26699470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200" kern="1200">
                <a:solidFill>
                  <a:schemeClr val="tx1"/>
                </a:solidFill>
                <a:effectLst/>
                <a:latin typeface="+mn-lt"/>
                <a:ea typeface="+mn-ea"/>
                <a:cs typeface="+mn-cs"/>
              </a:rPr>
              <a:t>1:10 min</a:t>
            </a:r>
          </a:p>
          <a:p>
            <a:pPr marL="0" indent="0">
              <a:buFont typeface="Arial"/>
              <a:buNone/>
            </a:pPr>
            <a:endParaRPr lang="es-ES">
              <a:latin typeface="Calibri"/>
              <a:ea typeface="Calibri"/>
              <a:cs typeface="Calibri"/>
            </a:endParaRPr>
          </a:p>
          <a:p>
            <a:pPr lvl="0"/>
            <a:r>
              <a:rPr lang="es-419" sz="1200" kern="1200">
                <a:solidFill>
                  <a:schemeClr val="tx1"/>
                </a:solidFill>
                <a:effectLst/>
                <a:latin typeface="+mn-lt"/>
                <a:ea typeface="+mn-ea"/>
                <a:cs typeface="+mn-cs"/>
              </a:rPr>
              <a:t>Preguntas específicas para </a:t>
            </a:r>
            <a:r>
              <a:rPr lang="es-419" sz="1200" b="1" i="1" kern="1200">
                <a:solidFill>
                  <a:schemeClr val="tx1"/>
                </a:solidFill>
                <a:effectLst/>
                <a:latin typeface="+mn-lt"/>
                <a:ea typeface="+mn-ea"/>
                <a:cs typeface="+mn-cs"/>
              </a:rPr>
              <a:t>lectores tempranos</a:t>
            </a:r>
            <a:r>
              <a:rPr lang="es-419" sz="1200" kern="1200">
                <a:solidFill>
                  <a:schemeClr val="tx1"/>
                </a:solidFill>
                <a:effectLst/>
                <a:latin typeface="+mn-lt"/>
                <a:ea typeface="+mn-ea"/>
                <a:cs typeface="+mn-cs"/>
              </a:rPr>
              <a:t> y ortografías podrían ser: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¿Cómo es su</a:t>
            </a:r>
            <a:r>
              <a:rPr lang="es-419" sz="1200" b="1" kern="1200">
                <a:solidFill>
                  <a:schemeClr val="tx1"/>
                </a:solidFill>
                <a:effectLst/>
                <a:latin typeface="+mn-lt"/>
                <a:ea typeface="+mn-ea"/>
                <a:cs typeface="+mn-cs"/>
              </a:rPr>
              <a:t> *letra</a:t>
            </a:r>
            <a:r>
              <a:rPr lang="es-419" sz="1200" kern="1200">
                <a:solidFill>
                  <a:schemeClr val="tx1"/>
                </a:solidFill>
                <a:effectLst/>
                <a:latin typeface="+mn-lt"/>
                <a:ea typeface="+mn-ea"/>
                <a:cs typeface="+mn-cs"/>
              </a:rPr>
              <a:t> o formación de letras (¿es automática y fluida ya?),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¿Cómo les va oyendo sonidos y sílabas en las palabras... </a:t>
            </a:r>
            <a:r>
              <a:rPr lang="en-US" sz="1200" kern="1200">
                <a:solidFill>
                  <a:schemeClr val="tx1"/>
                </a:solidFill>
                <a:effectLst/>
                <a:latin typeface="+mn-lt"/>
                <a:ea typeface="+mn-ea"/>
                <a:cs typeface="+mn-cs"/>
              </a:rPr>
              <a:t>¿con las </a:t>
            </a:r>
            <a:r>
              <a:rPr lang="en-US" sz="1200" kern="1200" err="1">
                <a:solidFill>
                  <a:schemeClr val="tx1"/>
                </a:solidFill>
                <a:effectLst/>
                <a:latin typeface="+mn-lt"/>
                <a:ea typeface="+mn-ea"/>
                <a:cs typeface="+mn-cs"/>
              </a:rPr>
              <a:t>rimas</a:t>
            </a:r>
            <a:r>
              <a:rPr lang="en-US" sz="1200" kern="1200">
                <a:solidFill>
                  <a:schemeClr val="tx1"/>
                </a:solidFill>
                <a:effectLst/>
                <a:latin typeface="+mn-lt"/>
                <a:ea typeface="+mn-ea"/>
                <a:cs typeface="+mn-cs"/>
              </a:rPr>
              <a:t>?</a:t>
            </a:r>
          </a:p>
          <a:p>
            <a:pPr marL="628650" lvl="1" indent="-171450">
              <a:buFont typeface="Arial" panose="020B0604020202020204" pitchFamily="34" charset="0"/>
              <a:buChar char="•"/>
            </a:pPr>
            <a:r>
              <a:rPr lang="es-419" sz="1200" kern="1200">
                <a:solidFill>
                  <a:schemeClr val="tx1"/>
                </a:solidFill>
                <a:effectLst/>
                <a:latin typeface="+mn-lt"/>
                <a:ea typeface="+mn-ea"/>
                <a:cs typeface="+mn-cs"/>
              </a:rPr>
              <a:t>¿Qué *</a:t>
            </a:r>
            <a:r>
              <a:rPr lang="es-419" sz="1200" b="1" kern="1200">
                <a:solidFill>
                  <a:schemeClr val="tx1"/>
                </a:solidFill>
                <a:effectLst/>
                <a:latin typeface="+mn-lt"/>
                <a:ea typeface="+mn-ea"/>
                <a:cs typeface="+mn-cs"/>
              </a:rPr>
              <a:t>sonidos de letras</a:t>
            </a:r>
            <a:r>
              <a:rPr lang="es-419" sz="1200" kern="1200">
                <a:solidFill>
                  <a:schemeClr val="tx1"/>
                </a:solidFill>
                <a:effectLst/>
                <a:latin typeface="+mn-lt"/>
                <a:ea typeface="+mn-ea"/>
                <a:cs typeface="+mn-cs"/>
              </a:rPr>
              <a:t> conocen hasta ahora?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Además, ¿pueden *</a:t>
            </a:r>
            <a:r>
              <a:rPr lang="es-419" sz="1200" b="1" kern="1200">
                <a:solidFill>
                  <a:schemeClr val="tx1"/>
                </a:solidFill>
                <a:effectLst/>
                <a:latin typeface="+mn-lt"/>
                <a:ea typeface="+mn-ea"/>
                <a:cs typeface="+mn-cs"/>
              </a:rPr>
              <a:t>leer palabras pequeñas</a:t>
            </a:r>
            <a:r>
              <a:rPr lang="es-419" sz="1200" kern="1200">
                <a:solidFill>
                  <a:schemeClr val="tx1"/>
                </a:solidFill>
                <a:effectLst/>
                <a:latin typeface="+mn-lt"/>
                <a:ea typeface="+mn-ea"/>
                <a:cs typeface="+mn-cs"/>
              </a:rPr>
              <a:t> pronunciándolas?</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¿Y pueden </a:t>
            </a:r>
            <a:r>
              <a:rPr lang="es-419" sz="1200" b="1" kern="1200">
                <a:solidFill>
                  <a:schemeClr val="tx1"/>
                </a:solidFill>
                <a:effectLst/>
                <a:latin typeface="+mn-lt"/>
                <a:ea typeface="+mn-ea"/>
                <a:cs typeface="+mn-cs"/>
              </a:rPr>
              <a:t>deletrear </a:t>
            </a:r>
            <a:r>
              <a:rPr lang="es-419" sz="1200" kern="1200">
                <a:solidFill>
                  <a:schemeClr val="tx1"/>
                </a:solidFill>
                <a:effectLst/>
                <a:latin typeface="+mn-lt"/>
                <a:ea typeface="+mn-ea"/>
                <a:cs typeface="+mn-cs"/>
              </a:rPr>
              <a:t>esas mismas palabras pequeñas?</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También pregunta: ¿Qué </a:t>
            </a:r>
            <a:r>
              <a:rPr lang="es-419" sz="1200" b="1" kern="1200">
                <a:solidFill>
                  <a:schemeClr val="tx1"/>
                </a:solidFill>
                <a:effectLst/>
                <a:latin typeface="+mn-lt"/>
                <a:ea typeface="+mn-ea"/>
                <a:cs typeface="+mn-cs"/>
              </a:rPr>
              <a:t>*palabras difíciles de deletrear</a:t>
            </a:r>
            <a:r>
              <a:rPr lang="es-419" sz="1200" kern="1200">
                <a:solidFill>
                  <a:schemeClr val="tx1"/>
                </a:solidFill>
                <a:effectLst/>
                <a:latin typeface="+mn-lt"/>
                <a:ea typeface="+mn-ea"/>
                <a:cs typeface="+mn-cs"/>
              </a:rPr>
              <a:t> conocen hasta ahora? (también se llaman palabras rojas, de alta frecuencia o de vista)</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Para cada una de estas preguntas. Pregunta si tienen problemas con alguna letra o tipo de palabra en concreto.</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Una buena idea podría ser pedirle al profesor una copia de las listas que está usando, para que puedas llevar un registro exacto de dónde va bien tu hijo o dónde necesita más práctica.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Por último, podemos pedir al profesor cómo podemos ayudar en casa.</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¡Realmente apreciarán el trabajo en equipo!</a:t>
            </a:r>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41</a:t>
            </a:fld>
            <a:endParaRPr lang="en-US"/>
          </a:p>
        </p:txBody>
      </p:sp>
    </p:spTree>
    <p:extLst>
      <p:ext uri="{BB962C8B-B14F-4D97-AF65-F5344CB8AC3E}">
        <p14:creationId xmlns:p14="http://schemas.microsoft.com/office/powerpoint/2010/main" val="2526728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b="0" i="0" u="none" strike="noStrike" kern="1200">
                <a:solidFill>
                  <a:schemeClr val="tx1"/>
                </a:solidFill>
                <a:effectLst/>
                <a:latin typeface="+mn-lt"/>
                <a:ea typeface="+mn-ea"/>
                <a:cs typeface="+mn-cs"/>
              </a:rPr>
              <a:t>1:40 min</a:t>
            </a:r>
          </a:p>
          <a:p>
            <a:pPr marL="0" indent="0">
              <a:buFont typeface="Arial"/>
              <a:buNone/>
            </a:pPr>
            <a:endParaRPr lang="en-US" sz="1200" b="0" i="0" u="none" strike="noStrike"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Las preguntas específicas para familias con </a:t>
            </a:r>
            <a:r>
              <a:rPr lang="es-419" sz="1200" b="1" i="1" kern="1200">
                <a:solidFill>
                  <a:schemeClr val="tx1"/>
                </a:solidFill>
                <a:effectLst/>
                <a:latin typeface="+mn-lt"/>
                <a:ea typeface="+mn-ea"/>
                <a:cs typeface="+mn-cs"/>
              </a:rPr>
              <a:t> lectores y escritores mayores podrían ser: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¿Cómo le va a mi hijo leyendo y deletreando *</a:t>
            </a:r>
            <a:r>
              <a:rPr lang="es-419" sz="1200" b="1" kern="1200">
                <a:solidFill>
                  <a:schemeClr val="tx1"/>
                </a:solidFill>
                <a:effectLst/>
                <a:latin typeface="+mn-lt"/>
                <a:ea typeface="+mn-ea"/>
                <a:cs typeface="+mn-cs"/>
              </a:rPr>
              <a:t>palabras más grandes</a:t>
            </a:r>
            <a:r>
              <a:rPr lang="es-419" sz="1200" kern="1200">
                <a:solidFill>
                  <a:schemeClr val="tx1"/>
                </a:solidFill>
                <a:effectLst/>
                <a:latin typeface="+mn-lt"/>
                <a:ea typeface="+mn-ea"/>
                <a:cs typeface="+mn-cs"/>
              </a:rPr>
              <a:t> O todavía le cuesta leer y deletrear algunas palabras más pequeñas?</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¿Qué *</a:t>
            </a:r>
            <a:r>
              <a:rPr lang="es-419" sz="1200" b="1" kern="1200">
                <a:solidFill>
                  <a:schemeClr val="tx1"/>
                </a:solidFill>
                <a:effectLst/>
                <a:latin typeface="+mn-lt"/>
                <a:ea typeface="+mn-ea"/>
                <a:cs typeface="+mn-cs"/>
              </a:rPr>
              <a:t>tipos de sílabas</a:t>
            </a:r>
            <a:r>
              <a:rPr lang="es-419" sz="1200" kern="1200">
                <a:solidFill>
                  <a:schemeClr val="tx1"/>
                </a:solidFill>
                <a:effectLst/>
                <a:latin typeface="+mn-lt"/>
                <a:ea typeface="+mn-ea"/>
                <a:cs typeface="+mn-cs"/>
              </a:rPr>
              <a:t> han dominado—y tienen problemas con alguno?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De nuevo, teniendo en cuenta que a los estudiantes mayores se les pide que lean y escriban palabras más grandes, quizá deberías preguntar: ¿Qué</a:t>
            </a:r>
            <a:r>
              <a:rPr lang="es-419" sz="1200" b="1" kern="1200">
                <a:solidFill>
                  <a:schemeClr val="tx1"/>
                </a:solidFill>
                <a:effectLst/>
                <a:latin typeface="+mn-lt"/>
                <a:ea typeface="+mn-ea"/>
                <a:cs typeface="+mn-cs"/>
              </a:rPr>
              <a:t> prefijos y sufijos de *</a:t>
            </a:r>
            <a:r>
              <a:rPr lang="es-419" sz="1200" b="1" kern="1200" err="1">
                <a:solidFill>
                  <a:schemeClr val="tx1"/>
                </a:solidFill>
                <a:effectLst/>
                <a:latin typeface="+mn-lt"/>
                <a:ea typeface="+mn-ea"/>
                <a:cs typeface="+mn-cs"/>
              </a:rPr>
              <a:t>roots</a:t>
            </a:r>
            <a:r>
              <a:rPr lang="es-419" sz="1200" kern="1200">
                <a:solidFill>
                  <a:schemeClr val="tx1"/>
                </a:solidFill>
                <a:effectLst/>
                <a:latin typeface="+mn-lt"/>
                <a:ea typeface="+mn-ea"/>
                <a:cs typeface="+mn-cs"/>
              </a:rPr>
              <a:t> han aprendido, Y cómo les va leyendo y deletreando esas  partes </a:t>
            </a:r>
            <a:r>
              <a:rPr lang="es-419" sz="1200" b="1" kern="1200">
                <a:solidFill>
                  <a:schemeClr val="tx1"/>
                </a:solidFill>
                <a:effectLst/>
                <a:latin typeface="+mn-lt"/>
                <a:ea typeface="+mn-ea"/>
                <a:cs typeface="+mn-cs"/>
              </a:rPr>
              <a:t>más grandes de palabras</a:t>
            </a:r>
            <a:r>
              <a:rPr lang="es-419" sz="1200"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pPr lvl="1"/>
            <a:endParaRPr lang="en-US" sz="1200" kern="1200">
              <a:solidFill>
                <a:schemeClr val="tx1"/>
              </a:solidFill>
              <a:effectLst/>
              <a:latin typeface="+mn-lt"/>
              <a:ea typeface="+mn-ea"/>
              <a:cs typeface="+mn-cs"/>
            </a:endParaRPr>
          </a:p>
          <a:p>
            <a:pPr lvl="0"/>
            <a:r>
              <a:rPr lang="es-419" sz="1200" kern="1200">
                <a:solidFill>
                  <a:schemeClr val="tx1"/>
                </a:solidFill>
                <a:effectLst/>
                <a:latin typeface="+mn-lt"/>
                <a:ea typeface="+mn-ea"/>
                <a:cs typeface="+mn-cs"/>
              </a:rPr>
              <a:t>Y las tareas de escritura se vuelven más difíciles a medida que envejecen, así que pregunta:</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¿Qué habilidades</a:t>
            </a:r>
            <a:r>
              <a:rPr lang="es-419" sz="1200" b="1" kern="1200">
                <a:solidFill>
                  <a:schemeClr val="tx1"/>
                </a:solidFill>
                <a:effectLst/>
                <a:latin typeface="+mn-lt"/>
                <a:ea typeface="+mn-ea"/>
                <a:cs typeface="+mn-cs"/>
              </a:rPr>
              <a:t> de escritura</a:t>
            </a:r>
            <a:r>
              <a:rPr lang="es-419" sz="1200" kern="1200">
                <a:solidFill>
                  <a:schemeClr val="tx1"/>
                </a:solidFill>
                <a:effectLst/>
                <a:latin typeface="+mn-lt"/>
                <a:ea typeface="+mn-ea"/>
                <a:cs typeface="+mn-cs"/>
              </a:rPr>
              <a:t> están desarrollando? </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¿Recuerdan poner en mayúscula y puntuar sus frases?</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¿Tienen problemas con las estructuras de las oraciones o para escribir trabajos más largos?</a:t>
            </a:r>
            <a:endParaRPr lang="en-US" sz="1200" kern="1200">
              <a:solidFill>
                <a:schemeClr val="tx1"/>
              </a:solidFill>
              <a:effectLst/>
              <a:latin typeface="+mn-lt"/>
              <a:ea typeface="+mn-ea"/>
              <a:cs typeface="+mn-cs"/>
            </a:endParaRPr>
          </a:p>
          <a:p>
            <a:pPr marL="0" lvl="0" indent="0">
              <a:buFont typeface="Arial" panose="020B0604020202020204" pitchFamily="34" charset="0"/>
              <a:buNone/>
            </a:pPr>
            <a:endParaRPr lang="en-US" sz="1200" kern="1200">
              <a:solidFill>
                <a:schemeClr val="tx1"/>
              </a:solidFill>
              <a:effectLst/>
              <a:latin typeface="+mn-lt"/>
              <a:ea typeface="+mn-ea"/>
              <a:cs typeface="+mn-cs"/>
            </a:endParaRPr>
          </a:p>
          <a:p>
            <a:pPr marL="0" lvl="0" indent="0">
              <a:buFont typeface="Arial" panose="020B0604020202020204" pitchFamily="34" charset="0"/>
              <a:buNone/>
            </a:pPr>
            <a:r>
              <a:rPr lang="es-419" sz="1200" kern="1200">
                <a:solidFill>
                  <a:schemeClr val="tx1"/>
                </a:solidFill>
                <a:effectLst/>
                <a:latin typeface="+mn-lt"/>
                <a:ea typeface="+mn-ea"/>
                <a:cs typeface="+mn-cs"/>
              </a:rPr>
              <a:t>Por último, se pide a los estudiantes mayores que lean libros y pasajes de lectura más largos y difíciles. </a:t>
            </a:r>
            <a:r>
              <a:rPr lang="en-US" sz="1200" kern="1200">
                <a:solidFill>
                  <a:schemeClr val="tx1"/>
                </a:solidFill>
                <a:effectLst/>
                <a:latin typeface="+mn-lt"/>
                <a:ea typeface="+mn-ea"/>
                <a:cs typeface="+mn-cs"/>
              </a:rPr>
              <a:t>POR ESO, SERÍA BUENO PREGUNTAR:</a:t>
            </a:r>
          </a:p>
          <a:p>
            <a:pPr marL="628650" lvl="1" indent="-171450">
              <a:buFont typeface="Arial" panose="020B0604020202020204" pitchFamily="34" charset="0"/>
              <a:buChar char="•"/>
            </a:pPr>
            <a:r>
              <a:rPr lang="es-419" sz="1200" kern="1200">
                <a:solidFill>
                  <a:schemeClr val="tx1"/>
                </a:solidFill>
                <a:effectLst/>
                <a:latin typeface="+mn-lt"/>
                <a:ea typeface="+mn-ea"/>
                <a:cs typeface="+mn-cs"/>
              </a:rPr>
              <a:t>¿Entienden</a:t>
            </a:r>
            <a:r>
              <a:rPr lang="es-419" sz="1200" b="1" kern="1200">
                <a:solidFill>
                  <a:schemeClr val="tx1"/>
                </a:solidFill>
                <a:effectLst/>
                <a:latin typeface="+mn-lt"/>
                <a:ea typeface="+mn-ea"/>
                <a:cs typeface="+mn-cs"/>
              </a:rPr>
              <a:t> lo que leen </a:t>
            </a:r>
            <a:r>
              <a:rPr lang="es-419" sz="1200" kern="1200">
                <a:solidFill>
                  <a:schemeClr val="tx1"/>
                </a:solidFill>
                <a:effectLst/>
                <a:latin typeface="+mn-lt"/>
                <a:ea typeface="+mn-ea"/>
                <a:cs typeface="+mn-cs"/>
              </a:rPr>
              <a:t>cuando les dan cosas de nivel escolar?</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Los profesores de cursos superiores aún tienen listas que seguir para enseñar usando el Enfoque de Alfabetización Estructurada, así que</a:t>
            </a:r>
            <a:endParaRPr lang="en-US" sz="1200" kern="120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a:solidFill>
                  <a:schemeClr val="tx1"/>
                </a:solidFill>
                <a:effectLst/>
                <a:latin typeface="+mn-lt"/>
                <a:ea typeface="+mn-ea"/>
                <a:cs typeface="+mn-cs"/>
              </a:rPr>
              <a:t>De nuevo, una buena idea podría ser pedirle al profesor una copia de las listas que está usando, para que puedas llevar un registro exacto de dónde va bien tu hijo o dónde podría necesitar más práctica. </a:t>
            </a:r>
            <a:endParaRPr lang="en-US" sz="1200" kern="1200">
              <a:solidFill>
                <a:schemeClr val="tx1"/>
              </a:solidFill>
              <a:effectLst/>
              <a:latin typeface="+mn-lt"/>
              <a:ea typeface="+mn-ea"/>
              <a:cs typeface="+mn-cs"/>
            </a:endParaRPr>
          </a:p>
          <a:p>
            <a:endParaRPr lang="es-419"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A los profesores les gusta trabajar con familias, y cuando padres y profesores hablan sobre cómo están aprendiendo los niños, la investigación muestra que los estudiantes obtienen mejores resultados en la escuela.</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42</a:t>
            </a:fld>
            <a:endParaRPr lang="en-US"/>
          </a:p>
        </p:txBody>
      </p:sp>
    </p:spTree>
    <p:extLst>
      <p:ext uri="{BB962C8B-B14F-4D97-AF65-F5344CB8AC3E}">
        <p14:creationId xmlns:p14="http://schemas.microsoft.com/office/powerpoint/2010/main" val="1226140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1 min</a:t>
            </a:r>
          </a:p>
          <a:p>
            <a:pPr>
              <a:spcAft>
                <a:spcPts val="1200"/>
              </a:spcAft>
            </a:pPr>
            <a:endParaRPr lang="en-US" sz="1200"/>
          </a:p>
          <a:p>
            <a:pPr fontAlgn="t"/>
            <a:r>
              <a:rPr lang="es-ES" sz="1200" b="0" i="0" kern="1200">
                <a:solidFill>
                  <a:schemeClr val="tx1"/>
                </a:solidFill>
                <a:effectLst/>
                <a:latin typeface="+mn-lt"/>
                <a:ea typeface="+mn-ea"/>
                <a:cs typeface="+mn-cs"/>
              </a:rPr>
              <a:t>Si te interesa aprender más sobre la Ciencia de la Lectura y profundizar en este tema, te compartimos algunos recursos adicionales para seguir explorando y fortaleciendo tus conocimientos. Ten en cuenta que algunos de estos recursos están disponibles únicamente en inglés.</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Mira: Dotting the ‘I’ in Literacy</a:t>
            </a:r>
          </a:p>
          <a:p>
            <a:pPr fontAlgn="t"/>
            <a:r>
              <a:rPr lang="en-US" sz="1200" b="0" i="0" kern="1200">
                <a:solidFill>
                  <a:schemeClr val="tx1"/>
                </a:solidFill>
                <a:effectLst/>
                <a:latin typeface="+mn-lt"/>
                <a:ea typeface="+mn-ea"/>
                <a:cs typeface="+mn-cs"/>
              </a:rPr>
              <a:t>Ohio ha </a:t>
            </a:r>
            <a:r>
              <a:rPr lang="en-US" sz="1200" b="0" i="0" kern="1200" err="1">
                <a:solidFill>
                  <a:schemeClr val="tx1"/>
                </a:solidFill>
                <a:effectLst/>
                <a:latin typeface="+mn-lt"/>
                <a:ea typeface="+mn-ea"/>
                <a:cs typeface="+mn-cs"/>
              </a:rPr>
              <a:t>creado</a:t>
            </a:r>
            <a:r>
              <a:rPr lang="en-US" sz="1200" b="0" i="0" kern="1200">
                <a:solidFill>
                  <a:schemeClr val="tx1"/>
                </a:solidFill>
                <a:effectLst/>
                <a:latin typeface="+mn-lt"/>
                <a:ea typeface="+mn-ea"/>
                <a:cs typeface="+mn-cs"/>
              </a:rPr>
              <a:t> un </a:t>
            </a:r>
            <a:r>
              <a:rPr lang="en-US" sz="1200" b="0" i="0" kern="1200" err="1">
                <a:solidFill>
                  <a:schemeClr val="tx1"/>
                </a:solidFill>
                <a:effectLst/>
                <a:latin typeface="+mn-lt"/>
                <a:ea typeface="+mn-ea"/>
                <a:cs typeface="+mn-cs"/>
              </a:rPr>
              <a:t>excelente</a:t>
            </a:r>
            <a:r>
              <a:rPr lang="en-US" sz="1200" b="0" i="0" kern="1200">
                <a:solidFill>
                  <a:schemeClr val="tx1"/>
                </a:solidFill>
                <a:effectLst/>
                <a:latin typeface="+mn-lt"/>
                <a:ea typeface="+mn-ea"/>
                <a:cs typeface="+mn-cs"/>
              </a:rPr>
              <a:t> video </a:t>
            </a:r>
            <a:r>
              <a:rPr lang="en-US" sz="1200" b="0" i="0" kern="1200" err="1">
                <a:solidFill>
                  <a:schemeClr val="tx1"/>
                </a:solidFill>
                <a:effectLst/>
                <a:latin typeface="+mn-lt"/>
                <a:ea typeface="+mn-ea"/>
                <a:cs typeface="+mn-cs"/>
              </a:rPr>
              <a:t>llamado</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Dotting the “I” in Literacy </a:t>
            </a:r>
            <a:r>
              <a:rPr lang="en-US" sz="1200" b="0" i="0" kern="1200">
                <a:solidFill>
                  <a:schemeClr val="tx1"/>
                </a:solidFill>
                <a:effectLst/>
                <a:latin typeface="+mn-lt"/>
                <a:ea typeface="+mn-ea"/>
                <a:cs typeface="+mn-cs"/>
              </a:rPr>
              <a:t>(o </a:t>
            </a:r>
            <a:r>
              <a:rPr lang="en-US" sz="1200" b="0" i="0" kern="1200" err="1">
                <a:solidFill>
                  <a:schemeClr val="tx1"/>
                </a:solidFill>
                <a:effectLst/>
                <a:latin typeface="+mn-lt"/>
                <a:ea typeface="+mn-ea"/>
                <a:cs typeface="+mn-cs"/>
              </a:rPr>
              <a:t>punteando</a:t>
            </a:r>
            <a:r>
              <a:rPr lang="en-US" sz="1200" b="0" i="0" kern="1200">
                <a:solidFill>
                  <a:schemeClr val="tx1"/>
                </a:solidFill>
                <a:effectLst/>
                <a:latin typeface="+mn-lt"/>
                <a:ea typeface="+mn-ea"/>
                <a:cs typeface="+mn-cs"/>
              </a:rPr>
              <a:t> la “I”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aflabetizaci</a:t>
            </a:r>
            <a:r>
              <a:rPr lang="es-419" sz="1200" kern="1200" err="1">
                <a:solidFill>
                  <a:schemeClr val="tx1"/>
                </a:solidFill>
                <a:effectLst/>
                <a:latin typeface="+mn-lt"/>
                <a:ea typeface="+mn-ea"/>
                <a:cs typeface="+mn-cs"/>
              </a:rPr>
              <a:t>ó</a:t>
            </a:r>
            <a:r>
              <a:rPr lang="en-US" sz="1200" b="0" i="0" kern="1200">
                <a:solidFill>
                  <a:schemeClr val="tx1"/>
                </a:solidFill>
                <a:effectLst/>
                <a:latin typeface="+mn-lt"/>
                <a:ea typeface="+mn-ea"/>
                <a:cs typeface="+mn-cs"/>
              </a:rPr>
              <a:t>n,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muestra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cómo</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escuelas</a:t>
            </a:r>
            <a:r>
              <a:rPr lang="en-US" sz="1200" b="0" i="0" kern="1200">
                <a:solidFill>
                  <a:schemeClr val="tx1"/>
                </a:solidFill>
                <a:effectLst/>
                <a:latin typeface="+mn-lt"/>
                <a:ea typeface="+mn-ea"/>
                <a:cs typeface="+mn-cs"/>
              </a:rPr>
              <a:t> del </a:t>
            </a:r>
            <a:r>
              <a:rPr lang="en-US" sz="1200" b="0" i="0" kern="1200" err="1">
                <a:solidFill>
                  <a:schemeClr val="tx1"/>
                </a:solidFill>
                <a:effectLst/>
                <a:latin typeface="+mn-lt"/>
                <a:ea typeface="+mn-ea"/>
                <a:cs typeface="+mn-cs"/>
              </a:rPr>
              <a:t>estado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están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implementando</a:t>
            </a:r>
            <a:r>
              <a:rPr lang="en-US" sz="1200" b="0" i="0" kern="1200">
                <a:solidFill>
                  <a:schemeClr val="tx1"/>
                </a:solidFill>
                <a:effectLst/>
                <a:latin typeface="+mn-lt"/>
                <a:ea typeface="+mn-ea"/>
                <a:cs typeface="+mn-cs"/>
              </a:rPr>
              <a:t> la Ciencia de la Lectura. En </a:t>
            </a:r>
            <a:r>
              <a:rPr lang="en-US" sz="1200" b="0" i="0" kern="1200" err="1">
                <a:solidFill>
                  <a:schemeClr val="tx1"/>
                </a:solidFill>
                <a:effectLst/>
                <a:latin typeface="+mn-lt"/>
                <a:ea typeface="+mn-ea"/>
                <a:cs typeface="+mn-cs"/>
              </a:rPr>
              <a:t>él</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escucharás</a:t>
            </a:r>
            <a:r>
              <a:rPr lang="en-US" sz="1200" b="0" i="0" kern="1200">
                <a:solidFill>
                  <a:schemeClr val="tx1"/>
                </a:solidFill>
                <a:effectLst/>
                <a:latin typeface="+mn-lt"/>
                <a:ea typeface="+mn-ea"/>
                <a:cs typeface="+mn-cs"/>
              </a:rPr>
              <a:t> a Kareem Weaver, actor, </a:t>
            </a:r>
            <a:r>
              <a:rPr lang="en-US" sz="1200" b="0" i="0" kern="1200" err="1">
                <a:solidFill>
                  <a:schemeClr val="tx1"/>
                </a:solidFill>
                <a:effectLst/>
                <a:latin typeface="+mn-lt"/>
                <a:ea typeface="+mn-ea"/>
                <a:cs typeface="+mn-cs"/>
              </a:rPr>
              <a:t>activista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comunitario</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experto</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alfabetización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además</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docentes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administradores</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gobernador</a:t>
            </a:r>
            <a:r>
              <a:rPr lang="en-US" sz="1200" b="0" i="0" kern="1200">
                <a:solidFill>
                  <a:schemeClr val="tx1"/>
                </a:solidFill>
                <a:effectLst/>
                <a:latin typeface="+mn-lt"/>
                <a:ea typeface="+mn-ea"/>
                <a:cs typeface="+mn-cs"/>
              </a:rPr>
              <a:t> de Ohio y Brett Tingley, defensor </a:t>
            </a:r>
            <a:r>
              <a:rPr lang="en-US" sz="1200" b="0" i="0" kern="1200" err="1">
                <a:solidFill>
                  <a:schemeClr val="tx1"/>
                </a:solidFill>
                <a:effectLst/>
                <a:latin typeface="+mn-lt"/>
                <a:ea typeface="+mn-ea"/>
                <a:cs typeface="+mn-cs"/>
              </a:rPr>
              <a:t>nacional</a:t>
            </a:r>
            <a:r>
              <a:rPr lang="en-US" sz="1200" b="0" i="0" kern="1200">
                <a:solidFill>
                  <a:schemeClr val="tx1"/>
                </a:solidFill>
                <a:effectLst/>
                <a:latin typeface="+mn-lt"/>
                <a:ea typeface="+mn-ea"/>
                <a:cs typeface="+mn-cs"/>
              </a:rPr>
              <a:t> de las </a:t>
            </a:r>
            <a:r>
              <a:rPr lang="en-US" sz="1200" b="0" i="0" kern="1200" err="1">
                <a:solidFill>
                  <a:schemeClr val="tx1"/>
                </a:solidFill>
                <a:effectLst/>
                <a:latin typeface="+mn-lt"/>
                <a:ea typeface="+mn-ea"/>
                <a:cs typeface="+mn-cs"/>
              </a:rPr>
              <a:t>familias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temas</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alfabetización</a:t>
            </a:r>
            <a:r>
              <a:rPr lang="en-US" sz="1200" b="0" i="0" kern="1200">
                <a:solidFill>
                  <a:schemeClr val="tx1"/>
                </a:solidFill>
                <a:effectLst/>
                <a:latin typeface="+mn-lt"/>
                <a:ea typeface="+mn-ea"/>
                <a:cs typeface="+mn-cs"/>
              </a:rPr>
              <a:t>. Brett </a:t>
            </a:r>
            <a:r>
              <a:rPr lang="en-US" sz="1200" b="0" i="0" kern="1200" err="1">
                <a:solidFill>
                  <a:schemeClr val="tx1"/>
                </a:solidFill>
                <a:effectLst/>
                <a:latin typeface="+mn-lt"/>
                <a:ea typeface="+mn-ea"/>
                <a:cs typeface="+mn-cs"/>
              </a:rPr>
              <a:t>destaca</a:t>
            </a:r>
            <a:r>
              <a:rPr lang="en-US" sz="1200" b="0" i="0" kern="1200">
                <a:solidFill>
                  <a:schemeClr val="tx1"/>
                </a:solidFill>
                <a:effectLst/>
                <a:latin typeface="+mn-lt"/>
                <a:ea typeface="+mn-ea"/>
                <a:cs typeface="+mn-cs"/>
              </a:rPr>
              <a:t> el </a:t>
            </a:r>
            <a:r>
              <a:rPr lang="en-US" sz="1200" b="0" i="0" kern="1200" err="1">
                <a:solidFill>
                  <a:schemeClr val="tx1"/>
                </a:solidFill>
                <a:effectLst/>
                <a:latin typeface="+mn-lt"/>
                <a:ea typeface="+mn-ea"/>
                <a:cs typeface="+mn-cs"/>
              </a:rPr>
              <a:t>papel</a:t>
            </a:r>
            <a:r>
              <a:rPr lang="en-US" sz="1200" b="0" i="0" kern="1200">
                <a:solidFill>
                  <a:schemeClr val="tx1"/>
                </a:solidFill>
                <a:effectLst/>
                <a:latin typeface="+mn-lt"/>
                <a:ea typeface="+mn-ea"/>
                <a:cs typeface="+mn-cs"/>
              </a:rPr>
              <a:t> fundamental </a:t>
            </a:r>
            <a:r>
              <a:rPr lang="en-US" sz="1200" b="0" i="0" kern="1200" err="1">
                <a:solidFill>
                  <a:schemeClr val="tx1"/>
                </a:solidFill>
                <a:effectLst/>
                <a:latin typeface="+mn-lt"/>
                <a:ea typeface="+mn-ea"/>
                <a:cs typeface="+mn-cs"/>
              </a:rPr>
              <a:t>que</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tienen</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familias</a:t>
            </a:r>
            <a:r>
              <a:rPr lang="en-US" sz="1200" b="0" i="0" kern="1200">
                <a:solidFill>
                  <a:schemeClr val="tx1"/>
                </a:solidFill>
                <a:effectLst/>
                <a:latin typeface="+mn-lt"/>
                <a:ea typeface="+mn-ea"/>
                <a:cs typeface="+mn-cs"/>
              </a:rPr>
              <a:t> al </a:t>
            </a:r>
            <a:r>
              <a:rPr lang="en-US" sz="1200" b="0" i="0" kern="1200" err="1">
                <a:solidFill>
                  <a:schemeClr val="tx1"/>
                </a:solidFill>
                <a:effectLst/>
                <a:latin typeface="+mn-lt"/>
                <a:ea typeface="+mn-ea"/>
                <a:cs typeface="+mn-cs"/>
              </a:rPr>
              <a:t>apoyar</a:t>
            </a:r>
            <a:r>
              <a:rPr lang="en-US" sz="1200" b="0" i="0" kern="1200">
                <a:solidFill>
                  <a:schemeClr val="tx1"/>
                </a:solidFill>
                <a:effectLst/>
                <a:latin typeface="+mn-lt"/>
                <a:ea typeface="+mn-ea"/>
                <a:cs typeface="+mn-cs"/>
              </a:rPr>
              <a:t> y </a:t>
            </a:r>
            <a:r>
              <a:rPr lang="en-US" sz="1200" b="0" i="0" kern="1200" err="1">
                <a:solidFill>
                  <a:schemeClr val="tx1"/>
                </a:solidFill>
                <a:effectLst/>
                <a:latin typeface="+mn-lt"/>
                <a:ea typeface="+mn-ea"/>
                <a:cs typeface="+mn-cs"/>
              </a:rPr>
              <a:t>promover</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prácticas</a:t>
            </a:r>
            <a:r>
              <a:rPr lang="en-US" sz="1200" b="0" i="0" kern="1200">
                <a:solidFill>
                  <a:schemeClr val="tx1"/>
                </a:solidFill>
                <a:effectLst/>
                <a:latin typeface="+mn-lt"/>
                <a:ea typeface="+mn-ea"/>
                <a:cs typeface="+mn-cs"/>
              </a:rPr>
              <a:t> de </a:t>
            </a:r>
            <a:r>
              <a:rPr lang="en-US" sz="1200" b="0" i="0" kern="1200" err="1">
                <a:solidFill>
                  <a:schemeClr val="tx1"/>
                </a:solidFill>
                <a:effectLst/>
                <a:latin typeface="+mn-lt"/>
                <a:ea typeface="+mn-ea"/>
                <a:cs typeface="+mn-cs"/>
              </a:rPr>
              <a:t>lectura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basadas</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la </a:t>
            </a:r>
            <a:r>
              <a:rPr lang="en-US" sz="1200" b="0" i="0" kern="1200" err="1">
                <a:solidFill>
                  <a:schemeClr val="tx1"/>
                </a:solidFill>
                <a:effectLst/>
                <a:latin typeface="+mn-lt"/>
                <a:ea typeface="+mn-ea"/>
                <a:cs typeface="+mn-cs"/>
              </a:rPr>
              <a:t>evidencia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en</a:t>
            </a:r>
            <a:r>
              <a:rPr lang="en-US" sz="1200" b="0" i="0" kern="1200">
                <a:solidFill>
                  <a:schemeClr val="tx1"/>
                </a:solidFill>
                <a:effectLst/>
                <a:latin typeface="+mn-lt"/>
                <a:ea typeface="+mn-ea"/>
                <a:cs typeface="+mn-cs"/>
              </a:rPr>
              <a:t> las </a:t>
            </a:r>
            <a:r>
              <a:rPr lang="en-US" sz="1200" b="0" i="0" kern="1200" err="1">
                <a:solidFill>
                  <a:schemeClr val="tx1"/>
                </a:solidFill>
                <a:effectLst/>
                <a:latin typeface="+mn-lt"/>
                <a:ea typeface="+mn-ea"/>
                <a:cs typeface="+mn-cs"/>
              </a:rPr>
              <a:t>escuelas</a:t>
            </a:r>
            <a:r>
              <a:rPr lang="en-US" sz="1200" b="0" i="0" kern="1200">
                <a:solidFill>
                  <a:schemeClr val="tx1"/>
                </a:solidFill>
                <a:effectLst/>
                <a:latin typeface="+mn-lt"/>
                <a:ea typeface="+mn-ea"/>
                <a:cs typeface="+mn-cs"/>
              </a:rPr>
              <a:t> de sus </a:t>
            </a:r>
            <a:r>
              <a:rPr lang="en-US" sz="1200" b="0" i="0" kern="1200" err="1">
                <a:solidFill>
                  <a:schemeClr val="tx1"/>
                </a:solidFill>
                <a:effectLst/>
                <a:latin typeface="+mn-lt"/>
                <a:ea typeface="+mn-ea"/>
                <a:cs typeface="+mn-cs"/>
              </a:rPr>
              <a:t>hijos</a:t>
            </a:r>
            <a:r>
              <a:rPr lang="en-US" sz="1200" b="0" i="0" kern="1200">
                <a:solidFill>
                  <a:schemeClr val="tx1"/>
                </a:solidFill>
                <a:effectLst/>
                <a:latin typeface="+mn-lt"/>
                <a:ea typeface="+mn-ea"/>
                <a:cs typeface="+mn-cs"/>
              </a:rPr>
              <a:t>. ¡Vale la </a:t>
            </a:r>
            <a:r>
              <a:rPr lang="en-US" sz="1200" b="0" i="0" kern="1200" err="1">
                <a:solidFill>
                  <a:schemeClr val="tx1"/>
                </a:solidFill>
                <a:effectLst/>
                <a:latin typeface="+mn-lt"/>
                <a:ea typeface="+mn-ea"/>
                <a:cs typeface="+mn-cs"/>
              </a:rPr>
              <a:t>pena</a:t>
            </a:r>
            <a:r>
              <a:rPr lang="en-US" sz="1200" b="0" i="0" kern="1200">
                <a:solidFill>
                  <a:schemeClr val="tx1"/>
                </a:solidFill>
                <a:effectLst/>
                <a:latin typeface="+mn-lt"/>
                <a:ea typeface="+mn-ea"/>
                <a:cs typeface="+mn-cs"/>
              </a:rPr>
              <a:t> </a:t>
            </a:r>
            <a:r>
              <a:rPr lang="en-US" sz="1200" b="0" i="0" kern="1200" err="1">
                <a:solidFill>
                  <a:schemeClr val="tx1"/>
                </a:solidFill>
                <a:effectLst/>
                <a:latin typeface="+mn-lt"/>
                <a:ea typeface="+mn-ea"/>
                <a:cs typeface="+mn-cs"/>
              </a:rPr>
              <a:t>verlo</a:t>
            </a:r>
            <a:r>
              <a:rPr lang="en-US" sz="1200" b="0" i="0" kern="1200">
                <a:solidFill>
                  <a:schemeClr val="tx1"/>
                </a:solidFill>
                <a:effectLst/>
                <a:latin typeface="+mn-lt"/>
                <a:ea typeface="+mn-ea"/>
                <a:cs typeface="+mn-cs"/>
              </a:rPr>
              <a:t>!</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Explora: </a:t>
            </a:r>
            <a:r>
              <a:rPr lang="en-US" sz="1200" b="1" i="0" kern="1200" err="1">
                <a:solidFill>
                  <a:schemeClr val="tx1"/>
                </a:solidFill>
                <a:effectLst/>
                <a:latin typeface="+mn-lt"/>
                <a:ea typeface="+mn-ea"/>
                <a:cs typeface="+mn-cs"/>
              </a:rPr>
              <a:t>Materiales</a:t>
            </a:r>
            <a:r>
              <a:rPr lang="en-US" sz="1200" b="1" i="0" kern="1200">
                <a:solidFill>
                  <a:schemeClr val="tx1"/>
                </a:solidFill>
                <a:effectLst/>
                <a:latin typeface="+mn-lt"/>
                <a:ea typeface="+mn-ea"/>
                <a:cs typeface="+mn-cs"/>
              </a:rPr>
              <a:t> de </a:t>
            </a:r>
            <a:r>
              <a:rPr lang="en-US" sz="1200" b="1" i="0" kern="1200" err="1">
                <a:solidFill>
                  <a:schemeClr val="tx1"/>
                </a:solidFill>
                <a:effectLst/>
                <a:latin typeface="+mn-lt"/>
                <a:ea typeface="+mn-ea"/>
                <a:cs typeface="+mn-cs"/>
              </a:rPr>
              <a:t>alfabetización</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aprobados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por</a:t>
            </a:r>
            <a:r>
              <a:rPr lang="en-US" sz="1200" b="1" i="0" kern="1200">
                <a:solidFill>
                  <a:schemeClr val="tx1"/>
                </a:solidFill>
                <a:effectLst/>
                <a:latin typeface="+mn-lt"/>
                <a:ea typeface="+mn-ea"/>
                <a:cs typeface="+mn-cs"/>
              </a:rPr>
              <a:t> el Departamento de </a:t>
            </a:r>
            <a:r>
              <a:rPr lang="en-US" sz="1200" b="1" i="0" kern="1200" err="1">
                <a:solidFill>
                  <a:schemeClr val="tx1"/>
                </a:solidFill>
                <a:effectLst/>
                <a:latin typeface="+mn-lt"/>
                <a:ea typeface="+mn-ea"/>
                <a:cs typeface="+mn-cs"/>
              </a:rPr>
              <a:t>Educación</a:t>
            </a:r>
            <a:r>
              <a:rPr lang="en-US" sz="1200" b="1" i="0" kern="1200">
                <a:solidFill>
                  <a:schemeClr val="tx1"/>
                </a:solidFill>
                <a:effectLst/>
                <a:latin typeface="+mn-lt"/>
                <a:ea typeface="+mn-ea"/>
                <a:cs typeface="+mn-cs"/>
              </a:rPr>
              <a:t> y </a:t>
            </a:r>
            <a:r>
              <a:rPr lang="en-US" sz="1200" b="1" i="0" kern="1200" err="1">
                <a:solidFill>
                  <a:schemeClr val="tx1"/>
                </a:solidFill>
                <a:effectLst/>
                <a:latin typeface="+mn-lt"/>
                <a:ea typeface="+mn-ea"/>
                <a:cs typeface="+mn-cs"/>
              </a:rPr>
              <a:t>Fuerza</a:t>
            </a:r>
            <a:r>
              <a:rPr lang="en-US" sz="1200" b="1" i="0" kern="1200">
                <a:solidFill>
                  <a:schemeClr val="tx1"/>
                </a:solidFill>
                <a:effectLst/>
                <a:latin typeface="+mn-lt"/>
                <a:ea typeface="+mn-ea"/>
                <a:cs typeface="+mn-cs"/>
              </a:rPr>
              <a:t> Laboral de Ohio</a:t>
            </a:r>
          </a:p>
          <a:p>
            <a:pPr fontAlgn="t"/>
            <a:r>
              <a:rPr lang="en-US" sz="1200" b="0" i="0" kern="1200">
                <a:solidFill>
                  <a:schemeClr val="tx1"/>
                </a:solidFill>
                <a:effectLst/>
                <a:latin typeface="+mn-lt"/>
                <a:ea typeface="+mn-ea"/>
                <a:cs typeface="+mn-cs"/>
              </a:rPr>
              <a:t>https://go.osu.edu/odewhighqualitymaterials</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Lee: ¿</a:t>
            </a:r>
            <a:r>
              <a:rPr lang="en-US" sz="1200" b="1" i="0" kern="1200" err="1">
                <a:solidFill>
                  <a:schemeClr val="tx1"/>
                </a:solidFill>
                <a:effectLst/>
                <a:latin typeface="+mn-lt"/>
                <a:ea typeface="+mn-ea"/>
                <a:cs typeface="+mn-cs"/>
              </a:rPr>
              <a:t>Qué</a:t>
            </a:r>
            <a:r>
              <a:rPr lang="en-US" sz="1200" b="1" i="0" kern="1200">
                <a:solidFill>
                  <a:schemeClr val="tx1"/>
                </a:solidFill>
                <a:effectLst/>
                <a:latin typeface="+mn-lt"/>
                <a:ea typeface="+mn-ea"/>
                <a:cs typeface="+mn-cs"/>
              </a:rPr>
              <a:t> son </a:t>
            </a:r>
            <a:r>
              <a:rPr lang="en-US" sz="1200" b="1" i="0" kern="1200" err="1">
                <a:solidFill>
                  <a:schemeClr val="tx1"/>
                </a:solidFill>
                <a:effectLst/>
                <a:latin typeface="+mn-lt"/>
                <a:ea typeface="+mn-ea"/>
                <a:cs typeface="+mn-cs"/>
              </a:rPr>
              <a:t>los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libros</a:t>
            </a:r>
            <a:r>
              <a:rPr lang="en-US" sz="1200" b="1" i="0" kern="1200">
                <a:solidFill>
                  <a:schemeClr val="tx1"/>
                </a:solidFill>
                <a:effectLst/>
                <a:latin typeface="+mn-lt"/>
                <a:ea typeface="+mn-ea"/>
                <a:cs typeface="+mn-cs"/>
              </a:rPr>
              <a:t> </a:t>
            </a:r>
            <a:r>
              <a:rPr lang="en-US" sz="1200" b="1" i="0" kern="1200" err="1">
                <a:solidFill>
                  <a:schemeClr val="tx1"/>
                </a:solidFill>
                <a:effectLst/>
                <a:latin typeface="+mn-lt"/>
                <a:ea typeface="+mn-ea"/>
                <a:cs typeface="+mn-cs"/>
              </a:rPr>
              <a:t>decodificables</a:t>
            </a:r>
            <a:r>
              <a:rPr lang="en-US" sz="1200" b="1" i="0" kern="1200">
                <a:solidFill>
                  <a:schemeClr val="tx1"/>
                </a:solidFill>
                <a:effectLst/>
                <a:latin typeface="+mn-lt"/>
                <a:ea typeface="+mn-ea"/>
                <a:cs typeface="+mn-cs"/>
              </a:rPr>
              <a:t>?</a:t>
            </a:r>
          </a:p>
          <a:p>
            <a:pPr fontAlgn="t"/>
            <a:r>
              <a:rPr lang="en-US" sz="1200" b="0" i="0" kern="1200">
                <a:solidFill>
                  <a:schemeClr val="tx1"/>
                </a:solidFill>
                <a:effectLst/>
                <a:latin typeface="+mn-lt"/>
                <a:ea typeface="+mn-ea"/>
                <a:cs typeface="+mn-cs"/>
              </a:rPr>
              <a:t>https://ohiofamiliesengage.osu.edu/resources/what-are-decodable-books/</a:t>
            </a:r>
          </a:p>
          <a:p>
            <a:pPr fontAlgn="t"/>
            <a:endParaRPr lang="en-US" sz="1200" b="1"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Explora: Kit de </a:t>
            </a:r>
            <a:r>
              <a:rPr lang="en-US" sz="1200" b="1" i="0" kern="1200" err="1">
                <a:solidFill>
                  <a:schemeClr val="tx1"/>
                </a:solidFill>
                <a:effectLst/>
                <a:latin typeface="+mn-lt"/>
                <a:ea typeface="+mn-ea"/>
                <a:cs typeface="+mn-cs"/>
              </a:rPr>
              <a:t>herramientas</a:t>
            </a:r>
            <a:r>
              <a:rPr lang="en-US" sz="1200" b="1" i="0" kern="1200">
                <a:solidFill>
                  <a:schemeClr val="tx1"/>
                </a:solidFill>
                <a:effectLst/>
                <a:latin typeface="+mn-lt"/>
                <a:ea typeface="+mn-ea"/>
                <a:cs typeface="+mn-cs"/>
              </a:rPr>
              <a:t> de </a:t>
            </a:r>
            <a:r>
              <a:rPr lang="en-US" sz="1200" b="1" i="0" kern="1200" err="1">
                <a:solidFill>
                  <a:schemeClr val="tx1"/>
                </a:solidFill>
                <a:effectLst/>
                <a:latin typeface="+mn-lt"/>
                <a:ea typeface="+mn-ea"/>
                <a:cs typeface="+mn-cs"/>
              </a:rPr>
              <a:t>alfabetización</a:t>
            </a:r>
            <a:r>
              <a:rPr lang="en-US" sz="1200" b="1" i="0" kern="1200">
                <a:solidFill>
                  <a:schemeClr val="tx1"/>
                </a:solidFill>
                <a:effectLst/>
                <a:latin typeface="+mn-lt"/>
                <a:ea typeface="+mn-ea"/>
                <a:cs typeface="+mn-cs"/>
              </a:rPr>
              <a:t> para </a:t>
            </a:r>
            <a:r>
              <a:rPr lang="en-US" sz="1200" b="1" i="0" kern="1200" err="1">
                <a:solidFill>
                  <a:schemeClr val="tx1"/>
                </a:solidFill>
                <a:effectLst/>
                <a:latin typeface="+mn-lt"/>
                <a:ea typeface="+mn-ea"/>
                <a:cs typeface="+mn-cs"/>
              </a:rPr>
              <a:t>familias</a:t>
            </a:r>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https://ohiofamiliesengage.osu.edu/family-literacy-toolkit/</a:t>
            </a:r>
          </a:p>
          <a:p>
            <a:pPr fontAlgn="t"/>
            <a:endParaRPr lang="en-US" sz="1200" b="1" i="0" kern="1200">
              <a:solidFill>
                <a:schemeClr val="tx1"/>
              </a:solidFill>
              <a:effectLst/>
              <a:latin typeface="+mn-lt"/>
              <a:ea typeface="+mn-ea"/>
              <a:cs typeface="+mn-cs"/>
            </a:endParaRPr>
          </a:p>
          <a:p>
            <a:pPr fontAlgn="t"/>
            <a:r>
              <a:rPr lang="en-US" sz="1200" b="1" i="1" kern="1200">
                <a:solidFill>
                  <a:schemeClr val="tx1"/>
                </a:solidFill>
                <a:effectLst/>
                <a:latin typeface="+mn-lt"/>
                <a:ea typeface="+mn-ea"/>
                <a:cs typeface="+mn-cs"/>
              </a:rPr>
              <a:t>Consejo para </a:t>
            </a:r>
            <a:r>
              <a:rPr lang="en-US" sz="1200" b="1" i="1" kern="1200" err="1">
                <a:solidFill>
                  <a:schemeClr val="tx1"/>
                </a:solidFill>
                <a:effectLst/>
                <a:latin typeface="+mn-lt"/>
                <a:ea typeface="+mn-ea"/>
                <a:cs typeface="+mn-cs"/>
              </a:rPr>
              <a:t>sesiones</a:t>
            </a:r>
            <a:r>
              <a:rPr lang="en-US" sz="1200" b="1" i="1" kern="1200">
                <a:solidFill>
                  <a:schemeClr val="tx1"/>
                </a:solidFill>
                <a:effectLst/>
                <a:latin typeface="+mn-lt"/>
                <a:ea typeface="+mn-ea"/>
                <a:cs typeface="+mn-cs"/>
              </a:rPr>
              <a:t> </a:t>
            </a:r>
            <a:r>
              <a:rPr lang="en-US" sz="1200" b="1" i="1" kern="1200" err="1">
                <a:solidFill>
                  <a:schemeClr val="tx1"/>
                </a:solidFill>
                <a:effectLst/>
                <a:latin typeface="+mn-lt"/>
                <a:ea typeface="+mn-ea"/>
                <a:cs typeface="+mn-cs"/>
              </a:rPr>
              <a:t>virtuales</a:t>
            </a:r>
            <a:r>
              <a:rPr lang="en-US" sz="1200" b="1" i="1" kern="1200">
                <a:solidFill>
                  <a:schemeClr val="tx1"/>
                </a:solidFill>
                <a:effectLst/>
                <a:latin typeface="+mn-lt"/>
                <a:ea typeface="+mn-ea"/>
                <a:cs typeface="+mn-cs"/>
              </a:rPr>
              <a:t>: </a:t>
            </a:r>
            <a:r>
              <a:rPr lang="en-US" sz="1200" b="1" i="1" kern="1200" err="1">
                <a:solidFill>
                  <a:schemeClr val="tx1"/>
                </a:solidFill>
                <a:effectLst/>
                <a:latin typeface="+mn-lt"/>
                <a:ea typeface="+mn-ea"/>
                <a:cs typeface="+mn-cs"/>
              </a:rPr>
              <a:t>Comparte</a:t>
            </a:r>
            <a:r>
              <a:rPr lang="en-US" sz="1200" b="1" i="1" kern="1200">
                <a:solidFill>
                  <a:schemeClr val="tx1"/>
                </a:solidFill>
                <a:effectLst/>
                <a:latin typeface="+mn-lt"/>
                <a:ea typeface="+mn-ea"/>
                <a:cs typeface="+mn-cs"/>
              </a:rPr>
              <a:t> </a:t>
            </a:r>
            <a:r>
              <a:rPr lang="en-US" sz="1200" b="1" i="1" kern="1200" err="1">
                <a:solidFill>
                  <a:schemeClr val="tx1"/>
                </a:solidFill>
                <a:effectLst/>
                <a:latin typeface="+mn-lt"/>
                <a:ea typeface="+mn-ea"/>
                <a:cs typeface="+mn-cs"/>
              </a:rPr>
              <a:t>estos</a:t>
            </a:r>
            <a:r>
              <a:rPr lang="en-US" sz="1200" b="1" i="1" kern="1200">
                <a:solidFill>
                  <a:schemeClr val="tx1"/>
                </a:solidFill>
                <a:effectLst/>
                <a:latin typeface="+mn-lt"/>
                <a:ea typeface="+mn-ea"/>
                <a:cs typeface="+mn-cs"/>
              </a:rPr>
              <a:t> enlaces </a:t>
            </a:r>
            <a:r>
              <a:rPr lang="en-US" sz="1200" b="1" i="1" kern="1200" err="1">
                <a:solidFill>
                  <a:schemeClr val="tx1"/>
                </a:solidFill>
                <a:effectLst/>
                <a:latin typeface="+mn-lt"/>
                <a:ea typeface="+mn-ea"/>
                <a:cs typeface="+mn-cs"/>
              </a:rPr>
              <a:t>en</a:t>
            </a:r>
            <a:r>
              <a:rPr lang="en-US" sz="1200" b="1" i="1" kern="1200">
                <a:solidFill>
                  <a:schemeClr val="tx1"/>
                </a:solidFill>
                <a:effectLst/>
                <a:latin typeface="+mn-lt"/>
                <a:ea typeface="+mn-ea"/>
                <a:cs typeface="+mn-cs"/>
              </a:rPr>
              <a:t> el chat o </a:t>
            </a:r>
            <a:r>
              <a:rPr lang="en-US" sz="1200" b="1" i="1" kern="1200" err="1">
                <a:solidFill>
                  <a:schemeClr val="tx1"/>
                </a:solidFill>
                <a:effectLst/>
                <a:latin typeface="+mn-lt"/>
                <a:ea typeface="+mn-ea"/>
                <a:cs typeface="+mn-cs"/>
              </a:rPr>
              <a:t>en</a:t>
            </a:r>
            <a:r>
              <a:rPr lang="en-US" sz="1200" b="1" i="1" kern="1200">
                <a:solidFill>
                  <a:schemeClr val="tx1"/>
                </a:solidFill>
                <a:effectLst/>
                <a:latin typeface="+mn-lt"/>
                <a:ea typeface="+mn-ea"/>
                <a:cs typeface="+mn-cs"/>
              </a:rPr>
              <a:t> la </a:t>
            </a:r>
            <a:r>
              <a:rPr lang="en-US" sz="1200" b="1" i="1" kern="1200" err="1">
                <a:solidFill>
                  <a:schemeClr val="tx1"/>
                </a:solidFill>
                <a:effectLst/>
                <a:latin typeface="+mn-lt"/>
                <a:ea typeface="+mn-ea"/>
                <a:cs typeface="+mn-cs"/>
              </a:rPr>
              <a:t>sección</a:t>
            </a:r>
            <a:r>
              <a:rPr lang="en-US" sz="1200" b="1" i="1" kern="1200">
                <a:solidFill>
                  <a:schemeClr val="tx1"/>
                </a:solidFill>
                <a:effectLst/>
                <a:latin typeface="+mn-lt"/>
                <a:ea typeface="+mn-ea"/>
                <a:cs typeface="+mn-cs"/>
              </a:rPr>
              <a:t> de </a:t>
            </a:r>
            <a:r>
              <a:rPr lang="en-US" sz="1200" b="1" i="1" kern="1200" err="1">
                <a:solidFill>
                  <a:schemeClr val="tx1"/>
                </a:solidFill>
                <a:effectLst/>
                <a:latin typeface="+mn-lt"/>
                <a:ea typeface="+mn-ea"/>
                <a:cs typeface="+mn-cs"/>
              </a:rPr>
              <a:t>preguntas</a:t>
            </a:r>
            <a:r>
              <a:rPr lang="en-US" sz="1200" b="1" i="1" kern="1200">
                <a:solidFill>
                  <a:schemeClr val="tx1"/>
                </a:solidFill>
                <a:effectLst/>
                <a:latin typeface="+mn-lt"/>
                <a:ea typeface="+mn-ea"/>
                <a:cs typeface="+mn-cs"/>
              </a:rPr>
              <a:t> y </a:t>
            </a:r>
            <a:r>
              <a:rPr lang="en-US" sz="1200" b="1" i="1" kern="1200" err="1">
                <a:solidFill>
                  <a:schemeClr val="tx1"/>
                </a:solidFill>
                <a:effectLst/>
                <a:latin typeface="+mn-lt"/>
                <a:ea typeface="+mn-ea"/>
                <a:cs typeface="+mn-cs"/>
              </a:rPr>
              <a:t>respuestas</a:t>
            </a:r>
            <a:r>
              <a:rPr lang="en-US" sz="1200" b="1" i="1" kern="1200">
                <a:solidFill>
                  <a:schemeClr val="tx1"/>
                </a:solidFill>
                <a:effectLst/>
                <a:latin typeface="+mn-lt"/>
                <a:ea typeface="+mn-ea"/>
                <a:cs typeface="+mn-cs"/>
              </a:rPr>
              <a:t>.</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579F2A-A549-4CD3-AD56-44EBFD07D0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03468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sec</a:t>
            </a:r>
          </a:p>
          <a:p>
            <a:pPr lvl="0"/>
            <a:endParaRPr lang="es-ES">
              <a:latin typeface="Calibri"/>
              <a:ea typeface="Calibri"/>
              <a:cs typeface="Calibri"/>
            </a:endParaRPr>
          </a:p>
          <a:p>
            <a:r>
              <a:rPr lang="es-419" sz="1200" kern="1200">
                <a:solidFill>
                  <a:schemeClr val="tx1"/>
                </a:solidFill>
                <a:effectLst/>
                <a:latin typeface="+mn-lt"/>
                <a:ea typeface="+mn-ea"/>
                <a:cs typeface="+mn-cs"/>
              </a:rPr>
              <a:t>Las familias son una parte importante del éxito de un niño en la lectura y la escritura. </a:t>
            </a:r>
            <a:r>
              <a:rPr lang="en-US" sz="1200" kern="1200" err="1">
                <a:solidFill>
                  <a:schemeClr val="tx1"/>
                </a:solidFill>
                <a:effectLst/>
                <a:latin typeface="+mn-lt"/>
                <a:ea typeface="+mn-ea"/>
                <a:cs typeface="+mn-cs"/>
              </a:rPr>
              <a:t>Queremos</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que</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sepáis</a:t>
            </a:r>
            <a:r>
              <a:rPr lang="en-US" sz="1200" kern="1200">
                <a:solidFill>
                  <a:schemeClr val="tx1"/>
                </a:solidFill>
                <a:effectLst/>
                <a:latin typeface="+mn-lt"/>
                <a:ea typeface="+mn-ea"/>
                <a:cs typeface="+mn-cs"/>
              </a:rPr>
              <a:t>:</a:t>
            </a:r>
          </a:p>
          <a:p>
            <a:pPr marL="171450" lvl="0" indent="-171450">
              <a:buFont typeface="Arial" panose="020B0604020202020204" pitchFamily="34" charset="0"/>
              <a:buChar char="•"/>
            </a:pPr>
            <a:r>
              <a:rPr lang="es-419" sz="1200" kern="1200">
                <a:solidFill>
                  <a:schemeClr val="tx1"/>
                </a:solidFill>
                <a:effectLst/>
                <a:latin typeface="+mn-lt"/>
                <a:ea typeface="+mn-ea"/>
                <a:cs typeface="+mn-cs"/>
              </a:rPr>
              <a:t>lo que se enseña en la escuela,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err="1">
                <a:solidFill>
                  <a:schemeClr val="tx1"/>
                </a:solidFill>
                <a:effectLst/>
                <a:latin typeface="+mn-lt"/>
                <a:ea typeface="+mn-ea"/>
                <a:cs typeface="+mn-cs"/>
              </a:rPr>
              <a:t>cómo</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está</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tu</a:t>
            </a:r>
            <a:r>
              <a:rPr lang="en-US" sz="1200" kern="1200">
                <a:solidFill>
                  <a:schemeClr val="tx1"/>
                </a:solidFill>
                <a:effectLst/>
                <a:latin typeface="+mn-lt"/>
                <a:ea typeface="+mn-ea"/>
                <a:cs typeface="+mn-cs"/>
              </a:rPr>
              <a:t> </a:t>
            </a:r>
            <a:r>
              <a:rPr lang="en-US" sz="1200" kern="1200" err="1">
                <a:solidFill>
                  <a:schemeClr val="tx1"/>
                </a:solidFill>
                <a:effectLst/>
                <a:latin typeface="+mn-lt"/>
                <a:ea typeface="+mn-ea"/>
                <a:cs typeface="+mn-cs"/>
              </a:rPr>
              <a:t>hijo</a:t>
            </a:r>
            <a:r>
              <a:rPr lang="en-US" sz="1200" kern="1200">
                <a:solidFill>
                  <a:schemeClr val="tx1"/>
                </a:solidFill>
                <a:effectLst/>
                <a:latin typeface="+mn-lt"/>
                <a:ea typeface="+mn-ea"/>
                <a:cs typeface="+mn-cs"/>
              </a:rPr>
              <a:t>, y </a:t>
            </a:r>
          </a:p>
          <a:p>
            <a:pPr marL="171450" lvl="0" indent="-171450">
              <a:buFont typeface="Arial" panose="020B0604020202020204" pitchFamily="34" charset="0"/>
              <a:buChar char="•"/>
            </a:pPr>
            <a:r>
              <a:rPr lang="es-419" sz="1200" kern="1200">
                <a:solidFill>
                  <a:schemeClr val="tx1"/>
                </a:solidFill>
                <a:effectLst/>
                <a:latin typeface="+mn-lt"/>
                <a:ea typeface="+mn-ea"/>
                <a:cs typeface="+mn-cs"/>
              </a:rPr>
              <a:t>Cómo puedes apoyar a tu hijo en casa.</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Hay grandes pruebas que demuestran que cuanto más hablen y trabajan juntos las familias y los profesores, mejor les va a los niños.</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Te invitamos y animamos a hablar regularmente con el profesor de tu hijo. </a:t>
            </a:r>
            <a:endParaRPr lang="en-US" sz="1200" kern="1200">
              <a:solidFill>
                <a:schemeClr val="tx1"/>
              </a:solidFill>
              <a:effectLst/>
              <a:latin typeface="+mn-lt"/>
              <a:ea typeface="+mn-ea"/>
              <a:cs typeface="+mn-cs"/>
            </a:endParaRPr>
          </a:p>
          <a:p>
            <a:r>
              <a:rPr lang="es-419" sz="1200" kern="1200">
                <a:solidFill>
                  <a:schemeClr val="tx1"/>
                </a:solidFill>
                <a:effectLst/>
                <a:latin typeface="+mn-lt"/>
                <a:ea typeface="+mn-ea"/>
                <a:cs typeface="+mn-cs"/>
              </a:rPr>
              <a:t>Tienes el poder de marcar una gran diferencia en la educación de tu hijo.</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579F2A-A549-4CD3-AD56-44EBFD07D0B3}" type="slidenum">
              <a:rPr lang="en-US" smtClean="0"/>
              <a:t>44</a:t>
            </a:fld>
            <a:endParaRPr lang="en-US"/>
          </a:p>
        </p:txBody>
      </p:sp>
    </p:spTree>
    <p:extLst>
      <p:ext uri="{BB962C8B-B14F-4D97-AF65-F5344CB8AC3E}">
        <p14:creationId xmlns:p14="http://schemas.microsoft.com/office/powerpoint/2010/main" val="1601085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7C275-6465-5EBC-6013-B156D4B63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DDD60-B861-2A5F-3075-756ACB1D0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24CD7-7CBB-C0E7-4730-B711614EF9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30 secs</a:t>
            </a:r>
          </a:p>
          <a:p>
            <a:endParaRPr lang="en-US" sz="1000">
              <a:latin typeface="Calibri" panose="020F0502020204030204" pitchFamily="34" charset="0"/>
              <a:cs typeface="Calibri" panose="020F0502020204030204" pitchFamily="34" charset="0"/>
            </a:endParaRPr>
          </a:p>
          <a:p>
            <a:r>
              <a:rPr lang="es-ES" sz="1000">
                <a:latin typeface="Calibri" panose="020F0502020204030204" pitchFamily="34" charset="0"/>
                <a:cs typeface="Calibri" panose="020F0502020204030204" pitchFamily="34" charset="0"/>
              </a:rPr>
              <a:t>[Incluya una foto y la información de contacto de la persona de la escuela que puede responder preguntas y brindar apoyo a las familias.]</a:t>
            </a:r>
            <a:endParaRPr lang="en-US" sz="1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D816247-0186-9050-AFBD-4F7FBE92B1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7B76A7-4E66-3945-98D2-356780C4720B}"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7033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1 min</a:t>
            </a:r>
            <a:endParaRPr lang="en-US" b="0">
              <a:effectLst/>
            </a:endParaRPr>
          </a:p>
          <a:p>
            <a:br>
              <a:rPr lang="en-US"/>
            </a:br>
            <a:r>
              <a:rPr lang="es-ES"/>
              <a:t>Ha sido un placer ver a todos hoy. ¡Gracias por venir! ¡Nos encantaría saber qué os ha parecido el taller! ¡Al Centro Estatal de Participación Familiar le encanta recibir comentarios! Es importante para todos nosotros ofrecer recursos y eventos que ayuden a familias como la vuestra. Así que, por favor, tómate un minuto para rellenar esta breve encuesta. Tus comentarios son muy importantes para nosotros. Y cuando termines de rellenar la encuesta, siéntete libre de quedarte un rato después para hablar y conectar más con otras familias y personal.</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hlinkClick r:id="rId3"/>
              </a:rPr>
              <a:t>go.osu.edu/</a:t>
            </a:r>
            <a:r>
              <a:rPr lang="en-US" sz="1200" err="1">
                <a:hlinkClick r:id="rId3"/>
              </a:rPr>
              <a:t>SFECfamilysurvey</a:t>
            </a:r>
            <a:endParaRPr lang="en-US" sz="1200"/>
          </a:p>
          <a:p>
            <a:endParaRPr lang="en-US"/>
          </a:p>
        </p:txBody>
      </p:sp>
      <p:sp>
        <p:nvSpPr>
          <p:cNvPr id="4" name="Slide Number Placeholder 3"/>
          <p:cNvSpPr>
            <a:spLocks noGrp="1"/>
          </p:cNvSpPr>
          <p:nvPr>
            <p:ph type="sldNum" sz="quarter" idx="5"/>
          </p:nvPr>
        </p:nvSpPr>
        <p:spPr/>
        <p:txBody>
          <a:bodyPr/>
          <a:lstStyle/>
          <a:p>
            <a:fld id="{74579F2A-A549-4CD3-AD56-44EBFD07D0B3}" type="slidenum">
              <a:rPr lang="en-US" smtClean="0"/>
              <a:t>46</a:t>
            </a:fld>
            <a:endParaRPr lang="en-US"/>
          </a:p>
        </p:txBody>
      </p:sp>
    </p:spTree>
    <p:extLst>
      <p:ext uri="{BB962C8B-B14F-4D97-AF65-F5344CB8AC3E}">
        <p14:creationId xmlns:p14="http://schemas.microsoft.com/office/powerpoint/2010/main" val="80004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3463-8CA2-8DA1-B306-E14ACB3FB5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D974A3-A1FF-594D-0505-4CA445F7BF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6FF171-96E5-AF40-60A4-43183583660D}"/>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0283D0F7-41BC-87AE-955A-1EEA6B7B6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225EF-A0DF-AC0A-F170-8C25CCD58D4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686329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A9D8-29CD-4372-B56C-527E9C02F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E5722-7551-CA19-F27C-41F364C183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41BE32-78FF-CA3D-DC90-AA5CF1408F4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13D1E2D3-0342-E293-655C-44DBA413F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4CE48-6F1F-AC5D-6C77-2AD47C92292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962318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F879-04E1-2398-8C2D-A96F47C42E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AD1789-D20B-51DB-80E1-18B3678857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A33BF-D71E-FE93-F562-8E4A4CC3AA3D}"/>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39E9946A-B26B-008E-9A8C-1408C1614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6182C-1FF5-310E-EE08-F0535A577A19}"/>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48410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5DB3-9F26-EB50-BC3E-705171C02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B1EE3-09B5-F4B1-877A-E0F2F67685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658ED3-F459-2EEE-0A55-E2E48531B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1EA4A4-57F0-563C-7966-9C2C16393304}"/>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85725978-6E14-AB25-5C84-6FC11A7662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9115A-A5F9-F002-A0AD-BD0285B7579F}"/>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73214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9A44-29D8-4028-9698-95108B7996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EB2A8C-F2B7-3CEA-B1F2-7596854FC6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3FA327-54C4-2FAC-8D64-F30C575D9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B8297B-E1AB-4585-50E2-95E1F1628E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C70244-F129-A03D-22D0-B112B730AE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B47930-5082-9135-DCE1-0821C30A8E02}"/>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8" name="Footer Placeholder 7">
            <a:extLst>
              <a:ext uri="{FF2B5EF4-FFF2-40B4-BE49-F238E27FC236}">
                <a16:creationId xmlns:a16="http://schemas.microsoft.com/office/drawing/2014/main" id="{F6E002C0-B8A5-4FD1-E812-2E826EC94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6591A8-B668-BBC7-F109-6B2F58195743}"/>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4053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0DDF-70EB-580E-BEE7-AD9F201EB9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170903-5DFC-863F-E34C-DAC2A24071CE}"/>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4" name="Footer Placeholder 3">
            <a:extLst>
              <a:ext uri="{FF2B5EF4-FFF2-40B4-BE49-F238E27FC236}">
                <a16:creationId xmlns:a16="http://schemas.microsoft.com/office/drawing/2014/main" id="{3BA45562-664C-DDFC-8A91-AC14F41B1A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32C1B3-ED04-EC0D-4C41-CC45B5D81406}"/>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77210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E5562-D3F1-1835-013D-9692E3AA5EAA}"/>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3" name="Footer Placeholder 2">
            <a:extLst>
              <a:ext uri="{FF2B5EF4-FFF2-40B4-BE49-F238E27FC236}">
                <a16:creationId xmlns:a16="http://schemas.microsoft.com/office/drawing/2014/main" id="{246B8B75-994D-B3F8-001A-40FDB16A08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4B4DDB-59C9-EAE4-788A-25F637B3D018}"/>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4496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B604-D26D-9B7B-F264-4CC115DA1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28F2F-35A7-9B53-9AFC-80E4E7A755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96D0AE-01CB-A41D-01E6-0A12F7E1E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631532-0B5D-2EFD-BE59-4746BCEA0C97}"/>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C2B22E88-F0B6-3F23-598B-E945D9488E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12A8A-577D-405A-BFB4-F831A5D6696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3344637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002A-0C7F-7277-0A81-AF5BBC49A1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84FAEA-0745-74AE-F84A-24A7B857C3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18808D-6620-F9BE-4524-15963D277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6B9D2-BB8D-5262-CBE5-59DE3E38DC38}"/>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6" name="Footer Placeholder 5">
            <a:extLst>
              <a:ext uri="{FF2B5EF4-FFF2-40B4-BE49-F238E27FC236}">
                <a16:creationId xmlns:a16="http://schemas.microsoft.com/office/drawing/2014/main" id="{F41C199D-7474-2040-E17B-DBCC8F7A48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87806-A2EF-B4BD-5870-C31F78FC742D}"/>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212193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E4F6B-5DAC-6DF9-027C-46FBBE5D23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77A7B2-96D5-1BAE-983E-5D8D80CFE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3FE25-5433-EF75-F5C0-6CAF62073DE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D6C4A766-8C4C-B9A4-D745-2F4AB52129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8CF916-2760-58ED-49F3-D0359D791890}"/>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150436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75E9A-5AAF-FB28-FDD0-9E915AAC4B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FB562D-F0FD-B481-0638-AFC9B34565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A67D3-723C-148A-A4C1-3D68461FCA0B}"/>
              </a:ext>
            </a:extLst>
          </p:cNvPr>
          <p:cNvSpPr>
            <a:spLocks noGrp="1"/>
          </p:cNvSpPr>
          <p:nvPr>
            <p:ph type="dt" sz="half" idx="10"/>
          </p:nvPr>
        </p:nvSpPr>
        <p:spPr/>
        <p:txBody>
          <a:body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B7151C33-70DF-EEB2-B75E-D84C1A665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33AFA-ADCD-81BE-A7A7-494FF6DE84DB}"/>
              </a:ext>
            </a:extLst>
          </p:cNvPr>
          <p:cNvSpPr>
            <a:spLocks noGrp="1"/>
          </p:cNvSpPr>
          <p:nvPr>
            <p:ph type="sldNum" sz="quarter" idx="12"/>
          </p:nvPr>
        </p:nvSpPr>
        <p:spPr/>
        <p:txBody>
          <a:bodyPr/>
          <a:lstStyle/>
          <a:p>
            <a:fld id="{03863D74-75F2-C840-9AA1-EE84E83279B6}" type="slidenum">
              <a:rPr lang="en-US" smtClean="0"/>
              <a:t>‹#›</a:t>
            </a:fld>
            <a:endParaRPr lang="en-US"/>
          </a:p>
        </p:txBody>
      </p:sp>
    </p:spTree>
    <p:extLst>
      <p:ext uri="{BB962C8B-B14F-4D97-AF65-F5344CB8AC3E}">
        <p14:creationId xmlns:p14="http://schemas.microsoft.com/office/powerpoint/2010/main" val="40881441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lank" type="tx">
  <p:cSld name="1_Blank">
    <p:spTree>
      <p:nvGrpSpPr>
        <p:cNvPr id="1" name="Shape 11"/>
        <p:cNvGrpSpPr/>
        <p:nvPr/>
      </p:nvGrpSpPr>
      <p:grpSpPr>
        <a:xfrm>
          <a:off x="0" y="0"/>
          <a:ext cx="0" cy="0"/>
          <a:chOff x="0" y="0"/>
          <a:chExt cx="0" cy="0"/>
        </a:xfrm>
      </p:grpSpPr>
      <p:sp>
        <p:nvSpPr>
          <p:cNvPr id="12" name="Google Shape;12;p2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98989"/>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19781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 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9D4BCA-67C7-0A4E-B5D6-29D019C0B150}"/>
              </a:ext>
            </a:extLst>
          </p:cNvPr>
          <p:cNvSpPr/>
          <p:nvPr/>
        </p:nvSpPr>
        <p:spPr>
          <a:xfrm>
            <a:off x="1523998" y="2689066"/>
            <a:ext cx="160777" cy="1526138"/>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20CE678-30B6-1244-B990-C98CAE4ACC92}"/>
              </a:ext>
            </a:extLst>
          </p:cNvPr>
          <p:cNvSpPr>
            <a:spLocks noGrp="1"/>
          </p:cNvSpPr>
          <p:nvPr>
            <p:ph type="body" sz="quarter" idx="10"/>
          </p:nvPr>
        </p:nvSpPr>
        <p:spPr>
          <a:xfrm>
            <a:off x="1821948" y="2742932"/>
            <a:ext cx="6199105" cy="535531"/>
          </a:xfrm>
        </p:spPr>
        <p:txBody>
          <a:bodyPr wrap="square">
            <a:spAutoFit/>
          </a:bodyPr>
          <a:lstStyle>
            <a:lvl1pPr marL="0" indent="0">
              <a:buNone/>
              <a:defRPr sz="3200">
                <a:solidFill>
                  <a:srgbClr val="26686D"/>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 Placeholder 22">
            <a:extLst>
              <a:ext uri="{FF2B5EF4-FFF2-40B4-BE49-F238E27FC236}">
                <a16:creationId xmlns:a16="http://schemas.microsoft.com/office/drawing/2014/main" id="{551C00AD-70C0-904E-B4EA-4192E3CE9B8A}"/>
              </a:ext>
            </a:extLst>
          </p:cNvPr>
          <p:cNvSpPr>
            <a:spLocks noGrp="1"/>
          </p:cNvSpPr>
          <p:nvPr>
            <p:ph type="body" sz="quarter" idx="11"/>
          </p:nvPr>
        </p:nvSpPr>
        <p:spPr>
          <a:xfrm>
            <a:off x="1821948" y="3842712"/>
            <a:ext cx="6199105" cy="341632"/>
          </a:xfrm>
        </p:spPr>
        <p:txBody>
          <a:bodyPr wrap="square">
            <a:sp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400">
                <a:solidFill>
                  <a:srgbClr val="666666"/>
                </a:solidFill>
                <a:latin typeface="Arial" panose="020B0604020202020204" pitchFamily="34" charset="0"/>
                <a:cs typeface="Arial" panose="020B0604020202020204" pitchFamily="34" charset="0"/>
              </a:defRPr>
            </a:lvl2pPr>
            <a:lvl3pPr marL="914400" indent="0">
              <a:buNone/>
              <a:defRPr sz="2400">
                <a:solidFill>
                  <a:srgbClr val="666666"/>
                </a:solidFill>
                <a:latin typeface="Arial" panose="020B0604020202020204" pitchFamily="34" charset="0"/>
                <a:cs typeface="Arial" panose="020B0604020202020204" pitchFamily="34" charset="0"/>
              </a:defRPr>
            </a:lvl3pPr>
            <a:lvl4pPr marL="1371600" indent="0">
              <a:buNone/>
              <a:defRPr sz="2400">
                <a:solidFill>
                  <a:srgbClr val="666666"/>
                </a:solidFill>
                <a:latin typeface="Arial" panose="020B0604020202020204" pitchFamily="34" charset="0"/>
                <a:cs typeface="Arial" panose="020B0604020202020204" pitchFamily="34" charset="0"/>
              </a:defRPr>
            </a:lvl4pPr>
            <a:lvl5pPr marL="1828800" indent="0">
              <a:buNone/>
              <a:defRPr sz="2400">
                <a:solidFill>
                  <a:srgbClr val="666666"/>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0" name="Rectangle 9">
            <a:extLst>
              <a:ext uri="{FF2B5EF4-FFF2-40B4-BE49-F238E27FC236}">
                <a16:creationId xmlns:a16="http://schemas.microsoft.com/office/drawing/2014/main" id="{4A77C345-A592-DB48-B355-2D223D7CC7D1}"/>
              </a:ext>
            </a:extLst>
          </p:cNvPr>
          <p:cNvSpPr/>
          <p:nvPr userDrawn="1"/>
        </p:nvSpPr>
        <p:spPr>
          <a:xfrm flipH="1" flipV="1">
            <a:off x="7180288" y="5636792"/>
            <a:ext cx="5027751"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44E90991-AB76-684C-93C5-D0C718C6B2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3998" y="5876636"/>
            <a:ext cx="5396460" cy="749443"/>
          </a:xfrm>
          <a:prstGeom prst="rect">
            <a:avLst/>
          </a:prstGeom>
        </p:spPr>
      </p:pic>
      <p:sp>
        <p:nvSpPr>
          <p:cNvPr id="14" name="Rectangle 13">
            <a:extLst>
              <a:ext uri="{FF2B5EF4-FFF2-40B4-BE49-F238E27FC236}">
                <a16:creationId xmlns:a16="http://schemas.microsoft.com/office/drawing/2014/main" id="{6F096EFF-C5E3-2844-A922-565D5FB057C8}"/>
              </a:ext>
            </a:extLst>
          </p:cNvPr>
          <p:cNvSpPr/>
          <p:nvPr userDrawn="1"/>
        </p:nvSpPr>
        <p:spPr>
          <a:xfrm flipH="1" flipV="1">
            <a:off x="0" y="5636797"/>
            <a:ext cx="1264168" cy="1221203"/>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ign, clipart&#10;&#10;Description automatically generated">
            <a:extLst>
              <a:ext uri="{FF2B5EF4-FFF2-40B4-BE49-F238E27FC236}">
                <a16:creationId xmlns:a16="http://schemas.microsoft.com/office/drawing/2014/main" id="{0D7BD85F-9D15-F550-691B-744DE193C7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3998" y="996774"/>
            <a:ext cx="4572000" cy="1282700"/>
          </a:xfrm>
          <a:prstGeom prst="rect">
            <a:avLst/>
          </a:prstGeom>
        </p:spPr>
      </p:pic>
    </p:spTree>
    <p:extLst>
      <p:ext uri="{BB962C8B-B14F-4D97-AF65-F5344CB8AC3E}">
        <p14:creationId xmlns:p14="http://schemas.microsoft.com/office/powerpoint/2010/main" val="1656089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Intr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41248" y="987552"/>
            <a:ext cx="9616440" cy="701731"/>
          </a:xfrm>
        </p:spPr>
        <p:txBody>
          <a:bodyPr wrap="square">
            <a:spAutoFit/>
          </a:bodyPr>
          <a:lstStyle>
            <a:lvl1pPr>
              <a:defRPr b="1" spc="-100" baseline="0">
                <a:solidFill>
                  <a:srgbClr val="26686D"/>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41248"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95BE5C9-4AEC-954D-8096-69C7219686F5}"/>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5093E4B-6E72-4D48-9B39-4A647BFCC01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9" name="Straight Connector 8">
            <a:extLst>
              <a:ext uri="{FF2B5EF4-FFF2-40B4-BE49-F238E27FC236}">
                <a16:creationId xmlns:a16="http://schemas.microsoft.com/office/drawing/2014/main" id="{F2CF8B21-5D53-FF4D-B447-71C0909883B7}"/>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2" name="Rectangle 11">
            <a:extLst>
              <a:ext uri="{FF2B5EF4-FFF2-40B4-BE49-F238E27FC236}">
                <a16:creationId xmlns:a16="http://schemas.microsoft.com/office/drawing/2014/main" id="{BDAD2310-62B3-184B-98F6-9A8D3516521E}"/>
              </a:ext>
            </a:extLst>
          </p:cNvPr>
          <p:cNvSpPr/>
          <p:nvPr userDrawn="1"/>
        </p:nvSpPr>
        <p:spPr>
          <a:xfrm>
            <a:off x="0" y="0"/>
            <a:ext cx="12192000" cy="425302"/>
          </a:xfrm>
          <a:prstGeom prst="rect">
            <a:avLst/>
          </a:prstGeom>
          <a:solidFill>
            <a:srgbClr val="266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196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57F2-EDD4-F942-9442-E569D1A3FF04}"/>
              </a:ext>
            </a:extLst>
          </p:cNvPr>
          <p:cNvSpPr>
            <a:spLocks noGrp="1"/>
          </p:cNvSpPr>
          <p:nvPr>
            <p:ph type="title"/>
          </p:nvPr>
        </p:nvSpPr>
        <p:spPr>
          <a:xfrm>
            <a:off x="838200" y="987552"/>
            <a:ext cx="9616440" cy="701731"/>
          </a:xfrm>
        </p:spPr>
        <p:txBody>
          <a:bodyPr wrap="square">
            <a:spAutoFit/>
          </a:bodyPr>
          <a:lstStyle>
            <a:lvl1pPr>
              <a:defRPr b="1" spc="-100" baseline="0">
                <a:solidFill>
                  <a:srgbClr val="FDB51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76A527D-16DD-6B40-805D-4F67BC5A8A2F}"/>
              </a:ext>
            </a:extLst>
          </p:cNvPr>
          <p:cNvSpPr>
            <a:spLocks noGrp="1"/>
          </p:cNvSpPr>
          <p:nvPr>
            <p:ph idx="1"/>
          </p:nvPr>
        </p:nvSpPr>
        <p:spPr>
          <a:xfrm>
            <a:off x="838200" y="2304288"/>
            <a:ext cx="9616440" cy="2623410"/>
          </a:xfrm>
        </p:spPr>
        <p:txBody>
          <a:bodyPr wrap="square">
            <a:spAutoFit/>
          </a:bodyPr>
          <a:lstStyle>
            <a:lvl1pPr marL="0" indent="0">
              <a:lnSpc>
                <a:spcPts val="3560"/>
              </a:lnSpc>
              <a:buNone/>
              <a:defRPr sz="2800">
                <a:solidFill>
                  <a:schemeClr val="tx1"/>
                </a:solidFill>
                <a:latin typeface="Arial" panose="020B0604020202020204" pitchFamily="34" charset="0"/>
                <a:cs typeface="Arial" panose="020B0604020202020204" pitchFamily="34" charset="0"/>
              </a:defRPr>
            </a:lvl1pPr>
            <a:lvl2pPr marL="457200" indent="0">
              <a:lnSpc>
                <a:spcPts val="3560"/>
              </a:lnSpc>
              <a:buNone/>
              <a:defRPr sz="2800">
                <a:solidFill>
                  <a:schemeClr val="tx1"/>
                </a:solidFill>
                <a:latin typeface="Arial" panose="020B0604020202020204" pitchFamily="34" charset="0"/>
                <a:cs typeface="Arial" panose="020B0604020202020204" pitchFamily="34" charset="0"/>
              </a:defRPr>
            </a:lvl2pPr>
            <a:lvl3pPr marL="914400" indent="0">
              <a:lnSpc>
                <a:spcPts val="3560"/>
              </a:lnSpc>
              <a:buNone/>
              <a:defRPr sz="2800">
                <a:solidFill>
                  <a:schemeClr val="tx1"/>
                </a:solidFill>
                <a:latin typeface="Arial" panose="020B0604020202020204" pitchFamily="34" charset="0"/>
                <a:cs typeface="Arial" panose="020B0604020202020204" pitchFamily="34" charset="0"/>
              </a:defRPr>
            </a:lvl3pPr>
            <a:lvl4pPr marL="1371600" indent="0">
              <a:lnSpc>
                <a:spcPts val="3560"/>
              </a:lnSpc>
              <a:buNone/>
              <a:defRPr sz="2800">
                <a:solidFill>
                  <a:schemeClr val="tx1"/>
                </a:solidFill>
                <a:latin typeface="Arial" panose="020B0604020202020204" pitchFamily="34" charset="0"/>
                <a:cs typeface="Arial" panose="020B0604020202020204" pitchFamily="34" charset="0"/>
              </a:defRPr>
            </a:lvl4pPr>
            <a:lvl5pPr marL="1828800" indent="0">
              <a:lnSpc>
                <a:spcPts val="3560"/>
              </a:lnSpc>
              <a:buNone/>
              <a:defRPr sz="28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4C2F4AFE-52CB-4847-A90E-0272ACB93B7B}"/>
              </a:ext>
            </a:extLst>
          </p:cNvPr>
          <p:cNvSpPr>
            <a:spLocks noGrp="1"/>
          </p:cNvSpPr>
          <p:nvPr>
            <p:ph type="dt" sz="half" idx="10"/>
          </p:nvPr>
        </p:nvSpPr>
        <p:spPr>
          <a:xfrm>
            <a:off x="8382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r>
              <a:rPr lang="en-US"/>
              <a:t>21stCAFE</a:t>
            </a:r>
          </a:p>
        </p:txBody>
      </p:sp>
      <p:sp>
        <p:nvSpPr>
          <p:cNvPr id="11" name="Slide Number Placeholder 5">
            <a:extLst>
              <a:ext uri="{FF2B5EF4-FFF2-40B4-BE49-F238E27FC236}">
                <a16:creationId xmlns:a16="http://schemas.microsoft.com/office/drawing/2014/main" id="{AF0D6A62-E279-5448-BE73-23CE99B56172}"/>
              </a:ext>
            </a:extLst>
          </p:cNvPr>
          <p:cNvSpPr>
            <a:spLocks noGrp="1"/>
          </p:cNvSpPr>
          <p:nvPr>
            <p:ph type="sldNum" sz="quarter" idx="12"/>
          </p:nvPr>
        </p:nvSpPr>
        <p:spPr>
          <a:xfrm>
            <a:off x="8610600" y="6276140"/>
            <a:ext cx="2743200" cy="365125"/>
          </a:xfrm>
        </p:spPr>
        <p:txBody>
          <a:bodyPr anchor="t" anchorCtr="0"/>
          <a:lstStyle>
            <a:lvl1pPr>
              <a:defRPr sz="1000">
                <a:solidFill>
                  <a:srgbClr val="666666"/>
                </a:solidFill>
                <a:latin typeface="Arial" panose="020B0604020202020204" pitchFamily="34" charset="0"/>
                <a:cs typeface="Arial" panose="020B0604020202020204" pitchFamily="34" charset="0"/>
              </a:defRPr>
            </a:lvl1pPr>
          </a:lstStyle>
          <a:p>
            <a:fld id="{350833F6-E467-4A43-86ED-A1A94EB660F4}" type="slidenum">
              <a:rPr lang="en-US" smtClean="0"/>
              <a:pPr/>
              <a:t>‹#›</a:t>
            </a:fld>
            <a:endParaRPr lang="en-US"/>
          </a:p>
        </p:txBody>
      </p:sp>
      <p:sp>
        <p:nvSpPr>
          <p:cNvPr id="14" name="Rectangle 13">
            <a:extLst>
              <a:ext uri="{FF2B5EF4-FFF2-40B4-BE49-F238E27FC236}">
                <a16:creationId xmlns:a16="http://schemas.microsoft.com/office/drawing/2014/main" id="{0A3561F8-BF3D-574E-9A12-E8C63A08FE7E}"/>
              </a:ext>
            </a:extLst>
          </p:cNvPr>
          <p:cNvSpPr/>
          <p:nvPr userDrawn="1"/>
        </p:nvSpPr>
        <p:spPr>
          <a:xfrm>
            <a:off x="-9135" y="16961"/>
            <a:ext cx="12192000" cy="425302"/>
          </a:xfrm>
          <a:prstGeom prst="rect">
            <a:avLst/>
          </a:prstGeom>
          <a:solidFill>
            <a:srgbClr val="FDB5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70785BC-52D2-6F4E-A0F5-753F492607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763492" y="5898289"/>
            <a:ext cx="646746" cy="641061"/>
          </a:xfrm>
          <a:prstGeom prst="rect">
            <a:avLst/>
          </a:prstGeom>
        </p:spPr>
      </p:pic>
      <p:cxnSp>
        <p:nvCxnSpPr>
          <p:cNvPr id="13" name="Straight Connector 12">
            <a:extLst>
              <a:ext uri="{FF2B5EF4-FFF2-40B4-BE49-F238E27FC236}">
                <a16:creationId xmlns:a16="http://schemas.microsoft.com/office/drawing/2014/main" id="{4E975333-1ED6-A448-9E8A-AE51340347E1}"/>
              </a:ext>
            </a:extLst>
          </p:cNvPr>
          <p:cNvCxnSpPr>
            <a:cxnSpLocks/>
          </p:cNvCxnSpPr>
          <p:nvPr userDrawn="1"/>
        </p:nvCxnSpPr>
        <p:spPr>
          <a:xfrm>
            <a:off x="6515100" y="6218820"/>
            <a:ext cx="4838700"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7B92C2-EBF8-D743-89C5-F88C08C7B8DC}"/>
              </a:ext>
            </a:extLst>
          </p:cNvPr>
          <p:cNvCxnSpPr>
            <a:cxnSpLocks/>
          </p:cNvCxnSpPr>
          <p:nvPr userDrawn="1"/>
        </p:nvCxnSpPr>
        <p:spPr>
          <a:xfrm>
            <a:off x="819931" y="6218820"/>
            <a:ext cx="4806169" cy="0"/>
          </a:xfrm>
          <a:prstGeom prst="line">
            <a:avLst/>
          </a:prstGeom>
          <a:ln w="19050">
            <a:solidFill>
              <a:srgbClr val="6666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601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DC4E-C360-DB47-B6AF-7D2E6579A4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902CB3-76AD-BB41-9EFC-16B98A206B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5AEA1E-37DB-9744-8AC3-5F70685AF486}"/>
              </a:ext>
            </a:extLst>
          </p:cNvPr>
          <p:cNvSpPr>
            <a:spLocks noGrp="1"/>
          </p:cNvSpPr>
          <p:nvPr>
            <p:ph type="dt" sz="half" idx="10"/>
          </p:nvPr>
        </p:nvSpPr>
        <p:spPr/>
        <p:txBody>
          <a:bodyPr/>
          <a:lstStyle/>
          <a:p>
            <a:r>
              <a:rPr lang="en-US"/>
              <a:t>21stCAFE</a:t>
            </a:r>
          </a:p>
        </p:txBody>
      </p:sp>
      <p:sp>
        <p:nvSpPr>
          <p:cNvPr id="5" name="Footer Placeholder 4">
            <a:extLst>
              <a:ext uri="{FF2B5EF4-FFF2-40B4-BE49-F238E27FC236}">
                <a16:creationId xmlns:a16="http://schemas.microsoft.com/office/drawing/2014/main" id="{F7217F5B-F4CC-F946-93B8-211345F92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758C9-DBDC-5749-86DE-933B05CB931C}"/>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080106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464D2-2700-7140-9803-FD908C5F4D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3B8B0-37BE-F649-AD41-730434CF1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C9F59-1BF6-9146-A6F3-E64D05F94D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66E462-C1F1-2843-8EAE-3B5AF4564B1E}"/>
              </a:ext>
            </a:extLst>
          </p:cNvPr>
          <p:cNvSpPr>
            <a:spLocks noGrp="1"/>
          </p:cNvSpPr>
          <p:nvPr>
            <p:ph type="dt" sz="half" idx="10"/>
          </p:nvPr>
        </p:nvSpPr>
        <p:spPr/>
        <p:txBody>
          <a:bodyPr/>
          <a:lstStyle/>
          <a:p>
            <a:r>
              <a:rPr lang="en-US"/>
              <a:t>21stCAFE</a:t>
            </a:r>
          </a:p>
        </p:txBody>
      </p:sp>
      <p:sp>
        <p:nvSpPr>
          <p:cNvPr id="6" name="Footer Placeholder 5">
            <a:extLst>
              <a:ext uri="{FF2B5EF4-FFF2-40B4-BE49-F238E27FC236}">
                <a16:creationId xmlns:a16="http://schemas.microsoft.com/office/drawing/2014/main" id="{11AD3C60-6129-6F4B-AB61-050922F3DA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3128B7-0045-4A40-84B4-6C3994010B5E}"/>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3519292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A4CB1-6BDA-0D43-A7C7-4020D0B82D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C2E61E-0DE6-534E-8FD1-77D29FA25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82580-7202-924F-9A11-57569ECE7A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2A44F2-BF93-6D4D-86FA-1E21AB38CB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905C62-C8F8-7F44-9CE6-D27F10C95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EDB6B-CB94-A048-AA01-9810EB04FDDE}"/>
              </a:ext>
            </a:extLst>
          </p:cNvPr>
          <p:cNvSpPr>
            <a:spLocks noGrp="1"/>
          </p:cNvSpPr>
          <p:nvPr>
            <p:ph type="dt" sz="half" idx="10"/>
          </p:nvPr>
        </p:nvSpPr>
        <p:spPr/>
        <p:txBody>
          <a:bodyPr/>
          <a:lstStyle/>
          <a:p>
            <a:r>
              <a:rPr lang="en-US"/>
              <a:t>21stCAFE</a:t>
            </a:r>
          </a:p>
        </p:txBody>
      </p:sp>
      <p:sp>
        <p:nvSpPr>
          <p:cNvPr id="8" name="Footer Placeholder 7">
            <a:extLst>
              <a:ext uri="{FF2B5EF4-FFF2-40B4-BE49-F238E27FC236}">
                <a16:creationId xmlns:a16="http://schemas.microsoft.com/office/drawing/2014/main" id="{79AD33ED-C010-E94D-9CE0-A867E3397D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11C34B-6D0C-0D4F-A0D8-5068F1CBA565}"/>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067405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09CA5B-8999-084D-AD98-9B848EE85193}"/>
              </a:ext>
            </a:extLst>
          </p:cNvPr>
          <p:cNvSpPr>
            <a:spLocks noGrp="1"/>
          </p:cNvSpPr>
          <p:nvPr>
            <p:ph type="dt" sz="half" idx="10"/>
          </p:nvPr>
        </p:nvSpPr>
        <p:spPr/>
        <p:txBody>
          <a:bodyPr/>
          <a:lstStyle/>
          <a:p>
            <a:r>
              <a:rPr lang="en-US"/>
              <a:t>21stCAFE</a:t>
            </a:r>
          </a:p>
        </p:txBody>
      </p:sp>
      <p:sp>
        <p:nvSpPr>
          <p:cNvPr id="3" name="Footer Placeholder 2">
            <a:extLst>
              <a:ext uri="{FF2B5EF4-FFF2-40B4-BE49-F238E27FC236}">
                <a16:creationId xmlns:a16="http://schemas.microsoft.com/office/drawing/2014/main" id="{B0FA46F6-D3C5-2645-AE1A-A5AA42F66D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D97F15-0A6B-2C44-8E7A-B2D346FCC814}"/>
              </a:ext>
            </a:extLst>
          </p:cNvPr>
          <p:cNvSpPr>
            <a:spLocks noGrp="1"/>
          </p:cNvSpPr>
          <p:nvPr>
            <p:ph type="sldNum" sz="quarter" idx="12"/>
          </p:nvPr>
        </p:nvSpPr>
        <p:spPr/>
        <p:txBody>
          <a:bodyPr/>
          <a:lstStyle/>
          <a:p>
            <a:fld id="{350833F6-E467-4A43-86ED-A1A94EB660F4}" type="slidenum">
              <a:rPr lang="en-US" smtClean="0"/>
              <a:t>‹#›</a:t>
            </a:fld>
            <a:endParaRPr lang="en-US"/>
          </a:p>
        </p:txBody>
      </p:sp>
    </p:spTree>
    <p:extLst>
      <p:ext uri="{BB962C8B-B14F-4D97-AF65-F5344CB8AC3E}">
        <p14:creationId xmlns:p14="http://schemas.microsoft.com/office/powerpoint/2010/main" val="2202797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70D3B-591A-9241-A4D8-0FEDE48BBC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E244E1-3E4C-01E3-829B-F8DB96FA4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B5485B-504D-C0EC-1500-51E769626CE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5EF9486D-7BF4-83CD-7F5F-3E793F63A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DA038F-E880-1C86-1427-07C27880318B}"/>
              </a:ext>
            </a:extLst>
          </p:cNvPr>
          <p:cNvSpPr>
            <a:spLocks noGrp="1"/>
          </p:cNvSpPr>
          <p:nvPr>
            <p:ph type="sldNum" sz="quarter" idx="12"/>
          </p:nvPr>
        </p:nvSpPr>
        <p:spPr/>
        <p:txBody>
          <a:bodyPr/>
          <a:lstStyle/>
          <a:p>
            <a:fld id="{6D41F068-C5AD-894F-9125-831199271592}" type="slidenum">
              <a:rPr lang="en-US" smtClean="0"/>
              <a:t>‹#›</a:t>
            </a:fld>
            <a:endParaRPr lang="en-US"/>
          </a:p>
        </p:txBody>
      </p:sp>
    </p:spTree>
    <p:extLst>
      <p:ext uri="{BB962C8B-B14F-4D97-AF65-F5344CB8AC3E}">
        <p14:creationId xmlns:p14="http://schemas.microsoft.com/office/powerpoint/2010/main" val="2983557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3F68-AD4B-3CB9-1AD9-A8A3B7D9C0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1E5682-121C-42AB-EEC7-ACE8ABB626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DD6E5F-BDBE-1734-C5DC-050C997C27FA}"/>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77C30155-8138-EC89-37F9-37107D9A5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0284C-2EB6-4700-5F28-9102AFAAD3D6}"/>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10923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34CAD-BCF3-6A1B-7299-4E5ECAAC9C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6200D3-8B3D-ED6C-B436-FFC072FC72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FC8397-298D-1AF5-6785-84AECCDA1409}"/>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B39B47F4-00BD-BBCB-7B9B-0D7BDF004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A3C03-54F3-E49D-8967-FA068343BEA5}"/>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4573944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E89D-5077-5731-ED89-9D2840F703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135EEB-A667-1903-433D-D8BDA47D45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D6FCCA-3EC0-E873-449F-EEB0BBD2D5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840A32-0C04-6BDE-2E48-BC0B4253197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E182C0DF-F648-0EE4-1DE2-C1972FEC2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42A1FC-0FF0-8341-66F8-E14C2CA12ADD}"/>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1157979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6FC7A-1C9A-3BDF-489D-4BC2FC4C58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902699-143D-8404-6E6A-281EFB499D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D462C-A7DF-0A58-F882-3336986C4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5D0795-5324-FECF-F97C-EDAD93BD3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8DFEBC-BCC1-3BCB-A252-181A05BFD7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83518E-2913-F430-FA57-41B9EB0CDB9F}"/>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8" name="Footer Placeholder 7">
            <a:extLst>
              <a:ext uri="{FF2B5EF4-FFF2-40B4-BE49-F238E27FC236}">
                <a16:creationId xmlns:a16="http://schemas.microsoft.com/office/drawing/2014/main" id="{C3DB599A-3479-5C7D-97CE-5ECF357DF6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4D7110-F57D-949D-7059-70E8F59A8456}"/>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4234424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8C86-3FE9-5AE9-7247-92B7291F07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C6211E-1E43-E7DE-74FA-6E95C486824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4" name="Footer Placeholder 3">
            <a:extLst>
              <a:ext uri="{FF2B5EF4-FFF2-40B4-BE49-F238E27FC236}">
                <a16:creationId xmlns:a16="http://schemas.microsoft.com/office/drawing/2014/main" id="{FB7FED11-94F7-04CB-E205-07E133B49A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C8FBAA-84E7-A696-BC4A-06D90E94D25C}"/>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2530664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278E18-D65F-1BA4-BA7D-C8218697F57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3" name="Footer Placeholder 2">
            <a:extLst>
              <a:ext uri="{FF2B5EF4-FFF2-40B4-BE49-F238E27FC236}">
                <a16:creationId xmlns:a16="http://schemas.microsoft.com/office/drawing/2014/main" id="{DC0B5DA2-BA69-946C-D84E-482DFE7F1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64113D-886B-0180-7DAA-43D5AD3EEFC2}"/>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207921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ADD-3F30-307B-981B-6DC2A2E012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26B4D3-0B70-433C-573E-AF033CEDEC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F67371-654E-226C-14D1-8F291B6A70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0C02E6-95CB-2014-1D16-2DA6CDF23978}"/>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7F0115B6-0C1D-335C-BE31-565ED5F5A3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1801B2-ADAD-C540-E481-6045039531A5}"/>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3288699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723F-5BBD-D172-9D26-06343D6D70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02998-A737-D766-35AF-34ADEF3694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5FB329-BA12-876C-03E1-0F63DF463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C75E6D-E966-F67C-9C3D-AC28F2B5DCA5}"/>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6" name="Footer Placeholder 5">
            <a:extLst>
              <a:ext uri="{FF2B5EF4-FFF2-40B4-BE49-F238E27FC236}">
                <a16:creationId xmlns:a16="http://schemas.microsoft.com/office/drawing/2014/main" id="{9C88C1BE-3A7B-7F7A-ECF5-C23018813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263FD1-A7BE-8476-A033-660E76B2DFDF}"/>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9998419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B9DA-5501-74B9-6582-AC89AE2869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C69D9F-F6E3-CE05-D5A0-FCD17F9D2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C798F-C66A-B02E-4708-9F94775B77B0}"/>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C9A80C26-1666-94E1-BF31-9E5B3B818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0ABDC-E02A-5A44-EA7B-C5D22F61D12D}"/>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2597640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1A7422-69B9-7510-2FEC-DD1FC795EA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A38713-7583-DBC0-0E80-03342BAC30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C9A71-270E-D583-8FEF-6DF1D8534405}"/>
              </a:ext>
            </a:extLst>
          </p:cNvPr>
          <p:cNvSpPr>
            <a:spLocks noGrp="1"/>
          </p:cNvSpPr>
          <p:nvPr>
            <p:ph type="dt" sz="half" idx="10"/>
          </p:nvPr>
        </p:nvSpPr>
        <p:spPr/>
        <p:txBody>
          <a:bodyPr/>
          <a:lstStyle/>
          <a:p>
            <a:fld id="{BBDBA2D9-5548-D949-8013-1B1F2F8727A0}" type="datetimeFigureOut">
              <a:rPr lang="en-US" smtClean="0"/>
              <a:t>9/1/2026</a:t>
            </a:fld>
            <a:endParaRPr lang="en-US"/>
          </a:p>
        </p:txBody>
      </p:sp>
      <p:sp>
        <p:nvSpPr>
          <p:cNvPr id="5" name="Footer Placeholder 4">
            <a:extLst>
              <a:ext uri="{FF2B5EF4-FFF2-40B4-BE49-F238E27FC236}">
                <a16:creationId xmlns:a16="http://schemas.microsoft.com/office/drawing/2014/main" id="{8F2BADCD-049A-07CF-1434-E6909DB47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2328CA-226A-A6DE-552C-6659341CD01A}"/>
              </a:ext>
            </a:extLst>
          </p:cNvPr>
          <p:cNvSpPr>
            <a:spLocks noGrp="1"/>
          </p:cNvSpPr>
          <p:nvPr>
            <p:ph type="sldNum" sz="quarter" idx="12"/>
          </p:nvPr>
        </p:nvSpPr>
        <p:spPr/>
        <p:txBody>
          <a:bodyPr/>
          <a:lstStyle/>
          <a:p>
            <a:fld id="{6D41F068-C5AD-894F-9125-831199271592}" type="slidenum">
              <a:rPr lang="en-US" smtClean="0"/>
              <a:t>‹#›</a:t>
            </a:fld>
            <a:endParaRPr lang="en-US"/>
          </a:p>
        </p:txBody>
      </p:sp>
    </p:spTree>
    <p:custDataLst>
      <p:tags r:id="rId1"/>
    </p:custDataLst>
    <p:extLst>
      <p:ext uri="{BB962C8B-B14F-4D97-AF65-F5344CB8AC3E}">
        <p14:creationId xmlns:p14="http://schemas.microsoft.com/office/powerpoint/2010/main" val="462798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ags" Target="../tags/tag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F8C474-D4EB-8777-02B0-944EA58EB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2884EA-36C6-2A58-4FC8-E42C7603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5B682-FCA2-ECFB-6E9A-79B630744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1A0B0E-EC33-F343-9FF2-9B01577AB036}" type="datetimeFigureOut">
              <a:rPr lang="en-US" smtClean="0"/>
              <a:t>9/1/2026</a:t>
            </a:fld>
            <a:endParaRPr lang="en-US"/>
          </a:p>
        </p:txBody>
      </p:sp>
      <p:sp>
        <p:nvSpPr>
          <p:cNvPr id="5" name="Footer Placeholder 4">
            <a:extLst>
              <a:ext uri="{FF2B5EF4-FFF2-40B4-BE49-F238E27FC236}">
                <a16:creationId xmlns:a16="http://schemas.microsoft.com/office/drawing/2014/main" id="{BE661E40-18C0-A1F3-1107-28457F188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289C04-04A0-6484-788B-5CAFBA7E2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863D74-75F2-C840-9AA1-EE84E83279B6}" type="slidenum">
              <a:rPr lang="en-US" smtClean="0"/>
              <a:t>‹#›</a:t>
            </a:fld>
            <a:endParaRPr lang="en-US"/>
          </a:p>
        </p:txBody>
      </p:sp>
    </p:spTree>
    <p:extLst>
      <p:ext uri="{BB962C8B-B14F-4D97-AF65-F5344CB8AC3E}">
        <p14:creationId xmlns:p14="http://schemas.microsoft.com/office/powerpoint/2010/main" val="2800736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65182-6F37-0946-A3FD-38A79CC29F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610EC6-EB91-5944-B154-39DA300DAA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6C9DC-692F-914E-A548-5123D2A97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21stCAFE</a:t>
            </a:r>
          </a:p>
        </p:txBody>
      </p:sp>
      <p:sp>
        <p:nvSpPr>
          <p:cNvPr id="5" name="Footer Placeholder 4">
            <a:extLst>
              <a:ext uri="{FF2B5EF4-FFF2-40B4-BE49-F238E27FC236}">
                <a16:creationId xmlns:a16="http://schemas.microsoft.com/office/drawing/2014/main" id="{BFBC22C4-98B7-6C41-8D60-A89C04948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7E94A8-B2EE-C643-B517-DC64D6F788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833F6-E467-4A43-86ED-A1A94EB660F4}" type="slidenum">
              <a:rPr lang="en-US" smtClean="0"/>
              <a:t>‹#›</a:t>
            </a:fld>
            <a:endParaRPr lang="en-US"/>
          </a:p>
        </p:txBody>
      </p:sp>
    </p:spTree>
    <p:extLst>
      <p:ext uri="{BB962C8B-B14F-4D97-AF65-F5344CB8AC3E}">
        <p14:creationId xmlns:p14="http://schemas.microsoft.com/office/powerpoint/2010/main" val="323617090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4FA22C-608B-E1DD-2DEB-13D5A7EDF5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62C919-2DCB-6FCC-A4AB-0113A97C72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24CCD1-D57E-7865-4DC3-FA67B03D39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BBDBA2D9-5548-D949-8013-1B1F2F8727A0}" type="datetimeFigureOut">
              <a:rPr lang="en-US" smtClean="0"/>
              <a:pPr/>
              <a:t>9/1/2026</a:t>
            </a:fld>
            <a:endParaRPr lang="en-US"/>
          </a:p>
        </p:txBody>
      </p:sp>
      <p:sp>
        <p:nvSpPr>
          <p:cNvPr id="5" name="Footer Placeholder 4">
            <a:extLst>
              <a:ext uri="{FF2B5EF4-FFF2-40B4-BE49-F238E27FC236}">
                <a16:creationId xmlns:a16="http://schemas.microsoft.com/office/drawing/2014/main" id="{07E2F7C6-BE83-EBE1-6568-5E3FFB3953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6DCC79E8-8F6E-1704-AAC6-4B4A1C397E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6D41F068-C5AD-894F-9125-831199271592}" type="slidenum">
              <a:rPr lang="en-US" smtClean="0"/>
              <a:pPr/>
              <a:t>‹#›</a:t>
            </a:fld>
            <a:endParaRPr lang="en-US"/>
          </a:p>
        </p:txBody>
      </p:sp>
    </p:spTree>
    <p:custDataLst>
      <p:tags r:id="rId13"/>
    </p:custDataLst>
    <p:extLst>
      <p:ext uri="{BB962C8B-B14F-4D97-AF65-F5344CB8AC3E}">
        <p14:creationId xmlns:p14="http://schemas.microsoft.com/office/powerpoint/2010/main" val="42874786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3.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4.xml"/><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15.xml"/><Relationship Id="rId6" Type="http://schemas.openxmlformats.org/officeDocument/2006/relationships/image" Target="../media/image8.png"/><Relationship Id="rId5" Type="http://schemas.openxmlformats.org/officeDocument/2006/relationships/hyperlink" Target="https://ohiofamiliesengage.osu.edu/"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1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18.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19.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21.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22.xml"/><Relationship Id="rId5" Type="http://schemas.openxmlformats.org/officeDocument/2006/relationships/image" Target="../media/image14.sv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tags" Target="../tags/tag2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24.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3.xml"/><Relationship Id="rId7" Type="http://schemas.openxmlformats.org/officeDocument/2006/relationships/diagramColors" Target="../diagrams/colors1.xml"/><Relationship Id="rId2" Type="http://schemas.openxmlformats.org/officeDocument/2006/relationships/slideLayout" Target="../slideLayouts/slideLayout14.xml"/><Relationship Id="rId1" Type="http://schemas.openxmlformats.org/officeDocument/2006/relationships/tags" Target="../tags/tag25.xml"/><Relationship Id="rId6" Type="http://schemas.openxmlformats.org/officeDocument/2006/relationships/diagramQuickStyle" Target="../diagrams/quickStyle1.xml"/><Relationship Id="rId11" Type="http://schemas.openxmlformats.org/officeDocument/2006/relationships/image" Target="../media/image19.png"/><Relationship Id="rId5" Type="http://schemas.openxmlformats.org/officeDocument/2006/relationships/diagramLayout" Target="../diagrams/layout1.xml"/><Relationship Id="rId10" Type="http://schemas.openxmlformats.org/officeDocument/2006/relationships/image" Target="../media/image18.png"/><Relationship Id="rId4" Type="http://schemas.openxmlformats.org/officeDocument/2006/relationships/diagramData" Target="../diagrams/data1.xml"/><Relationship Id="rId9"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26.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2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28.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29.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30.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30.jpeg"/><Relationship Id="rId2" Type="http://schemas.openxmlformats.org/officeDocument/2006/relationships/slideLayout" Target="../slideLayouts/slideLayout14.xml"/><Relationship Id="rId1" Type="http://schemas.openxmlformats.org/officeDocument/2006/relationships/tags" Target="../tags/tag3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32.xml"/><Relationship Id="rId5" Type="http://schemas.openxmlformats.org/officeDocument/2006/relationships/image" Target="../media/image32.pn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33.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3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35.xml"/><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tags" Target="../tags/tag36.xml"/><Relationship Id="rId5" Type="http://schemas.openxmlformats.org/officeDocument/2006/relationships/image" Target="../media/image37.jpe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37.xml"/><Relationship Id="rId5" Type="http://schemas.openxmlformats.org/officeDocument/2006/relationships/image" Target="../media/image39.jpeg"/><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38.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39.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40.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tags" Target="../tags/tag41.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C2I0tS-Z8iI?start=3&amp;feature=oembed" TargetMode="External"/><Relationship Id="rId1" Type="http://schemas.openxmlformats.org/officeDocument/2006/relationships/tags" Target="../tags/tag42.xml"/><Relationship Id="rId6" Type="http://schemas.openxmlformats.org/officeDocument/2006/relationships/image" Target="../media/image44.jpeg"/><Relationship Id="rId5" Type="http://schemas.openxmlformats.org/officeDocument/2006/relationships/hyperlink" Target="https://www.youtube.com/watch?v=C2I0tS-Z8iI&amp;t=3s" TargetMode="Externa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tags" Target="../tags/tag43.xm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rhZMjpcvpGA?start=1&amp;feature=oembed" TargetMode="External"/><Relationship Id="rId1" Type="http://schemas.openxmlformats.org/officeDocument/2006/relationships/tags" Target="../tags/tag44.xml"/><Relationship Id="rId6" Type="http://schemas.openxmlformats.org/officeDocument/2006/relationships/image" Target="../media/image46.jpeg"/><Relationship Id="rId5" Type="http://schemas.openxmlformats.org/officeDocument/2006/relationships/hyperlink" Target="https://www.youtube.com/watch?v=rhZMjpcvpGA&amp;t=1s" TargetMode="Externa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tags" Target="../tags/tag45.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HYEHJiffwoM?feature=oembed" TargetMode="External"/><Relationship Id="rId1" Type="http://schemas.openxmlformats.org/officeDocument/2006/relationships/tags" Target="../tags/tag46.xml"/><Relationship Id="rId6" Type="http://schemas.openxmlformats.org/officeDocument/2006/relationships/hyperlink" Target="https://www.youtube.com/watch?v=HYEHJiffwoM" TargetMode="External"/><Relationship Id="rId5" Type="http://schemas.openxmlformats.org/officeDocument/2006/relationships/image" Target="../media/image47.jpe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47.xm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nHNKNxNDuCU?feature=oembed" TargetMode="External"/><Relationship Id="rId1" Type="http://schemas.openxmlformats.org/officeDocument/2006/relationships/tags" Target="../tags/tag48.xml"/><Relationship Id="rId6" Type="http://schemas.openxmlformats.org/officeDocument/2006/relationships/hyperlink" Target="https://www.youtube.com/watch?v=nHNKNxNDuCU" TargetMode="External"/><Relationship Id="rId5" Type="http://schemas.openxmlformats.org/officeDocument/2006/relationships/image" Target="../media/image48.jpe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49.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https://www.youtube.com/embed/7oSp4OXe1qA?feature=oembed" TargetMode="External"/><Relationship Id="rId1" Type="http://schemas.openxmlformats.org/officeDocument/2006/relationships/tags" Target="../tags/tag50.xml"/><Relationship Id="rId6" Type="http://schemas.openxmlformats.org/officeDocument/2006/relationships/hyperlink" Target="https://www.youtube.com/watch?v=7oSp4OXe1qA&amp;t=1s" TargetMode="External"/><Relationship Id="rId5" Type="http://schemas.openxmlformats.org/officeDocument/2006/relationships/image" Target="../media/image49.jpe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tags" Target="../tags/tag51.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tags" Target="../tags/tag52.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tags" Target="../tags/tag53.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tags" Target="../tags/tag54.xml"/><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notesSlide" Target="../notesSlides/notesSlide43.xml"/><Relationship Id="rId7" Type="http://schemas.openxmlformats.org/officeDocument/2006/relationships/hyperlink" Target="https://go.osu.edu/odewhighqualitymaterials" TargetMode="External"/><Relationship Id="rId2" Type="http://schemas.openxmlformats.org/officeDocument/2006/relationships/slideLayout" Target="../slideLayouts/slideLayout14.xml"/><Relationship Id="rId1" Type="http://schemas.openxmlformats.org/officeDocument/2006/relationships/tags" Target="../tags/tag55.xml"/><Relationship Id="rId6" Type="http://schemas.openxmlformats.org/officeDocument/2006/relationships/image" Target="../media/image54.svg"/><Relationship Id="rId5" Type="http://schemas.openxmlformats.org/officeDocument/2006/relationships/image" Target="../media/image53.svg"/><Relationship Id="rId10" Type="http://schemas.openxmlformats.org/officeDocument/2006/relationships/hyperlink" Target="https://ohiofamiliesengage.osu.edu/family-literacy-toolkit/" TargetMode="External"/><Relationship Id="rId4" Type="http://schemas.openxmlformats.org/officeDocument/2006/relationships/hyperlink" Target="https://www.youtube.com/watch?v=qR-ctPFixzY" TargetMode="External"/><Relationship Id="rId9" Type="http://schemas.openxmlformats.org/officeDocument/2006/relationships/hyperlink" Target="https://ohiofamiliesengage.osu.edu/resources/what-are-decodable-books/"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notesSlide" Target="../notesSlides/notesSlide44.xml"/><Relationship Id="rId7" Type="http://schemas.openxmlformats.org/officeDocument/2006/relationships/image" Target="../media/image59.jpeg"/><Relationship Id="rId2" Type="http://schemas.openxmlformats.org/officeDocument/2006/relationships/slideLayout" Target="../slideLayouts/slideLayout14.xml"/><Relationship Id="rId1" Type="http://schemas.openxmlformats.org/officeDocument/2006/relationships/tags" Target="../tags/tag5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6.xml"/><Relationship Id="rId1" Type="http://schemas.openxmlformats.org/officeDocument/2006/relationships/tags" Target="../tags/tag57.xml"/><Relationship Id="rId4" Type="http://schemas.openxmlformats.org/officeDocument/2006/relationships/image" Target="../media/image61.sv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4.xml"/><Relationship Id="rId1" Type="http://schemas.openxmlformats.org/officeDocument/2006/relationships/tags" Target="../tags/tag58.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hyperlink" Target="https://go.osu.edu/SFECfamilysurve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50" name="Google Shape;250;p1"/>
          <p:cNvSpPr/>
          <p:nvPr/>
        </p:nvSpPr>
        <p:spPr>
          <a:xfrm>
            <a:off x="-4" y="0"/>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3" name="Google Shape;250;p1">
            <a:extLst>
              <a:ext uri="{FF2B5EF4-FFF2-40B4-BE49-F238E27FC236}">
                <a16:creationId xmlns:a16="http://schemas.microsoft.com/office/drawing/2014/main" id="{A8E32F8B-AE45-71EB-AE67-454BEB880F92}"/>
              </a:ext>
            </a:extLst>
          </p:cNvPr>
          <p:cNvSpPr/>
          <p:nvPr/>
        </p:nvSpPr>
        <p:spPr>
          <a:xfrm>
            <a:off x="0" y="5683117"/>
            <a:ext cx="12192000" cy="1174883"/>
          </a:xfrm>
          <a:prstGeom prst="rect">
            <a:avLst/>
          </a:prstGeom>
          <a:solidFill>
            <a:srgbClr val="26686D"/>
          </a:solidFill>
          <a:ln>
            <a:noFill/>
          </a:ln>
        </p:spPr>
        <p:txBody>
          <a:bodyPr spcFirstLastPara="1" wrap="square" lIns="30467" tIns="60933" rIns="30467"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a:ln>
                <a:noFill/>
              </a:ln>
              <a:solidFill>
                <a:srgbClr val="26686D"/>
              </a:solidFill>
              <a:effectLst/>
              <a:uLnTx/>
              <a:uFillTx/>
              <a:latin typeface="Arial"/>
              <a:ea typeface="Arial"/>
              <a:cs typeface="Arial"/>
              <a:sym typeface="Arial"/>
            </a:endParaRPr>
          </a:p>
        </p:txBody>
      </p:sp>
      <p:sp>
        <p:nvSpPr>
          <p:cNvPr id="252" name="Google Shape;252;p1"/>
          <p:cNvSpPr txBox="1"/>
          <p:nvPr/>
        </p:nvSpPr>
        <p:spPr>
          <a:xfrm>
            <a:off x="-4" y="1625574"/>
            <a:ext cx="12191999" cy="2810641"/>
          </a:xfrm>
          <a:prstGeom prst="rect">
            <a:avLst/>
          </a:prstGeom>
          <a:solidFill>
            <a:schemeClr val="bg1"/>
          </a:solidFill>
          <a:ln>
            <a:noFill/>
          </a:ln>
        </p:spPr>
        <p:txBody>
          <a:bodyPr spcFirstLastPara="1" wrap="square" lIns="0" tIns="0" rIns="0" bIns="0" anchor="ctr" anchorCtr="0">
            <a:spAutoFit/>
          </a:bodyPr>
          <a:lstStyle/>
          <a:p>
            <a:pPr algn="ctr">
              <a:lnSpc>
                <a:spcPct val="107000"/>
              </a:lnSpc>
              <a:spcAft>
                <a:spcPts val="800"/>
              </a:spcAft>
              <a:defRPr/>
            </a:pPr>
            <a:r>
              <a:rPr lang="es-ES" sz="6000" b="1" kern="100">
                <a:solidFill>
                  <a:srgbClr val="26686D"/>
                </a:solidFill>
                <a:latin typeface="Arial"/>
                <a:ea typeface="Calibri"/>
                <a:cs typeface="Arial"/>
              </a:rPr>
              <a:t>La ciencia de la lectura
en las escuelas de Ohio
</a:t>
            </a:r>
            <a:r>
              <a:rPr lang="es-ES" sz="3200" b="1" kern="100">
                <a:solidFill>
                  <a:srgbClr val="26686D"/>
                </a:solidFill>
                <a:latin typeface="Arial"/>
                <a:ea typeface="Calibri"/>
                <a:cs typeface="Arial"/>
              </a:rPr>
              <a:t>Lo básico para las familias</a:t>
            </a:r>
            <a:endParaRPr lang="en-US" sz="3200" b="1" kern="100">
              <a:solidFill>
                <a:srgbClr val="26686D"/>
              </a:solidFill>
              <a:latin typeface="Arial"/>
              <a:ea typeface="Calibri"/>
              <a:cs typeface="Arial"/>
            </a:endParaRPr>
          </a:p>
        </p:txBody>
      </p:sp>
      <p:pic>
        <p:nvPicPr>
          <p:cNvPr id="5" name="Graphic 4">
            <a:extLst>
              <a:ext uri="{FF2B5EF4-FFF2-40B4-BE49-F238E27FC236}">
                <a16:creationId xmlns:a16="http://schemas.microsoft.com/office/drawing/2014/main" id="{E49FA075-7A8E-0341-E9E7-6A43EB2C12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91203" y="4656705"/>
            <a:ext cx="5209582" cy="721766"/>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err="1">
                <a:latin typeface="Arial"/>
                <a:cs typeface="Arial"/>
              </a:rPr>
              <a:t>Introducciones</a:t>
            </a:r>
            <a:endParaRPr lang="en-US"/>
          </a:p>
        </p:txBody>
      </p:sp>
      <p:pic>
        <p:nvPicPr>
          <p:cNvPr id="5" name="Graphic 4" descr="Male profile with solid fill">
            <a:extLst>
              <a:ext uri="{FF2B5EF4-FFF2-40B4-BE49-F238E27FC236}">
                <a16:creationId xmlns:a16="http://schemas.microsoft.com/office/drawing/2014/main" id="{A0D55EE1-3E10-EB6B-F9A8-87CF4CA32C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16412" y="1074158"/>
            <a:ext cx="2679936" cy="2679936"/>
          </a:xfrm>
          <a:prstGeom prst="rect">
            <a:avLst/>
          </a:prstGeom>
        </p:spPr>
      </p:pic>
      <p:pic>
        <p:nvPicPr>
          <p:cNvPr id="7" name="Graphic 6" descr="Female Profile with solid fill">
            <a:extLst>
              <a:ext uri="{FF2B5EF4-FFF2-40B4-BE49-F238E27FC236}">
                <a16:creationId xmlns:a16="http://schemas.microsoft.com/office/drawing/2014/main" id="{E34F7989-F989-D51C-045C-230859037E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6430" y="1115101"/>
            <a:ext cx="2614959" cy="2614959"/>
          </a:xfrm>
          <a:prstGeom prst="rect">
            <a:avLst/>
          </a:prstGeom>
        </p:spPr>
      </p:pic>
      <p:sp>
        <p:nvSpPr>
          <p:cNvPr id="9" name="TextBox 8">
            <a:extLst>
              <a:ext uri="{FF2B5EF4-FFF2-40B4-BE49-F238E27FC236}">
                <a16:creationId xmlns:a16="http://schemas.microsoft.com/office/drawing/2014/main" id="{A872823E-5A91-694F-3212-CD7BB32CE7DA}"/>
              </a:ext>
            </a:extLst>
          </p:cNvPr>
          <p:cNvSpPr txBox="1"/>
          <p:nvPr/>
        </p:nvSpPr>
        <p:spPr>
          <a:xfrm>
            <a:off x="6012616" y="3730060"/>
            <a:ext cx="2679936" cy="1200329"/>
          </a:xfrm>
          <a:prstGeom prst="rect">
            <a:avLst/>
          </a:prstGeom>
          <a:noFill/>
        </p:spPr>
        <p:txBody>
          <a:bodyPr wrap="square" rtlCol="0">
            <a:spAutoFit/>
          </a:bodyPr>
          <a:lstStyle/>
          <a:p>
            <a:pPr lvl="0">
              <a:defRPr/>
            </a:pPr>
            <a:r>
              <a:rPr lang="en-US">
                <a:solidFill>
                  <a:prstClr val="black"/>
                </a:solidFill>
              </a:rPr>
              <a:t>Nombre del </a:t>
            </a:r>
            <a:r>
              <a:rPr lang="en-US" err="1">
                <a:solidFill>
                  <a:prstClr val="black"/>
                </a:solidFill>
              </a:rPr>
              <a:t>facilitador</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0">
              <a:defRPr/>
            </a:pPr>
            <a:r>
              <a:rPr lang="en-US" err="1">
                <a:solidFill>
                  <a:prstClr val="black"/>
                </a:solidFill>
              </a:rPr>
              <a:t>Título</a:t>
            </a:r>
            <a:endParaRPr lang="en-US">
              <a:solidFill>
                <a:prstClr val="black"/>
              </a:solidFill>
            </a:endParaRPr>
          </a:p>
          <a:p>
            <a:pPr lvl="0">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0">
              <a:defRPr/>
            </a:pPr>
            <a:r>
              <a:rPr lang="en-US" err="1">
                <a:solidFill>
                  <a:prstClr val="black"/>
                </a:solidFill>
              </a:rPr>
              <a:t>Función</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63CB2BE-2EAC-14CD-CE17-3C42861FF27B}"/>
              </a:ext>
            </a:extLst>
          </p:cNvPr>
          <p:cNvSpPr txBox="1"/>
          <p:nvPr/>
        </p:nvSpPr>
        <p:spPr>
          <a:xfrm>
            <a:off x="870936" y="1816832"/>
            <a:ext cx="5068587" cy="2923877"/>
          </a:xfrm>
          <a:prstGeom prst="rect">
            <a:avLst/>
          </a:prstGeom>
          <a:noFill/>
        </p:spPr>
        <p:txBody>
          <a:bodyPr wrap="square" rtlCol="0">
            <a:spAutoFit/>
          </a:bodyPr>
          <a:lstStyle/>
          <a:p>
            <a:pPr lvl="0">
              <a:defRPr/>
            </a:pPr>
            <a:r>
              <a:rPr lang="en-US" sz="3600">
                <a:solidFill>
                  <a:prstClr val="black"/>
                </a:solidFill>
                <a:latin typeface="Arial" panose="020B0604020202020204" pitchFamily="34" charset="0"/>
                <a:cs typeface="Arial" panose="020B0604020202020204" pitchFamily="34" charset="0"/>
              </a:rPr>
              <a:t>Nombre de la </a:t>
            </a:r>
            <a:r>
              <a:rPr lang="en-US" sz="3600" err="1">
                <a:solidFill>
                  <a:prstClr val="black"/>
                </a:solidFill>
                <a:latin typeface="Arial" panose="020B0604020202020204" pitchFamily="34" charset="0"/>
                <a:cs typeface="Arial" panose="020B0604020202020204" pitchFamily="34" charset="0"/>
              </a:rPr>
              <a:t>organización</a:t>
            </a: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lvl="0" indent="-457200">
              <a:buFont typeface="Arial" panose="020B0604020202020204" pitchFamily="34" charset="0"/>
              <a:buChar char="•"/>
              <a:defRPr/>
            </a:pPr>
            <a:r>
              <a:rPr lang="en-US" sz="2800" err="1">
                <a:solidFill>
                  <a:prstClr val="black"/>
                </a:solidFill>
                <a:latin typeface="Arial" panose="020B0604020202020204" pitchFamily="34" charset="0"/>
                <a:cs typeface="Arial" panose="020B0604020202020204" pitchFamily="34" charset="0"/>
              </a:rPr>
              <a:t>Descripción</a:t>
            </a: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457200" lvl="0" indent="-457200">
              <a:buFont typeface="Arial" panose="020B0604020202020204" pitchFamily="34" charset="0"/>
              <a:buChar char="•"/>
              <a:defRPr/>
            </a:pPr>
            <a:r>
              <a:rPr lang="en-US" sz="2800" err="1">
                <a:solidFill>
                  <a:prstClr val="black"/>
                </a:solidFill>
                <a:latin typeface="Arial" panose="020B0604020202020204" pitchFamily="34" charset="0"/>
                <a:cs typeface="Arial" panose="020B0604020202020204" pitchFamily="34" charset="0"/>
              </a:rPr>
              <a:t>Declaración</a:t>
            </a:r>
            <a:r>
              <a:rPr lang="en-US" sz="2800">
                <a:solidFill>
                  <a:prstClr val="black"/>
                </a:solidFill>
                <a:latin typeface="Arial" panose="020B0604020202020204" pitchFamily="34" charset="0"/>
                <a:cs typeface="Arial" panose="020B0604020202020204" pitchFamily="34" charset="0"/>
              </a:rPr>
              <a:t> de mission</a:t>
            </a:r>
          </a:p>
          <a:p>
            <a:pPr lvl="0">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lvl="0">
              <a:defRPr/>
            </a:pPr>
            <a:r>
              <a:rPr lang="en-US" sz="2800">
                <a:solidFill>
                  <a:prstClr val="black"/>
                </a:solidFill>
                <a:latin typeface="Arial" panose="020B0604020202020204" pitchFamily="34" charset="0"/>
                <a:cs typeface="Arial" panose="020B0604020202020204" pitchFamily="34" charset="0"/>
              </a:rPr>
              <a:t>(Logo de la </a:t>
            </a:r>
            <a:r>
              <a:rPr lang="en-US" sz="2800" err="1">
                <a:solidFill>
                  <a:prstClr val="black"/>
                </a:solidFill>
                <a:latin typeface="Arial" panose="020B0604020202020204" pitchFamily="34" charset="0"/>
                <a:cs typeface="Arial" panose="020B0604020202020204" pitchFamily="34" charset="0"/>
              </a:rPr>
              <a:t>organización</a:t>
            </a:r>
            <a:r>
              <a:rPr lang="en-US" sz="2800">
                <a:solidFill>
                  <a:prstClr val="black"/>
                </a:solidFill>
                <a:latin typeface="Arial" panose="020B0604020202020204" pitchFamily="34" charset="0"/>
                <a:cs typeface="Arial" panose="020B0604020202020204" pitchFamily="34" charset="0"/>
              </a:rPr>
              <a:t>)</a:t>
            </a: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D86384A-08F2-457F-4ED2-1D1BD58709D2}"/>
              </a:ext>
            </a:extLst>
          </p:cNvPr>
          <p:cNvSpPr txBox="1"/>
          <p:nvPr/>
        </p:nvSpPr>
        <p:spPr>
          <a:xfrm>
            <a:off x="8765645" y="3659519"/>
            <a:ext cx="2679936" cy="1200329"/>
          </a:xfrm>
          <a:prstGeom prst="rect">
            <a:avLst/>
          </a:prstGeom>
          <a:noFill/>
        </p:spPr>
        <p:txBody>
          <a:bodyPr wrap="square" rtlCol="0">
            <a:spAutoFit/>
          </a:bodyPr>
          <a:lstStyle/>
          <a:p>
            <a:pPr lvl="0">
              <a:defRPr/>
            </a:pPr>
            <a:r>
              <a:rPr lang="en-US">
                <a:solidFill>
                  <a:prstClr val="black"/>
                </a:solidFill>
              </a:rPr>
              <a:t>Nombre del </a:t>
            </a:r>
            <a:r>
              <a:rPr lang="en-US" err="1">
                <a:solidFill>
                  <a:prstClr val="black"/>
                </a:solidFill>
              </a:rPr>
              <a:t>facilitador</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0">
              <a:defRPr/>
            </a:pPr>
            <a:r>
              <a:rPr lang="en-US" err="1">
                <a:solidFill>
                  <a:prstClr val="black"/>
                </a:solidFill>
              </a:rPr>
              <a:t>Título</a:t>
            </a:r>
            <a:endParaRPr lang="en-US">
              <a:solidFill>
                <a:prstClr val="black"/>
              </a:solidFill>
            </a:endParaRPr>
          </a:p>
          <a:p>
            <a:pPr lvl="0">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0">
              <a:defRPr/>
            </a:pPr>
            <a:r>
              <a:rPr lang="en-US" err="1">
                <a:solidFill>
                  <a:prstClr val="black"/>
                </a:solidFill>
              </a:rPr>
              <a:t>Función</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027110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3AF221-A2EB-8ED8-30DB-C86D98CD14FF}"/>
              </a:ext>
            </a:extLst>
          </p:cNvPr>
          <p:cNvPicPr>
            <a:picLocks noChangeAspect="1"/>
          </p:cNvPicPr>
          <p:nvPr/>
        </p:nvPicPr>
        <p:blipFill>
          <a:blip r:embed="rId4"/>
          <a:stretch>
            <a:fillRect/>
          </a:stretch>
        </p:blipFill>
        <p:spPr>
          <a:xfrm>
            <a:off x="6342836" y="1579513"/>
            <a:ext cx="5053157" cy="3124200"/>
          </a:xfrm>
          <a:prstGeom prst="rect">
            <a:avLst/>
          </a:prstGeom>
          <a:ln w="88900" cap="sq" cmpd="thickThin">
            <a:solidFill>
              <a:srgbClr val="000000"/>
            </a:solidFill>
            <a:prstDash val="solid"/>
            <a:miter lim="800000"/>
          </a:ln>
          <a:effectLst>
            <a:innerShdw blurRad="76200">
              <a:srgbClr val="000000"/>
            </a:innerShdw>
          </a:effectLst>
        </p:spPr>
      </p:pic>
      <p:sp>
        <p:nvSpPr>
          <p:cNvPr id="11" name="Rectangle 10">
            <a:extLst>
              <a:ext uri="{FF2B5EF4-FFF2-40B4-BE49-F238E27FC236}">
                <a16:creationId xmlns:a16="http://schemas.microsoft.com/office/drawing/2014/main" id="{6B5C92A4-67CB-3EA9-C198-0FD0E6693D8B}"/>
              </a:ext>
            </a:extLst>
          </p:cNvPr>
          <p:cNvSpPr/>
          <p:nvPr/>
        </p:nvSpPr>
        <p:spPr>
          <a:xfrm>
            <a:off x="2889" y="5856514"/>
            <a:ext cx="12167339" cy="1001486"/>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BA43858-59C3-4471-B34A-8E26F2485DF3}"/>
              </a:ext>
            </a:extLst>
          </p:cNvPr>
          <p:cNvSpPr>
            <a:spLocks noGrp="1"/>
          </p:cNvSpPr>
          <p:nvPr>
            <p:ph type="sldNum" sz="quarter" idx="12"/>
          </p:nvPr>
        </p:nvSpPr>
        <p:spPr>
          <a:xfrm>
            <a:off x="840356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CF955EA-1E1F-8598-5DA6-95798B7CE0FF}"/>
              </a:ext>
            </a:extLst>
          </p:cNvPr>
          <p:cNvSpPr txBox="1"/>
          <p:nvPr/>
        </p:nvSpPr>
        <p:spPr>
          <a:xfrm>
            <a:off x="3788435" y="6091502"/>
            <a:ext cx="5201945" cy="523220"/>
          </a:xfrm>
          <a:prstGeom prst="rect">
            <a:avLst/>
          </a:prstGeom>
          <a:noFill/>
        </p:spPr>
        <p:txBody>
          <a:bodyPr wrap="square" lIns="91440" tIns="45720" rIns="91440" bIns="45720" anchor="t">
            <a:spAutoFit/>
          </a:bodyPr>
          <a:lstStyle/>
          <a:p>
            <a:r>
              <a:rPr lang="en-US" sz="2800" b="1">
                <a:latin typeface="Arial"/>
                <a:cs typeface="Arial"/>
                <a:hlinkClick r:id="rId5"/>
              </a:rPr>
              <a:t>OhioFamiliesEngage.osu.edu</a:t>
            </a:r>
            <a:r>
              <a:rPr lang="en-US" sz="2800" b="1">
                <a:latin typeface="Arial"/>
                <a:cs typeface="Arial"/>
              </a:rPr>
              <a:t> </a:t>
            </a:r>
          </a:p>
        </p:txBody>
      </p:sp>
      <p:sp>
        <p:nvSpPr>
          <p:cNvPr id="9" name="Title 1">
            <a:extLst>
              <a:ext uri="{FF2B5EF4-FFF2-40B4-BE49-F238E27FC236}">
                <a16:creationId xmlns:a16="http://schemas.microsoft.com/office/drawing/2014/main" id="{FC616C8B-2990-1587-3345-90E625CA93B9}"/>
              </a:ext>
            </a:extLst>
          </p:cNvPr>
          <p:cNvSpPr>
            <a:spLocks noGrp="1"/>
          </p:cNvSpPr>
          <p:nvPr>
            <p:ph type="title"/>
          </p:nvPr>
        </p:nvSpPr>
        <p:spPr>
          <a:xfrm>
            <a:off x="440892" y="693158"/>
            <a:ext cx="4754009" cy="2529923"/>
          </a:xfrm>
        </p:spPr>
        <p:txBody>
          <a:bodyPr/>
          <a:lstStyle/>
          <a:p>
            <a:r>
              <a:rPr lang="es-ES">
                <a:latin typeface="Arial"/>
                <a:cs typeface="Arial"/>
              </a:rPr>
              <a:t>¡Visite la página web del Centro de Participación Familiar!</a:t>
            </a:r>
            <a:endParaRPr lang="en-US"/>
          </a:p>
        </p:txBody>
      </p:sp>
      <p:sp>
        <p:nvSpPr>
          <p:cNvPr id="10" name="Arrow: Right 9">
            <a:extLst>
              <a:ext uri="{FF2B5EF4-FFF2-40B4-BE49-F238E27FC236}">
                <a16:creationId xmlns:a16="http://schemas.microsoft.com/office/drawing/2014/main" id="{8A2F6DE7-E776-3561-5087-D8203ACF4424}"/>
              </a:ext>
              <a:ext uri="{C183D7F6-B498-43B3-948B-1728B52AA6E4}">
                <adec:decorative xmlns:adec="http://schemas.microsoft.com/office/drawing/2017/decorative" val="1"/>
              </a:ext>
            </a:extLst>
          </p:cNvPr>
          <p:cNvSpPr/>
          <p:nvPr/>
        </p:nvSpPr>
        <p:spPr>
          <a:xfrm>
            <a:off x="9831111" y="2621993"/>
            <a:ext cx="644538" cy="36364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QR code for ohiofamiliesengage.osu.edu website">
            <a:extLst>
              <a:ext uri="{FF2B5EF4-FFF2-40B4-BE49-F238E27FC236}">
                <a16:creationId xmlns:a16="http://schemas.microsoft.com/office/drawing/2014/main" id="{250B576A-6CB9-8D54-9284-CC8AD41A0A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53600" y="3337310"/>
            <a:ext cx="1928591" cy="1928591"/>
          </a:xfrm>
          <a:prstGeom prst="rect">
            <a:avLst/>
          </a:prstGeom>
          <a:ln w="88900" cap="sq" cmpd="thickThin">
            <a:solidFill>
              <a:srgbClr val="000000"/>
            </a:solidFill>
            <a:prstDash val="solid"/>
            <a:miter lim="800000"/>
          </a:ln>
          <a:effectLst>
            <a:innerShdw blurRad="76200">
              <a:srgbClr val="000000"/>
            </a:innerShdw>
          </a:effectLst>
        </p:spPr>
      </p:pic>
    </p:spTree>
    <p:custDataLst>
      <p:tags r:id="rId1"/>
    </p:custDataLst>
    <p:extLst>
      <p:ext uri="{BB962C8B-B14F-4D97-AF65-F5344CB8AC3E}">
        <p14:creationId xmlns:p14="http://schemas.microsoft.com/office/powerpoint/2010/main" val="226947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91B14-AF9D-472B-711C-18B60CBAD334}"/>
              </a:ext>
            </a:extLst>
          </p:cNvPr>
          <p:cNvSpPr>
            <a:spLocks noGrp="1"/>
          </p:cNvSpPr>
          <p:nvPr>
            <p:ph type="title"/>
          </p:nvPr>
        </p:nvSpPr>
        <p:spPr/>
        <p:txBody>
          <a:bodyPr/>
          <a:lstStyle/>
          <a:p>
            <a:r>
              <a:rPr lang="en-US" err="1"/>
              <a:t>Objetivos</a:t>
            </a:r>
            <a:r>
              <a:rPr lang="en-US"/>
              <a:t> de </a:t>
            </a:r>
            <a:r>
              <a:rPr lang="en-US" err="1"/>
              <a:t>aprendizaje</a:t>
            </a:r>
            <a:endParaRPr lang="en-US"/>
          </a:p>
        </p:txBody>
      </p:sp>
      <p:sp>
        <p:nvSpPr>
          <p:cNvPr id="3" name="Content Placeholder 2">
            <a:extLst>
              <a:ext uri="{FF2B5EF4-FFF2-40B4-BE49-F238E27FC236}">
                <a16:creationId xmlns:a16="http://schemas.microsoft.com/office/drawing/2014/main" id="{7B1152A3-117D-6C4D-E7C9-DF1CE7A37037}"/>
              </a:ext>
            </a:extLst>
          </p:cNvPr>
          <p:cNvSpPr>
            <a:spLocks noGrp="1"/>
          </p:cNvSpPr>
          <p:nvPr>
            <p:ph idx="1"/>
          </p:nvPr>
        </p:nvSpPr>
        <p:spPr>
          <a:xfrm>
            <a:off x="841248" y="2304288"/>
            <a:ext cx="9616440" cy="3085140"/>
          </a:xfrm>
        </p:spPr>
        <p:txBody>
          <a:bodyPr/>
          <a:lstStyle/>
          <a:p>
            <a:pPr marL="457200" lvl="0" indent="-457200">
              <a:buFont typeface="Arial" panose="020B0604020202020204" pitchFamily="34" charset="0"/>
              <a:buChar char="•"/>
            </a:pPr>
            <a:r>
              <a:rPr lang="es-ES"/>
              <a:t>Puedo conectar con otras familias, la escuela y socios comunitarios.
Puedo explicar cómo la ciencia dice que la lectura y la escritura deben enseñarse.
Puedo identificar la información, el lenguaje y los recursos necesarios para apoyar y abogar por mi hijo.</a:t>
            </a:r>
            <a:endParaRPr lang="en-US"/>
          </a:p>
        </p:txBody>
      </p:sp>
      <p:sp>
        <p:nvSpPr>
          <p:cNvPr id="4" name="Slide Number Placeholder 3">
            <a:extLst>
              <a:ext uri="{FF2B5EF4-FFF2-40B4-BE49-F238E27FC236}">
                <a16:creationId xmlns:a16="http://schemas.microsoft.com/office/drawing/2014/main" id="{B6ED2DE1-4279-E564-3BC0-E6D43AE1B9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6111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70936" y="829214"/>
            <a:ext cx="9616440" cy="701731"/>
          </a:xfrm>
        </p:spPr>
        <p:txBody>
          <a:bodyPr/>
          <a:lstStyle/>
          <a:p>
            <a:r>
              <a:rPr lang="en-US">
                <a:latin typeface="Arial"/>
                <a:cs typeface="Arial"/>
              </a:rPr>
              <a:t>¿</a:t>
            </a:r>
            <a:r>
              <a:rPr lang="en-US" err="1">
                <a:latin typeface="Arial"/>
                <a:cs typeface="Arial"/>
              </a:rPr>
              <a:t>Cómo</a:t>
            </a:r>
            <a:r>
              <a:rPr lang="en-US">
                <a:latin typeface="Arial"/>
                <a:cs typeface="Arial"/>
              </a:rPr>
              <a:t> me </a:t>
            </a:r>
            <a:r>
              <a:rPr lang="en-US" err="1">
                <a:latin typeface="Arial"/>
                <a:cs typeface="Arial"/>
              </a:rPr>
              <a:t>ayudará</a:t>
            </a:r>
            <a:r>
              <a:rPr lang="en-US">
                <a:latin typeface="Arial"/>
                <a:cs typeface="Arial"/>
              </a:rPr>
              <a:t> </a:t>
            </a:r>
            <a:r>
              <a:rPr lang="en-US" err="1">
                <a:latin typeface="Arial"/>
                <a:cs typeface="Arial"/>
              </a:rPr>
              <a:t>esto</a:t>
            </a:r>
            <a:r>
              <a:rPr lang="en-US">
                <a:latin typeface="Arial"/>
                <a:cs typeface="Arial"/>
              </a:rPr>
              <a:t>?</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835174"/>
            <a:ext cx="5543425" cy="4934624"/>
          </a:xfrm>
        </p:spPr>
        <p:txBody>
          <a:bodyPr vert="horz" lIns="91440" tIns="45720" rIns="91440" bIns="45720" rtlCol="0" anchor="t">
            <a:normAutofit/>
          </a:bodyPr>
          <a:lstStyle/>
          <a:p>
            <a:pPr marL="457200" indent="-457200">
              <a:lnSpc>
                <a:spcPct val="150000"/>
              </a:lnSpc>
              <a:buFont typeface="Arial"/>
              <a:buChar char="•"/>
            </a:pPr>
            <a:r>
              <a:rPr lang="es-ES" sz="3600">
                <a:latin typeface="Arial"/>
                <a:cs typeface="Arial"/>
              </a:rPr>
              <a:t>Trabajar juntos
Hacer buenas preguntas
Apoye a su hijo</a:t>
            </a:r>
            <a:endParaRPr lang="en-US" sz="3600"/>
          </a:p>
        </p:txBody>
      </p:sp>
      <p:pic>
        <p:nvPicPr>
          <p:cNvPr id="8" name="Picture 7" descr="Question mark against red wall">
            <a:extLst>
              <a:ext uri="{FF2B5EF4-FFF2-40B4-BE49-F238E27FC236}">
                <a16:creationId xmlns:a16="http://schemas.microsoft.com/office/drawing/2014/main" id="{2EE6D98C-7FB9-26F9-2601-6DCBE52A160B}"/>
              </a:ext>
            </a:extLst>
          </p:cNvPr>
          <p:cNvPicPr>
            <a:picLocks noChangeAspect="1"/>
          </p:cNvPicPr>
          <p:nvPr/>
        </p:nvPicPr>
        <p:blipFill>
          <a:blip r:embed="rId4" cstate="screen">
            <a:extLst>
              <a:ext uri="{28A0092B-C50C-407E-A947-70E740481C1C}">
                <a14:useLocalDpi xmlns:a14="http://schemas.microsoft.com/office/drawing/2010/main"/>
              </a:ext>
            </a:extLst>
          </a:blip>
          <a:srcRect l="21810" t="227" r="464" b="-373"/>
          <a:stretch/>
        </p:blipFill>
        <p:spPr>
          <a:xfrm>
            <a:off x="6523960" y="1834831"/>
            <a:ext cx="4819763" cy="386352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8593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err="1">
                <a:latin typeface="Arial"/>
                <a:cs typeface="Arial"/>
              </a:rPr>
              <a:t>Resumen</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69620" y="1763287"/>
            <a:ext cx="7110558" cy="4934624"/>
          </a:xfrm>
        </p:spPr>
        <p:txBody>
          <a:bodyPr vert="horz" wrap="square" lIns="91440" tIns="45720" rIns="91440" bIns="45720" rtlCol="0" anchor="t">
            <a:noAutofit/>
          </a:bodyPr>
          <a:lstStyle/>
          <a:p>
            <a:pPr marL="457200" indent="-457200">
              <a:lnSpc>
                <a:spcPct val="150000"/>
              </a:lnSpc>
              <a:spcBef>
                <a:spcPts val="0"/>
              </a:spcBef>
              <a:buFont typeface="Arial"/>
              <a:buChar char="•"/>
            </a:pPr>
            <a:r>
              <a:rPr lang="es-ES" sz="3200">
                <a:solidFill>
                  <a:srgbClr val="000000"/>
                </a:solidFill>
                <a:latin typeface="Arial"/>
                <a:ea typeface="Arial"/>
                <a:cs typeface="Arial"/>
              </a:rPr>
              <a:t>Aprender a hablar vs. Aprender a leer/escribir
La ciencia de la lectura
El Enfoque de Alfabetización Estructurada
Preguntas para hacer</a:t>
            </a:r>
            <a:endParaRPr lang="en-US" sz="3200"/>
          </a:p>
        </p:txBody>
      </p:sp>
      <p:pic>
        <p:nvPicPr>
          <p:cNvPr id="6" name="Picture 5" descr="Pastel checklist and pencil">
            <a:extLst>
              <a:ext uri="{FF2B5EF4-FFF2-40B4-BE49-F238E27FC236}">
                <a16:creationId xmlns:a16="http://schemas.microsoft.com/office/drawing/2014/main" id="{E5D54676-F7F6-14E3-4B6A-747CED5E9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2978" y="2633134"/>
            <a:ext cx="3956717" cy="3237314"/>
          </a:xfrm>
          <a:prstGeom prst="rect">
            <a:avLst/>
          </a:prstGeom>
        </p:spPr>
      </p:pic>
    </p:spTree>
    <p:custDataLst>
      <p:tags r:id="rId1"/>
    </p:custDataLst>
    <p:extLst>
      <p:ext uri="{BB962C8B-B14F-4D97-AF65-F5344CB8AC3E}">
        <p14:creationId xmlns:p14="http://schemas.microsoft.com/office/powerpoint/2010/main" val="41988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7C26-4DA6-31EF-D722-52EF4428E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20C88-776B-829F-D30F-0CF1ABF7D29A}"/>
              </a:ext>
            </a:extLst>
          </p:cNvPr>
          <p:cNvSpPr>
            <a:spLocks noGrp="1"/>
          </p:cNvSpPr>
          <p:nvPr>
            <p:ph type="title"/>
          </p:nvPr>
        </p:nvSpPr>
        <p:spPr>
          <a:xfrm>
            <a:off x="755176" y="734131"/>
            <a:ext cx="9616440" cy="701731"/>
          </a:xfrm>
        </p:spPr>
        <p:txBody>
          <a:bodyPr/>
          <a:lstStyle/>
          <a:p>
            <a:r>
              <a:rPr lang="en-US" err="1">
                <a:latin typeface="Arial"/>
                <a:cs typeface="Arial"/>
              </a:rPr>
              <a:t>Conectar</a:t>
            </a:r>
            <a:endParaRPr lang="en-US"/>
          </a:p>
        </p:txBody>
      </p:sp>
      <p:pic>
        <p:nvPicPr>
          <p:cNvPr id="5" name="Picture 4" descr="Smiling woman waving at camera">
            <a:extLst>
              <a:ext uri="{FF2B5EF4-FFF2-40B4-BE49-F238E27FC236}">
                <a16:creationId xmlns:a16="http://schemas.microsoft.com/office/drawing/2014/main" id="{8D1B6AD1-C4A0-628B-0E83-78AA3E0A8B10}"/>
              </a:ext>
            </a:extLst>
          </p:cNvPr>
          <p:cNvPicPr>
            <a:picLocks noChangeAspect="1"/>
          </p:cNvPicPr>
          <p:nvPr/>
        </p:nvPicPr>
        <p:blipFill>
          <a:blip r:embed="rId4" cstate="screen">
            <a:extLst>
              <a:ext uri="{28A0092B-C50C-407E-A947-70E740481C1C}">
                <a14:useLocalDpi xmlns:a14="http://schemas.microsoft.com/office/drawing/2010/main"/>
              </a:ext>
            </a:extLst>
          </a:blip>
          <a:srcRect l="11305" r="26899" b="15636"/>
          <a:stretch/>
        </p:blipFill>
        <p:spPr>
          <a:xfrm>
            <a:off x="6193689" y="897823"/>
            <a:ext cx="5243135" cy="477184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CBF0EBB-3098-BC8E-944C-508410305652}"/>
              </a:ext>
            </a:extLst>
          </p:cNvPr>
          <p:cNvSpPr txBox="1"/>
          <p:nvPr/>
        </p:nvSpPr>
        <p:spPr>
          <a:xfrm>
            <a:off x="559558" y="1435862"/>
            <a:ext cx="5677469" cy="3877985"/>
          </a:xfrm>
          <a:prstGeom prst="rect">
            <a:avLst/>
          </a:prstGeom>
          <a:noFill/>
        </p:spPr>
        <p:txBody>
          <a:bodyPr wrap="square" rtlCol="0">
            <a:spAutoFit/>
          </a:bodyPr>
          <a:lstStyle/>
          <a:p>
            <a:pPr marL="571500" lvl="0" indent="-571500">
              <a:spcBef>
                <a:spcPts val="600"/>
              </a:spcBef>
              <a:spcAft>
                <a:spcPts val="600"/>
              </a:spcAft>
              <a:buFont typeface="Arial" panose="020B0604020202020204" pitchFamily="34" charset="0"/>
              <a:buChar char="•"/>
              <a:defRPr/>
            </a:pPr>
            <a:r>
              <a:rPr lang="es-ES" sz="3600">
                <a:solidFill>
                  <a:prstClr val="black"/>
                </a:solidFill>
                <a:latin typeface="Arial" panose="020B0604020202020204" pitchFamily="34" charset="0"/>
                <a:cs typeface="Arial" panose="020B0604020202020204" pitchFamily="34" charset="0"/>
              </a:rPr>
              <a:t>Preséntate
Nombres/edades de los niños
Canción, rima o cuento infantil favorito
¿Por qué viniste?</a:t>
            </a:r>
            <a:endPar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2968972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3E53-8672-5856-C162-6EC56CCCC7F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7C58A7-BB73-9D8C-9818-BCE1E2E1FF64}"/>
              </a:ext>
              <a:ext uri="{C183D7F6-B498-43B3-948B-1728B52AA6E4}">
                <adec:decorative xmlns:adec="http://schemas.microsoft.com/office/drawing/2017/decorative" val="1"/>
              </a:ext>
            </a:extLst>
          </p:cNvPr>
          <p:cNvSpPr/>
          <p:nvPr/>
        </p:nvSpPr>
        <p:spPr>
          <a:xfrm>
            <a:off x="262223" y="309916"/>
            <a:ext cx="11399894" cy="6287832"/>
          </a:xfrm>
          <a:prstGeom prst="rect">
            <a:avLst/>
          </a:prstGeom>
          <a:solidFill>
            <a:srgbClr val="FBA519">
              <a:alpha val="1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reeform 5">
            <a:extLst>
              <a:ext uri="{FF2B5EF4-FFF2-40B4-BE49-F238E27FC236}">
                <a16:creationId xmlns:a16="http://schemas.microsoft.com/office/drawing/2014/main" id="{7BCE571C-C47D-8257-857B-F28FB5A050BF}"/>
              </a:ext>
              <a:ext uri="{C183D7F6-B498-43B3-948B-1728B52AA6E4}">
                <adec:decorative xmlns:adec="http://schemas.microsoft.com/office/drawing/2017/decorative" val="1"/>
              </a:ext>
            </a:extLst>
          </p:cNvPr>
          <p:cNvSpPr/>
          <p:nvPr/>
        </p:nvSpPr>
        <p:spPr>
          <a:xfrm>
            <a:off x="1" y="1363078"/>
            <a:ext cx="10354961" cy="1006048"/>
          </a:xfrm>
          <a:prstGeom prst="rect">
            <a:avLst/>
          </a:prstGeom>
          <a:solidFill>
            <a:schemeClr val="bg1">
              <a:lumMod val="65000"/>
            </a:schemeClr>
          </a:solidFill>
          <a:ln w="12700">
            <a:miter lim="400000"/>
          </a:ln>
        </p:spPr>
        <p:txBody>
          <a:bodyPr lIns="30479" rIns="3047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Placeholder 1">
            <a:extLst>
              <a:ext uri="{FF2B5EF4-FFF2-40B4-BE49-F238E27FC236}">
                <a16:creationId xmlns:a16="http://schemas.microsoft.com/office/drawing/2014/main" id="{84975925-EFE7-4142-B681-EAFE2C687AC2}"/>
              </a:ext>
              <a:ext uri="{C183D7F6-B498-43B3-948B-1728B52AA6E4}">
                <adec:decorative xmlns:adec="http://schemas.microsoft.com/office/drawing/2017/decorative" val="0"/>
              </a:ext>
            </a:extLst>
          </p:cNvPr>
          <p:cNvSpPr txBox="1">
            <a:spLocks/>
          </p:cNvSpPr>
          <p:nvPr/>
        </p:nvSpPr>
        <p:spPr>
          <a:xfrm>
            <a:off x="262222" y="532081"/>
            <a:ext cx="7967377" cy="830997"/>
          </a:xfrm>
          <a:prstGeom prst="rect">
            <a:avLst/>
          </a:prstGeom>
        </p:spPr>
        <p:txBody>
          <a:bodyPr vert="horz" wrap="square" lIns="91440" tIns="45720" rIns="91440" bIns="45720" rtlCol="0" anchor="t">
            <a:sp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US" sz="4800" b="1">
                <a:solidFill>
                  <a:srgbClr val="26686D"/>
                </a:solidFill>
                <a:latin typeface="Arial" panose="020B0604020202020204" pitchFamily="34" charset="0"/>
                <a:cs typeface="Arial" panose="020B0604020202020204" pitchFamily="34" charset="0"/>
              </a:rPr>
              <a:t>¡</a:t>
            </a:r>
            <a:r>
              <a:rPr lang="en-US" sz="4800" b="1" err="1">
                <a:solidFill>
                  <a:srgbClr val="26686D"/>
                </a:solidFill>
                <a:latin typeface="Arial" panose="020B0604020202020204" pitchFamily="34" charset="0"/>
                <a:cs typeface="Arial" panose="020B0604020202020204" pitchFamily="34" charset="0"/>
              </a:rPr>
              <a:t>Saludando</a:t>
            </a:r>
            <a:r>
              <a:rPr lang="en-US" sz="4800" b="1">
                <a:solidFill>
                  <a:srgbClr val="26686D"/>
                </a:solidFill>
                <a:latin typeface="Arial" panose="020B0604020202020204" pitchFamily="34" charset="0"/>
                <a:cs typeface="Arial" panose="020B0604020202020204" pitchFamily="34" charset="0"/>
              </a:rPr>
              <a:t> y </a:t>
            </a:r>
            <a:r>
              <a:rPr lang="en-US" sz="4800" b="1" err="1">
                <a:solidFill>
                  <a:srgbClr val="26686D"/>
                </a:solidFill>
                <a:latin typeface="Arial" panose="020B0604020202020204" pitchFamily="34" charset="0"/>
                <a:cs typeface="Arial" panose="020B0604020202020204" pitchFamily="34" charset="0"/>
              </a:rPr>
              <a:t>Conectano</a:t>
            </a:r>
            <a:r>
              <a:rPr lang="en-US" sz="4800" b="1">
                <a:solidFill>
                  <a:srgbClr val="26686D"/>
                </a:solidFill>
                <a:latin typeface="Arial" panose="020B0604020202020204" pitchFamily="34" charset="0"/>
                <a:cs typeface="Arial" panose="020B0604020202020204" pitchFamily="34" charset="0"/>
              </a:rPr>
              <a:t>!</a:t>
            </a:r>
            <a:endParaRPr kumimoji="0" lang="en-US" sz="4800" b="1" i="0" u="none" strike="noStrike" kern="1200" cap="none" spc="0" normalizeH="0" baseline="0" noProof="0">
              <a:ln>
                <a:noFill/>
              </a:ln>
              <a:solidFill>
                <a:srgbClr val="26686D"/>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D1CD589-B318-D4C8-5043-51665ED0B99D}"/>
              </a:ext>
            </a:extLst>
          </p:cNvPr>
          <p:cNvSpPr txBox="1"/>
          <p:nvPr/>
        </p:nvSpPr>
        <p:spPr>
          <a:xfrm>
            <a:off x="391338" y="1529332"/>
            <a:ext cx="1000748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BINGO: </a:t>
            </a:r>
            <a:r>
              <a:rPr kumimoji="0" lang="en-US" sz="4000"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Apoyando</a:t>
            </a: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la </a:t>
            </a:r>
            <a:r>
              <a:rPr kumimoji="0" lang="en-US" sz="4000"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Alfabetización</a:t>
            </a:r>
            <a:endParaRPr kumimoji="0" lang="en-US"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6BD6B546-2205-B180-63FA-EEFBBEAD653C}"/>
              </a:ext>
            </a:extLst>
          </p:cNvPr>
          <p:cNvSpPr txBox="1"/>
          <p:nvPr/>
        </p:nvSpPr>
        <p:spPr>
          <a:xfrm>
            <a:off x="838200" y="2782949"/>
            <a:ext cx="10571328"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 “¡Hola!” </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Encuentra</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alguien</a:t>
            </a: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Preséntate</a:t>
            </a: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s-E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Hablen sobre algo que cada uno hace de la tarjeta de bingo</a:t>
            </a: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s-E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Escribe el nombre de esa persona en el espacio</a:t>
            </a:r>
          </a:p>
          <a:p>
            <a:pPr marL="1028700" marR="0" lvl="1" indent="-5715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Encuentra</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 </a:t>
            </a:r>
            <a:r>
              <a:rPr kumimoji="0" lang="en-US" sz="2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alguien</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nuevo!</a:t>
            </a: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CFE6A0E5-9E1F-C189-0240-AC9A92E2EB00}"/>
              </a:ext>
            </a:extLst>
          </p:cNvPr>
          <p:cNvSpPr txBox="1"/>
          <p:nvPr/>
        </p:nvSpPr>
        <p:spPr>
          <a:xfrm>
            <a:off x="491237" y="5927497"/>
            <a:ext cx="108625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¿Quién será la primera persona en conseguir un BINGO?</a:t>
            </a: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820747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496191" y="707194"/>
            <a:ext cx="11212327" cy="701731"/>
          </a:xfrm>
        </p:spPr>
        <p:txBody>
          <a:bodyPr/>
          <a:lstStyle/>
          <a:p>
            <a:r>
              <a:rPr lang="es-ES">
                <a:latin typeface="Arial"/>
                <a:cs typeface="Arial"/>
              </a:rPr>
              <a:t>Aprender a hablar: ¡Es natural!</a:t>
            </a:r>
            <a:endParaRPr lang="en-US"/>
          </a:p>
        </p:txBody>
      </p:sp>
      <p:sp>
        <p:nvSpPr>
          <p:cNvPr id="4" name="Rectangle 3">
            <a:extLst>
              <a:ext uri="{FF2B5EF4-FFF2-40B4-BE49-F238E27FC236}">
                <a16:creationId xmlns:a16="http://schemas.microsoft.com/office/drawing/2014/main" id="{CEF6283A-E52B-FB9C-2275-9BAA62688C09}"/>
              </a:ext>
            </a:extLst>
          </p:cNvPr>
          <p:cNvSpPr/>
          <p:nvPr/>
        </p:nvSpPr>
        <p:spPr>
          <a:xfrm>
            <a:off x="0" y="598573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miling baby">
            <a:extLst>
              <a:ext uri="{FF2B5EF4-FFF2-40B4-BE49-F238E27FC236}">
                <a16:creationId xmlns:a16="http://schemas.microsoft.com/office/drawing/2014/main" id="{2B1F4781-5E7D-6D08-45C6-A84A70EDA7E4}"/>
              </a:ext>
            </a:extLst>
          </p:cNvPr>
          <p:cNvPicPr>
            <a:picLocks noChangeAspect="1"/>
          </p:cNvPicPr>
          <p:nvPr/>
        </p:nvPicPr>
        <p:blipFill>
          <a:blip r:embed="rId4" cstate="screen">
            <a:extLst>
              <a:ext uri="{28A0092B-C50C-407E-A947-70E740481C1C}">
                <a14:useLocalDpi xmlns:a14="http://schemas.microsoft.com/office/drawing/2010/main"/>
              </a:ext>
            </a:extLst>
          </a:blip>
          <a:srcRect t="7870" r="-163" b="6132"/>
          <a:stretch/>
        </p:blipFill>
        <p:spPr>
          <a:xfrm>
            <a:off x="2400855" y="1715298"/>
            <a:ext cx="7401033" cy="43778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5134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41248" y="700005"/>
            <a:ext cx="9616440" cy="701731"/>
          </a:xfrm>
        </p:spPr>
        <p:txBody>
          <a:bodyPr/>
          <a:lstStyle/>
          <a:p>
            <a:r>
              <a:rPr lang="en-US" err="1">
                <a:latin typeface="Arial"/>
                <a:cs typeface="Arial"/>
              </a:rPr>
              <a:t>Aprender</a:t>
            </a:r>
            <a:r>
              <a:rPr lang="en-US">
                <a:latin typeface="Arial"/>
                <a:cs typeface="Arial"/>
              </a:rPr>
              <a:t> a leer: El </a:t>
            </a:r>
            <a:r>
              <a:rPr lang="en-US" err="1">
                <a:latin typeface="Arial"/>
                <a:cs typeface="Arial"/>
              </a:rPr>
              <a:t>código</a:t>
            </a:r>
            <a:endParaRPr lang="en-US"/>
          </a:p>
        </p:txBody>
      </p:sp>
      <p:sp>
        <p:nvSpPr>
          <p:cNvPr id="5" name="Rectangle 4">
            <a:extLst>
              <a:ext uri="{FF2B5EF4-FFF2-40B4-BE49-F238E27FC236}">
                <a16:creationId xmlns:a16="http://schemas.microsoft.com/office/drawing/2014/main" id="{812A8CA6-1CE1-BB3F-E8E1-56319EC7F6CD}"/>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By Excavations and Israel Antiquities - [1], Public Domain, https://commons.wikimedia.org/w/index.php?curid=3746228</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hild playing with letters puzzle">
            <a:extLst>
              <a:ext uri="{FF2B5EF4-FFF2-40B4-BE49-F238E27FC236}">
                <a16:creationId xmlns:a16="http://schemas.microsoft.com/office/drawing/2014/main" id="{82218ECC-70FD-86E3-650B-5159E64068EE}"/>
              </a:ext>
            </a:extLst>
          </p:cNvPr>
          <p:cNvPicPr>
            <a:picLocks noChangeAspect="1"/>
          </p:cNvPicPr>
          <p:nvPr/>
        </p:nvPicPr>
        <p:blipFill>
          <a:blip r:embed="rId4" cstate="screen">
            <a:extLst>
              <a:ext uri="{28A0092B-C50C-407E-A947-70E740481C1C}">
                <a14:useLocalDpi xmlns:a14="http://schemas.microsoft.com/office/drawing/2010/main"/>
              </a:ext>
            </a:extLst>
          </a:blip>
          <a:srcRect l="24159" t="6530" r="10694" b="37606"/>
          <a:stretch/>
        </p:blipFill>
        <p:spPr>
          <a:xfrm>
            <a:off x="3916059" y="1632882"/>
            <a:ext cx="7697920" cy="4453233"/>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39499C5F-072D-B181-068B-DF414A66B63A}"/>
              </a:ext>
            </a:extLst>
          </p:cNvPr>
          <p:cNvSpPr txBox="1"/>
          <p:nvPr/>
        </p:nvSpPr>
        <p:spPr>
          <a:xfrm>
            <a:off x="1004115" y="3069279"/>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a = </a:t>
            </a:r>
            <a:endParaRPr lang="en-US">
              <a:ea typeface="Calibri" panose="020F0502020204030204"/>
              <a:cs typeface="Calibri" panose="020F0502020204030204"/>
            </a:endParaRPr>
          </a:p>
        </p:txBody>
      </p:sp>
      <p:pic>
        <p:nvPicPr>
          <p:cNvPr id="7" name="Graphic 6" descr="Voice with solid fill">
            <a:extLst>
              <a:ext uri="{FF2B5EF4-FFF2-40B4-BE49-F238E27FC236}">
                <a16:creationId xmlns:a16="http://schemas.microsoft.com/office/drawing/2014/main" id="{EF908EF3-90BB-5998-3025-D1EAA39190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75524" y="3430977"/>
            <a:ext cx="727494" cy="741871"/>
          </a:xfrm>
          <a:prstGeom prst="rect">
            <a:avLst/>
          </a:prstGeom>
        </p:spPr>
      </p:pic>
      <p:sp>
        <p:nvSpPr>
          <p:cNvPr id="8" name="TextBox 7">
            <a:extLst>
              <a:ext uri="{FF2B5EF4-FFF2-40B4-BE49-F238E27FC236}">
                <a16:creationId xmlns:a16="http://schemas.microsoft.com/office/drawing/2014/main" id="{871E9D0E-54C6-BB25-3BA0-4018DDD6A051}"/>
              </a:ext>
            </a:extLst>
          </p:cNvPr>
          <p:cNvSpPr txBox="1"/>
          <p:nvPr/>
        </p:nvSpPr>
        <p:spPr>
          <a:xfrm>
            <a:off x="983987" y="1712057"/>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err="1">
                <a:latin typeface="Arial"/>
                <a:ea typeface="Calibri"/>
                <a:cs typeface="Calibri"/>
              </a:rPr>
              <a:t>alfabeto</a:t>
            </a:r>
            <a:endParaRPr lang="en-US">
              <a:ea typeface="Calibri" panose="020F0502020204030204"/>
              <a:cs typeface="Calibri" panose="020F0502020204030204"/>
            </a:endParaRPr>
          </a:p>
        </p:txBody>
      </p:sp>
      <p:sp>
        <p:nvSpPr>
          <p:cNvPr id="10" name="TextBox 9">
            <a:extLst>
              <a:ext uri="{FF2B5EF4-FFF2-40B4-BE49-F238E27FC236}">
                <a16:creationId xmlns:a16="http://schemas.microsoft.com/office/drawing/2014/main" id="{2F86E210-B1E5-36D2-AEB6-7AE24487114A}"/>
              </a:ext>
            </a:extLst>
          </p:cNvPr>
          <p:cNvSpPr txBox="1"/>
          <p:nvPr/>
        </p:nvSpPr>
        <p:spPr>
          <a:xfrm>
            <a:off x="1006990" y="4438004"/>
            <a:ext cx="2648309" cy="10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200000"/>
              </a:lnSpc>
              <a:buFont typeface="Arial"/>
              <a:buChar char="•"/>
            </a:pPr>
            <a:r>
              <a:rPr lang="en-US" sz="3600">
                <a:latin typeface="Arial"/>
                <a:ea typeface="Calibri"/>
                <a:cs typeface="Calibri"/>
              </a:rPr>
              <a:t>casa</a:t>
            </a:r>
            <a:endParaRPr lang="en-US"/>
          </a:p>
        </p:txBody>
      </p:sp>
    </p:spTree>
    <p:custDataLst>
      <p:tags r:id="rId1"/>
    </p:custDataLst>
    <p:extLst>
      <p:ext uri="{BB962C8B-B14F-4D97-AF65-F5344CB8AC3E}">
        <p14:creationId xmlns:p14="http://schemas.microsoft.com/office/powerpoint/2010/main" val="243978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9B29-3D3F-4413-6FCD-C890E2368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BF615-ECA2-2B0F-4E6A-2BCE29E2B7F0}"/>
              </a:ext>
            </a:extLst>
          </p:cNvPr>
          <p:cNvSpPr>
            <a:spLocks noGrp="1"/>
          </p:cNvSpPr>
          <p:nvPr>
            <p:ph type="title"/>
          </p:nvPr>
        </p:nvSpPr>
        <p:spPr>
          <a:xfrm>
            <a:off x="877343" y="636686"/>
            <a:ext cx="9616440" cy="701731"/>
          </a:xfrm>
        </p:spPr>
        <p:txBody>
          <a:bodyPr/>
          <a:lstStyle/>
          <a:p>
            <a:r>
              <a:rPr lang="en-US"/>
              <a:t>¡</a:t>
            </a:r>
            <a:r>
              <a:rPr lang="en-US" err="1"/>
              <a:t>Pruébalo</a:t>
            </a:r>
            <a:r>
              <a:rPr lang="en-US"/>
              <a:t>!</a:t>
            </a:r>
          </a:p>
        </p:txBody>
      </p:sp>
      <p:sp>
        <p:nvSpPr>
          <p:cNvPr id="3" name="TextBox 2">
            <a:extLst>
              <a:ext uri="{FF2B5EF4-FFF2-40B4-BE49-F238E27FC236}">
                <a16:creationId xmlns:a16="http://schemas.microsoft.com/office/drawing/2014/main" id="{D7AB1E76-7D5B-E2A5-07EB-B04BA4B832B4}"/>
              </a:ext>
            </a:extLst>
          </p:cNvPr>
          <p:cNvSpPr txBox="1"/>
          <p:nvPr/>
        </p:nvSpPr>
        <p:spPr>
          <a:xfrm>
            <a:off x="841247" y="1436620"/>
            <a:ext cx="7529743" cy="646331"/>
          </a:xfrm>
          <a:prstGeom prst="rect">
            <a:avLst/>
          </a:prstGeom>
          <a:noFill/>
        </p:spPr>
        <p:txBody>
          <a:bodyPr wrap="square" rtlCol="0">
            <a:spAutoFit/>
          </a:bodyPr>
          <a:lstStyle/>
          <a:p>
            <a:pPr lvl="0">
              <a:defRPr/>
            </a:pPr>
            <a:r>
              <a:rPr lang="en-US" sz="3600">
                <a:solidFill>
                  <a:prstClr val="black"/>
                </a:solidFill>
              </a:rPr>
              <a:t>¿</a:t>
            </a:r>
            <a:r>
              <a:rPr lang="en-US" sz="3600" err="1">
                <a:solidFill>
                  <a:prstClr val="black"/>
                </a:solidFill>
              </a:rPr>
              <a:t>Cómo</a:t>
            </a:r>
            <a:r>
              <a:rPr lang="en-US" sz="3600">
                <a:solidFill>
                  <a:prstClr val="black"/>
                </a:solidFill>
              </a:rPr>
              <a:t> </a:t>
            </a:r>
            <a:r>
              <a:rPr lang="en-US" sz="3600" err="1">
                <a:solidFill>
                  <a:prstClr val="black"/>
                </a:solidFill>
              </a:rPr>
              <a:t>dirías</a:t>
            </a:r>
            <a:r>
              <a:rPr lang="en-US" sz="3600">
                <a:solidFill>
                  <a:prstClr val="black"/>
                </a:solidFill>
              </a:rPr>
              <a:t> </a:t>
            </a:r>
            <a:r>
              <a:rPr lang="en-US" sz="3600" err="1">
                <a:solidFill>
                  <a:prstClr val="black"/>
                </a:solidFill>
              </a:rPr>
              <a:t>estas</a:t>
            </a:r>
            <a:r>
              <a:rPr lang="en-US" sz="3600">
                <a:solidFill>
                  <a:prstClr val="black"/>
                </a:solidFill>
              </a:rPr>
              <a:t> palabras?</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descr="Adult with rainbow headband under tree thinking with her hand on her chin.">
            <a:extLst>
              <a:ext uri="{FF2B5EF4-FFF2-40B4-BE49-F238E27FC236}">
                <a16:creationId xmlns:a16="http://schemas.microsoft.com/office/drawing/2014/main" id="{9A360983-3192-ECD9-9FA5-C160BE2D1AA6}"/>
              </a:ext>
            </a:extLst>
          </p:cNvPr>
          <p:cNvPicPr>
            <a:picLocks noChangeAspect="1"/>
          </p:cNvPicPr>
          <p:nvPr/>
        </p:nvPicPr>
        <p:blipFill>
          <a:blip r:embed="rId4" cstate="screen">
            <a:extLst>
              <a:ext uri="{28A0092B-C50C-407E-A947-70E740481C1C}">
                <a14:useLocalDpi xmlns:a14="http://schemas.microsoft.com/office/drawing/2010/main"/>
              </a:ext>
            </a:extLst>
          </a:blip>
          <a:srcRect l="24910" r="27356"/>
          <a:stretch/>
        </p:blipFill>
        <p:spPr>
          <a:xfrm>
            <a:off x="7689857" y="811344"/>
            <a:ext cx="3450894" cy="48213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917F80B-9936-CFEC-4A4F-B81C2D122A8A}"/>
              </a:ext>
            </a:extLst>
          </p:cNvPr>
          <p:cNvSpPr txBox="1"/>
          <p:nvPr/>
        </p:nvSpPr>
        <p:spPr>
          <a:xfrm>
            <a:off x="2118571" y="1510012"/>
            <a:ext cx="3287352" cy="113877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a:p>
            <a:pPr lvl="1">
              <a:defRPr/>
            </a:pPr>
            <a:r>
              <a:rPr lang="en-US" sz="3200" err="1">
                <a:solidFill>
                  <a:srgbClr val="7030A0"/>
                </a:solidFill>
              </a:rPr>
              <a:t>flimbloaded</a:t>
            </a:r>
            <a:endParaRPr kumimoji="0" lang="en-US" sz="3200" b="0"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8118FB3-890B-7509-1CDE-F7C5D8BC5D1F}"/>
              </a:ext>
            </a:extLst>
          </p:cNvPr>
          <p:cNvSpPr txBox="1"/>
          <p:nvPr/>
        </p:nvSpPr>
        <p:spPr>
          <a:xfrm>
            <a:off x="2358134" y="2637241"/>
            <a:ext cx="2808225" cy="584775"/>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a:ln>
                  <a:noFill/>
                </a:ln>
                <a:solidFill>
                  <a:srgbClr val="009999"/>
                </a:solidFill>
                <a:effectLst/>
                <a:uLnTx/>
                <a:uFillTx/>
                <a:latin typeface="Calibri" panose="020F0502020204030204"/>
                <a:ea typeface="+mn-ea"/>
                <a:cs typeface="+mn-cs"/>
              </a:rPr>
              <a:t>prevoudle</a:t>
            </a:r>
            <a:endParaRPr kumimoji="0" lang="en-US" sz="3200" b="0" i="0" u="none" strike="noStrike" kern="1200" cap="none" spc="0" normalizeH="0" baseline="0" noProof="0">
              <a:ln>
                <a:noFill/>
              </a:ln>
              <a:solidFill>
                <a:srgbClr val="009999"/>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811E297-F2DE-F73D-0866-CECE67E4EBE8}"/>
              </a:ext>
            </a:extLst>
          </p:cNvPr>
          <p:cNvSpPr txBox="1"/>
          <p:nvPr/>
        </p:nvSpPr>
        <p:spPr>
          <a:xfrm>
            <a:off x="564893" y="3429000"/>
            <a:ext cx="6394705" cy="1200329"/>
          </a:xfrm>
          <a:prstGeom prst="rect">
            <a:avLst/>
          </a:prstGeom>
          <a:noFill/>
        </p:spPr>
        <p:txBody>
          <a:bodyPr wrap="square" rtlCol="0">
            <a:spAutoFit/>
          </a:bodyPr>
          <a:lstStyle/>
          <a:p>
            <a:pPr lvl="0" algn="ctr">
              <a:defRPr/>
            </a:pPr>
            <a:r>
              <a:rPr lang="es-ES" sz="3600">
                <a:solidFill>
                  <a:prstClr val="black"/>
                </a:solidFill>
              </a:rPr>
              <a:t>¿Cómo estás trabajando para descifrar estas palabras?</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1F249252-B1EB-3843-3AD7-B3FBE26EE4AE}"/>
              </a:ext>
            </a:extLst>
          </p:cNvPr>
          <p:cNvSpPr txBox="1"/>
          <p:nvPr/>
        </p:nvSpPr>
        <p:spPr>
          <a:xfrm>
            <a:off x="1972050" y="5183326"/>
            <a:ext cx="3260348" cy="584775"/>
          </a:xfrm>
          <a:prstGeom prst="rect">
            <a:avLst/>
          </a:prstGeom>
          <a:noFill/>
        </p:spPr>
        <p:txBody>
          <a:bodyPr wrap="square" rtlCol="0">
            <a:spAutoFit/>
          </a:bodyPr>
          <a:lstStyle/>
          <a:p>
            <a:pPr lvl="1">
              <a:defRPr/>
            </a:pPr>
            <a:r>
              <a:rPr lang="en-US" sz="3200" u="sng" err="1">
                <a:solidFill>
                  <a:srgbClr val="EE8640"/>
                </a:solidFill>
              </a:rPr>
              <a:t>comunicable</a:t>
            </a:r>
            <a:endParaRPr kumimoji="0" lang="en-US" sz="3200" b="0" i="0" u="sng" strike="noStrike" kern="1200" cap="none" spc="0" normalizeH="0" baseline="0" noProof="0">
              <a:ln>
                <a:noFill/>
              </a:ln>
              <a:solidFill>
                <a:srgbClr val="EE8640"/>
              </a:solidFill>
              <a:effectLst/>
              <a:uLnTx/>
              <a:uFillTx/>
              <a:latin typeface="Calibri" panose="020F0502020204030204"/>
            </a:endParaRPr>
          </a:p>
        </p:txBody>
      </p:sp>
    </p:spTree>
    <p:custDataLst>
      <p:tags r:id="rId1"/>
    </p:custDataLst>
    <p:extLst>
      <p:ext uri="{BB962C8B-B14F-4D97-AF65-F5344CB8AC3E}">
        <p14:creationId xmlns:p14="http://schemas.microsoft.com/office/powerpoint/2010/main" val="10077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p:txBody>
          <a:bodyPr/>
          <a:lstStyle/>
          <a:p>
            <a:r>
              <a:rPr lang="en-US" err="1">
                <a:latin typeface="Arial"/>
                <a:cs typeface="Arial"/>
              </a:rPr>
              <a:t>Enseñanza</a:t>
            </a:r>
            <a:r>
              <a:rPr lang="en-US">
                <a:latin typeface="Arial"/>
                <a:cs typeface="Arial"/>
              </a:rPr>
              <a:t> de la </a:t>
            </a:r>
            <a:r>
              <a:rPr lang="en-US" err="1">
                <a:latin typeface="Arial"/>
                <a:cs typeface="Arial"/>
              </a:rPr>
              <a:t>lectura</a:t>
            </a:r>
            <a:endParaRPr lang="en-US"/>
          </a:p>
        </p:txBody>
      </p:sp>
      <p:sp>
        <p:nvSpPr>
          <p:cNvPr id="5" name="Content Placeholder 2">
            <a:extLst>
              <a:ext uri="{FF2B5EF4-FFF2-40B4-BE49-F238E27FC236}">
                <a16:creationId xmlns:a16="http://schemas.microsoft.com/office/drawing/2014/main" id="{B33587FC-D6E7-8E36-6139-F89D738B132F}"/>
              </a:ext>
            </a:extLst>
          </p:cNvPr>
          <p:cNvSpPr>
            <a:spLocks noGrp="1"/>
          </p:cNvSpPr>
          <p:nvPr>
            <p:ph idx="1"/>
          </p:nvPr>
        </p:nvSpPr>
        <p:spPr>
          <a:xfrm>
            <a:off x="674403" y="2127664"/>
            <a:ext cx="4981246" cy="3458143"/>
          </a:xfrm>
        </p:spPr>
        <p:txBody>
          <a:bodyPr vert="horz" wrap="square" lIns="91440" tIns="45720" rIns="91440" bIns="45720" rtlCol="0" anchor="t">
            <a:noAutofit/>
          </a:bodyPr>
          <a:lstStyle/>
          <a:p>
            <a:pPr marL="571500" indent="-571500">
              <a:lnSpc>
                <a:spcPct val="150000"/>
              </a:lnSpc>
              <a:buChar char="•"/>
            </a:pPr>
            <a:r>
              <a:rPr lang="en-US" sz="4000">
                <a:latin typeface="Arial"/>
                <a:cs typeface="Arial"/>
              </a:rPr>
              <a:t>Letras y </a:t>
            </a:r>
            <a:r>
              <a:rPr lang="en-US" sz="4000" err="1">
                <a:latin typeface="Arial"/>
                <a:cs typeface="Arial"/>
              </a:rPr>
              <a:t>sonidos</a:t>
            </a:r>
            <a:endParaRPr lang="en-US" sz="4000"/>
          </a:p>
          <a:p>
            <a:pPr>
              <a:lnSpc>
                <a:spcPct val="150000"/>
              </a:lnSpc>
            </a:pPr>
            <a:r>
              <a:rPr lang="en-US" sz="4000">
                <a:latin typeface="Arial"/>
                <a:cs typeface="Arial"/>
              </a:rPr>
              <a:t>    vs.</a:t>
            </a:r>
            <a:endParaRPr lang="en-US" sz="4000"/>
          </a:p>
          <a:p>
            <a:pPr marL="571500" indent="-571500">
              <a:lnSpc>
                <a:spcPct val="150000"/>
              </a:lnSpc>
              <a:buChar char="•"/>
            </a:pPr>
            <a:r>
              <a:rPr lang="en-US" sz="4000">
                <a:latin typeface="Arial"/>
                <a:cs typeface="Arial"/>
              </a:rPr>
              <a:t>Palabra entera</a:t>
            </a:r>
            <a:endParaRPr lang="en-US" sz="4000"/>
          </a:p>
        </p:txBody>
      </p:sp>
      <p:sp>
        <p:nvSpPr>
          <p:cNvPr id="6" name="Rectangle 5">
            <a:extLst>
              <a:ext uri="{FF2B5EF4-FFF2-40B4-BE49-F238E27FC236}">
                <a16:creationId xmlns:a16="http://schemas.microsoft.com/office/drawing/2014/main" id="{346954A1-6786-7508-D7A2-0FD6C39A1766}"/>
              </a:ext>
            </a:extLst>
          </p:cNvPr>
          <p:cNvSpPr/>
          <p:nvPr/>
        </p:nvSpPr>
        <p:spPr>
          <a:xfrm>
            <a:off x="0" y="5755700"/>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Father reading to his child">
            <a:extLst>
              <a:ext uri="{FF2B5EF4-FFF2-40B4-BE49-F238E27FC236}">
                <a16:creationId xmlns:a16="http://schemas.microsoft.com/office/drawing/2014/main" id="{18C98872-4A38-DC3E-9205-BF6F15A512BC}"/>
              </a:ext>
            </a:extLst>
          </p:cNvPr>
          <p:cNvPicPr>
            <a:picLocks noChangeAspect="1"/>
          </p:cNvPicPr>
          <p:nvPr/>
        </p:nvPicPr>
        <p:blipFill>
          <a:blip r:embed="rId4" cstate="screen">
            <a:extLst>
              <a:ext uri="{28A0092B-C50C-407E-A947-70E740481C1C}">
                <a14:useLocalDpi xmlns:a14="http://schemas.microsoft.com/office/drawing/2010/main"/>
              </a:ext>
            </a:extLst>
          </a:blip>
          <a:srcRect l="11940" r="8436"/>
          <a:stretch/>
        </p:blipFill>
        <p:spPr>
          <a:xfrm>
            <a:off x="5907314" y="1713780"/>
            <a:ext cx="5312229" cy="43002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5609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8" name="Rectangle 3497">
            <a:extLst>
              <a:ext uri="{FF2B5EF4-FFF2-40B4-BE49-F238E27FC236}">
                <a16:creationId xmlns:a16="http://schemas.microsoft.com/office/drawing/2014/main" id="{B0C647FE-C075-2A68-546A-20AC994171DA}"/>
              </a:ext>
            </a:extLst>
          </p:cNvPr>
          <p:cNvSpPr/>
          <p:nvPr/>
        </p:nvSpPr>
        <p:spPr>
          <a:xfrm>
            <a:off x="0" y="5712568"/>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740606" y="714382"/>
            <a:ext cx="9616440" cy="701731"/>
          </a:xfrm>
        </p:spPr>
        <p:txBody>
          <a:bodyPr/>
          <a:lstStyle/>
          <a:p>
            <a:r>
              <a:rPr lang="en-US" err="1">
                <a:latin typeface="Arial"/>
                <a:cs typeface="Arial"/>
              </a:rPr>
              <a:t>Enseñanza</a:t>
            </a:r>
            <a:r>
              <a:rPr lang="en-US">
                <a:latin typeface="Arial"/>
                <a:cs typeface="Arial"/>
              </a:rPr>
              <a:t> de la </a:t>
            </a:r>
            <a:r>
              <a:rPr lang="en-US" err="1">
                <a:latin typeface="Arial"/>
                <a:cs typeface="Arial"/>
              </a:rPr>
              <a:t>lectura</a:t>
            </a:r>
            <a:endParaRPr lang="en-US"/>
          </a:p>
        </p:txBody>
      </p:sp>
      <p:graphicFrame>
        <p:nvGraphicFramePr>
          <p:cNvPr id="20" name="Content Placeholder 19">
            <a:extLst>
              <a:ext uri="{FF2B5EF4-FFF2-40B4-BE49-F238E27FC236}">
                <a16:creationId xmlns:a16="http://schemas.microsoft.com/office/drawing/2014/main" id="{EED90316-C569-C432-39C1-D0C19AB959F5}"/>
              </a:ext>
            </a:extLst>
          </p:cNvPr>
          <p:cNvGraphicFramePr>
            <a:graphicFrameLocks noGrp="1"/>
          </p:cNvGraphicFramePr>
          <p:nvPr>
            <p:ph idx="1"/>
            <p:extLst>
              <p:ext uri="{D42A27DB-BD31-4B8C-83A1-F6EECF244321}">
                <p14:modId xmlns:p14="http://schemas.microsoft.com/office/powerpoint/2010/main" val="2519458702"/>
              </p:ext>
            </p:extLst>
          </p:nvPr>
        </p:nvGraphicFramePr>
        <p:xfrm>
          <a:off x="923935" y="2521147"/>
          <a:ext cx="9617075" cy="2622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046" name="Picture 3045" descr="Jeanne Chall, researcher in the 1960s who found the alphabetic code to be important for learning to read. ">
            <a:extLst>
              <a:ext uri="{FF2B5EF4-FFF2-40B4-BE49-F238E27FC236}">
                <a16:creationId xmlns:a16="http://schemas.microsoft.com/office/drawing/2014/main" id="{F4AA649E-EE81-8C8B-0A91-A33E3652BBB7}"/>
              </a:ext>
            </a:extLst>
          </p:cNvPr>
          <p:cNvPicPr>
            <a:picLocks noChangeAspect="1"/>
          </p:cNvPicPr>
          <p:nvPr/>
        </p:nvPicPr>
        <p:blipFill>
          <a:blip r:embed="rId9" cstate="screen">
            <a:extLst>
              <a:ext uri="{28A0092B-C50C-407E-A947-70E740481C1C}">
                <a14:useLocalDpi xmlns:a14="http://schemas.microsoft.com/office/drawing/2010/main"/>
              </a:ext>
            </a:extLst>
          </a:blip>
          <a:srcRect l="2317" t="7921" r="26692" b="39109"/>
          <a:stretch/>
        </p:blipFill>
        <p:spPr>
          <a:xfrm>
            <a:off x="5175460" y="1749308"/>
            <a:ext cx="1027652" cy="1142709"/>
          </a:xfrm>
          <a:prstGeom prst="rect">
            <a:avLst/>
          </a:prstGeom>
          <a:ln>
            <a:noFill/>
          </a:ln>
          <a:effectLst>
            <a:outerShdw blurRad="292100" dist="139700" dir="2700000" algn="tl" rotWithShape="0">
              <a:srgbClr val="333333">
                <a:alpha val="65000"/>
              </a:srgbClr>
            </a:outerShdw>
          </a:effectLst>
        </p:spPr>
      </p:pic>
      <p:pic>
        <p:nvPicPr>
          <p:cNvPr id="3269" name="Picture 3268" descr="A diagram of three circles, showing the three ways to look at words, meaning, structure, visual features.&#10;&#10;">
            <a:extLst>
              <a:ext uri="{FF2B5EF4-FFF2-40B4-BE49-F238E27FC236}">
                <a16:creationId xmlns:a16="http://schemas.microsoft.com/office/drawing/2014/main" id="{AC071348-6A3B-15F9-B41E-2503A76BC3A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56098" y="4656857"/>
            <a:ext cx="1851806" cy="1498057"/>
          </a:xfrm>
          <a:prstGeom prst="rect">
            <a:avLst/>
          </a:prstGeom>
          <a:ln>
            <a:noFill/>
          </a:ln>
          <a:effectLst>
            <a:outerShdw blurRad="190500" algn="tl" rotWithShape="0">
              <a:srgbClr val="000000">
                <a:alpha val="70000"/>
              </a:srgbClr>
            </a:outerShdw>
          </a:effectLst>
        </p:spPr>
      </p:pic>
      <p:sp>
        <p:nvSpPr>
          <p:cNvPr id="4482" name="TextBox 4481" descr="whole word text box">
            <a:extLst>
              <a:ext uri="{FF2B5EF4-FFF2-40B4-BE49-F238E27FC236}">
                <a16:creationId xmlns:a16="http://schemas.microsoft.com/office/drawing/2014/main" id="{00F3CBBD-4978-49F1-D50D-4D5C2677006E}"/>
              </a:ext>
            </a:extLst>
          </p:cNvPr>
          <p:cNvSpPr txBox="1"/>
          <p:nvPr/>
        </p:nvSpPr>
        <p:spPr>
          <a:xfrm>
            <a:off x="2088514" y="1636547"/>
            <a:ext cx="1922367" cy="954107"/>
          </a:xfrm>
          <a:prstGeom prst="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tx1">
                    <a:lumMod val="76000"/>
                    <a:lumOff val="24000"/>
                  </a:schemeClr>
                </a:solidFill>
                <a:latin typeface="Arial"/>
                <a:ea typeface="Calibri"/>
                <a:cs typeface="Calibri"/>
              </a:rPr>
              <a:t>Palabra completa</a:t>
            </a:r>
            <a:endParaRPr lang="en-US" sz="2800" b="1">
              <a:solidFill>
                <a:schemeClr val="tx1">
                  <a:lumMod val="76000"/>
                  <a:lumOff val="24000"/>
                </a:schemeClr>
              </a:solidFill>
              <a:latin typeface="Arial"/>
              <a:cs typeface="Arial"/>
            </a:endParaRPr>
          </a:p>
        </p:txBody>
      </p:sp>
      <p:pic>
        <p:nvPicPr>
          <p:cNvPr id="3273" name="Picture 3272" descr="A book cover of the book &quot;Why Johnny Can't Read&quot; &#10;&#10;">
            <a:extLst>
              <a:ext uri="{FF2B5EF4-FFF2-40B4-BE49-F238E27FC236}">
                <a16:creationId xmlns:a16="http://schemas.microsoft.com/office/drawing/2014/main" id="{B9578B71-52D1-F19C-1E3D-D6659B15AF2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23082" y="4671741"/>
            <a:ext cx="1048291" cy="1511422"/>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0E484161-3583-8D9B-49B5-18CD1ACEBF3B}"/>
              </a:ext>
            </a:extLst>
          </p:cNvPr>
          <p:cNvSpPr/>
          <p:nvPr/>
        </p:nvSpPr>
        <p:spPr>
          <a:xfrm>
            <a:off x="8580739" y="1931728"/>
            <a:ext cx="2031224" cy="1178838"/>
          </a:xfrm>
          <a:prstGeom prst="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Arial" panose="020B0604020202020204" pitchFamily="34" charset="0"/>
                <a:cs typeface="Arial" panose="020B0604020202020204" pitchFamily="34" charset="0"/>
              </a:rPr>
              <a:t>Panel Nacional de Lectura</a:t>
            </a:r>
          </a:p>
        </p:txBody>
      </p:sp>
    </p:spTree>
    <p:custDataLst>
      <p:tags r:id="rId1"/>
    </p:custDataLst>
    <p:extLst>
      <p:ext uri="{BB962C8B-B14F-4D97-AF65-F5344CB8AC3E}">
        <p14:creationId xmlns:p14="http://schemas.microsoft.com/office/powerpoint/2010/main" val="299764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758116" y="1925259"/>
            <a:ext cx="4798941" cy="3712956"/>
          </a:xfrm>
        </p:spPr>
        <p:txBody>
          <a:bodyPr vert="horz" wrap="square" lIns="91440" tIns="45720" rIns="91440" bIns="45720" rtlCol="0" anchor="t">
            <a:noAutofit/>
          </a:bodyPr>
          <a:lstStyle/>
          <a:p>
            <a:pPr marL="342900" indent="-342900">
              <a:lnSpc>
                <a:spcPct val="100000"/>
              </a:lnSpc>
              <a:buChar char="•"/>
            </a:pPr>
            <a:r>
              <a:rPr lang="es-ES" sz="3600">
                <a:latin typeface="Arial"/>
                <a:cs typeface="Poppins"/>
              </a:rPr>
              <a:t>Escuche y oiga 
Sonido de letras 
Practicar
Palabras nuevas 
Comprensión</a:t>
            </a:r>
            <a:endParaRPr lang="en-US" sz="3600">
              <a:latin typeface="Arial"/>
              <a:cs typeface="Poppins"/>
            </a:endParaRPr>
          </a:p>
        </p:txBody>
      </p:sp>
      <p:sp>
        <p:nvSpPr>
          <p:cNvPr id="4" name="Title 1">
            <a:extLst>
              <a:ext uri="{FF2B5EF4-FFF2-40B4-BE49-F238E27FC236}">
                <a16:creationId xmlns:a16="http://schemas.microsoft.com/office/drawing/2014/main" id="{26BBB0CD-88CF-3844-9566-B8554EA9ADFA}"/>
              </a:ext>
            </a:extLst>
          </p:cNvPr>
          <p:cNvSpPr>
            <a:spLocks noGrp="1"/>
          </p:cNvSpPr>
          <p:nvPr>
            <p:ph type="title"/>
          </p:nvPr>
        </p:nvSpPr>
        <p:spPr>
          <a:xfrm>
            <a:off x="752896" y="780704"/>
            <a:ext cx="9616440" cy="701731"/>
          </a:xfrm>
        </p:spPr>
        <p:txBody>
          <a:bodyPr/>
          <a:lstStyle/>
          <a:p>
            <a:r>
              <a:rPr lang="en-US">
                <a:latin typeface="Arial"/>
                <a:cs typeface="Arial"/>
              </a:rPr>
              <a:t>Cinco </a:t>
            </a:r>
            <a:r>
              <a:rPr lang="en-US" err="1">
                <a:latin typeface="Arial"/>
                <a:cs typeface="Arial"/>
              </a:rPr>
              <a:t>cosas</a:t>
            </a:r>
            <a:endParaRPr lang="en-US"/>
          </a:p>
        </p:txBody>
      </p:sp>
      <p:sp>
        <p:nvSpPr>
          <p:cNvPr id="7" name="Rectangle 6">
            <a:extLst>
              <a:ext uri="{FF2B5EF4-FFF2-40B4-BE49-F238E27FC236}">
                <a16:creationId xmlns:a16="http://schemas.microsoft.com/office/drawing/2014/main" id="{2C7F8ED7-E645-7E04-5413-A00542839A11}"/>
              </a:ext>
            </a:extLst>
          </p:cNvPr>
          <p:cNvSpPr/>
          <p:nvPr/>
        </p:nvSpPr>
        <p:spPr>
          <a:xfrm>
            <a:off x="0" y="578445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National reading panel logo of a child reading in a house&#10;&#10;">
            <a:extLst>
              <a:ext uri="{FF2B5EF4-FFF2-40B4-BE49-F238E27FC236}">
                <a16:creationId xmlns:a16="http://schemas.microsoft.com/office/drawing/2014/main" id="{BBD3B6CB-BC79-F1EA-AB89-E4EF36A3285C}"/>
              </a:ext>
            </a:extLst>
          </p:cNvPr>
          <p:cNvPicPr>
            <a:picLocks noChangeAspect="1"/>
          </p:cNvPicPr>
          <p:nvPr/>
        </p:nvPicPr>
        <p:blipFill>
          <a:blip r:embed="rId4"/>
          <a:stretch>
            <a:fillRect/>
          </a:stretch>
        </p:blipFill>
        <p:spPr>
          <a:xfrm>
            <a:off x="7456457" y="625235"/>
            <a:ext cx="1333500" cy="1466850"/>
          </a:xfrm>
          <a:prstGeom prst="rect">
            <a:avLst/>
          </a:prstGeom>
        </p:spPr>
      </p:pic>
      <p:sp>
        <p:nvSpPr>
          <p:cNvPr id="6" name="Rectangle 5">
            <a:extLst>
              <a:ext uri="{FF2B5EF4-FFF2-40B4-BE49-F238E27FC236}">
                <a16:creationId xmlns:a16="http://schemas.microsoft.com/office/drawing/2014/main" id="{55A300C0-74DC-1253-B7A1-A8E83B51232C}"/>
              </a:ext>
            </a:extLst>
          </p:cNvPr>
          <p:cNvSpPr/>
          <p:nvPr/>
        </p:nvSpPr>
        <p:spPr>
          <a:xfrm>
            <a:off x="6682580" y="2457722"/>
            <a:ext cx="3262918" cy="2045301"/>
          </a:xfrm>
          <a:prstGeom prst="rect">
            <a:avLst/>
          </a:prstGeom>
          <a:solidFill>
            <a:schemeClr val="bg1"/>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latin typeface="Arial" panose="020B0604020202020204" pitchFamily="34" charset="0"/>
                <a:cs typeface="Arial" panose="020B0604020202020204" pitchFamily="34" charset="0"/>
              </a:rPr>
              <a:t>Panel Nacional de Lectura</a:t>
            </a:r>
          </a:p>
        </p:txBody>
      </p:sp>
    </p:spTree>
    <p:custDataLst>
      <p:tags r:id="rId1"/>
    </p:custDataLst>
    <p:extLst>
      <p:ext uri="{BB962C8B-B14F-4D97-AF65-F5344CB8AC3E}">
        <p14:creationId xmlns:p14="http://schemas.microsoft.com/office/powerpoint/2010/main" val="427919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BADD-AAE5-2E13-3059-D8BC1A8F9F1C}"/>
              </a:ext>
            </a:extLst>
          </p:cNvPr>
          <p:cNvSpPr>
            <a:spLocks noGrp="1"/>
          </p:cNvSpPr>
          <p:nvPr>
            <p:ph type="title"/>
          </p:nvPr>
        </p:nvSpPr>
        <p:spPr>
          <a:xfrm>
            <a:off x="841248" y="843778"/>
            <a:ext cx="9616440" cy="701731"/>
          </a:xfrm>
        </p:spPr>
        <p:txBody>
          <a:bodyPr/>
          <a:lstStyle/>
          <a:p>
            <a:r>
              <a:rPr lang="es-ES"/>
              <a:t>¿Qué es la Ciencia de la Lectura?</a:t>
            </a:r>
            <a:endParaRPr lang="en-US"/>
          </a:p>
        </p:txBody>
      </p:sp>
      <p:pic>
        <p:nvPicPr>
          <p:cNvPr id="9" name="Picture 8" descr="two women neurologists looking at MRI of the brain">
            <a:extLst>
              <a:ext uri="{FF2B5EF4-FFF2-40B4-BE49-F238E27FC236}">
                <a16:creationId xmlns:a16="http://schemas.microsoft.com/office/drawing/2014/main" id="{52E92C2E-6D1B-3402-53AC-717EE78431B3}"/>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380" y="3423783"/>
            <a:ext cx="4072604" cy="2750753"/>
          </a:xfrm>
          <a:prstGeom prst="rect">
            <a:avLst/>
          </a:prstGeom>
          <a:ln>
            <a:noFill/>
          </a:ln>
          <a:effectLst>
            <a:outerShdw blurRad="292100" dist="139700" dir="2700000" algn="tl" rotWithShape="0">
              <a:srgbClr val="333333">
                <a:alpha val="65000"/>
              </a:srgbClr>
            </a:outerShdw>
          </a:effectLst>
        </p:spPr>
      </p:pic>
      <p:pic>
        <p:nvPicPr>
          <p:cNvPr id="12" name="Picture 11" descr="Psychologist working with a child playing with blocks">
            <a:extLst>
              <a:ext uri="{FF2B5EF4-FFF2-40B4-BE49-F238E27FC236}">
                <a16:creationId xmlns:a16="http://schemas.microsoft.com/office/drawing/2014/main" id="{519016F5-635F-8BEC-716C-712CCA4782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49952" y="1645995"/>
            <a:ext cx="3930939" cy="2723876"/>
          </a:xfrm>
          <a:prstGeom prst="rect">
            <a:avLst/>
          </a:prstGeom>
          <a:ln>
            <a:noFill/>
          </a:ln>
          <a:effectLst>
            <a:outerShdw blurRad="292100" dist="139700" dir="2700000" algn="tl" rotWithShape="0">
              <a:srgbClr val="333333">
                <a:alpha val="65000"/>
              </a:srgbClr>
            </a:outerShdw>
          </a:effectLst>
        </p:spPr>
      </p:pic>
      <p:pic>
        <p:nvPicPr>
          <p:cNvPr id="13" name="Picture 12" descr="African American male teacher with students behind him, smiling in his middle school classroom">
            <a:extLst>
              <a:ext uri="{FF2B5EF4-FFF2-40B4-BE49-F238E27FC236}">
                <a16:creationId xmlns:a16="http://schemas.microsoft.com/office/drawing/2014/main" id="{D03037F3-1C9F-0FB8-0308-D176487953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35587" y="3429211"/>
            <a:ext cx="4190579" cy="275643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9935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erson in a library carrying a very tall stack of research books">
            <a:extLst>
              <a:ext uri="{FF2B5EF4-FFF2-40B4-BE49-F238E27FC236}">
                <a16:creationId xmlns:a16="http://schemas.microsoft.com/office/drawing/2014/main" id="{D06E4CBD-DA2A-00FF-BE3F-0E93DC4D9723}"/>
              </a:ext>
            </a:extLst>
          </p:cNvPr>
          <p:cNvPicPr>
            <a:picLocks noChangeAspect="1"/>
          </p:cNvPicPr>
          <p:nvPr/>
        </p:nvPicPr>
        <p:blipFill>
          <a:blip r:embed="rId4" cstate="screen">
            <a:extLst>
              <a:ext uri="{28A0092B-C50C-407E-A947-70E740481C1C}">
                <a14:useLocalDpi xmlns:a14="http://schemas.microsoft.com/office/drawing/2010/main"/>
              </a:ext>
            </a:extLst>
          </a:blip>
          <a:srcRect l="24768" t="8414" r="3096" b="-6047"/>
          <a:stretch/>
        </p:blipFill>
        <p:spPr>
          <a:xfrm>
            <a:off x="8197102" y="977337"/>
            <a:ext cx="2750494" cy="4909508"/>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0578443C-4552-4CB0-CD30-FAABFB5462F8}"/>
              </a:ext>
            </a:extLst>
          </p:cNvPr>
          <p:cNvSpPr txBox="1">
            <a:spLocks/>
          </p:cNvSpPr>
          <p:nvPr/>
        </p:nvSpPr>
        <p:spPr>
          <a:xfrm>
            <a:off x="927608" y="975333"/>
            <a:ext cx="8610025" cy="984391"/>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4400" b="1">
                <a:solidFill>
                  <a:srgbClr val="26686D"/>
                </a:solidFill>
                <a:latin typeface="Arial"/>
                <a:cs typeface="Arial"/>
              </a:rPr>
              <a:t>La ciencia de la lectura</a:t>
            </a:r>
            <a:endParaRPr lang="en-US" sz="4400" b="1" i="1" u="sng">
              <a:solidFill>
                <a:srgbClr val="26686D"/>
              </a:solidFill>
            </a:endParaRPr>
          </a:p>
          <a:p>
            <a:pPr marL="457200" indent="-457200">
              <a:buChar char="•"/>
            </a:pPr>
            <a:endParaRPr lang="en-US" sz="3600"/>
          </a:p>
        </p:txBody>
      </p:sp>
      <p:sp>
        <p:nvSpPr>
          <p:cNvPr id="4" name="Content Placeholder 2">
            <a:extLst>
              <a:ext uri="{FF2B5EF4-FFF2-40B4-BE49-F238E27FC236}">
                <a16:creationId xmlns:a16="http://schemas.microsoft.com/office/drawing/2014/main" id="{103E1791-8B00-E389-6A2B-B23548D39B7E}"/>
              </a:ext>
            </a:extLst>
          </p:cNvPr>
          <p:cNvSpPr txBox="1">
            <a:spLocks/>
          </p:cNvSpPr>
          <p:nvPr/>
        </p:nvSpPr>
        <p:spPr>
          <a:xfrm>
            <a:off x="917028" y="1965154"/>
            <a:ext cx="7438039" cy="978129"/>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i="1">
                <a:latin typeface="Arial"/>
                <a:cs typeface="Arial"/>
              </a:rPr>
              <a:t>no</a:t>
            </a:r>
            <a:r>
              <a:rPr lang="es-ES" sz="3600">
                <a:latin typeface="Arial"/>
                <a:cs typeface="Arial"/>
              </a:rPr>
              <a:t> es un libro que se pueda leer</a:t>
            </a:r>
            <a:endParaRPr lang="en-US" sz="3600">
              <a:latin typeface="Arial"/>
              <a:cs typeface="Arial"/>
            </a:endParaRPr>
          </a:p>
        </p:txBody>
      </p:sp>
      <p:sp>
        <p:nvSpPr>
          <p:cNvPr id="7" name="Content Placeholder 2">
            <a:extLst>
              <a:ext uri="{FF2B5EF4-FFF2-40B4-BE49-F238E27FC236}">
                <a16:creationId xmlns:a16="http://schemas.microsoft.com/office/drawing/2014/main" id="{32DE4AF3-B3F7-1528-A0E4-5EFE49DF0577}"/>
              </a:ext>
            </a:extLst>
          </p:cNvPr>
          <p:cNvSpPr txBox="1">
            <a:spLocks/>
          </p:cNvSpPr>
          <p:nvPr/>
        </p:nvSpPr>
        <p:spPr>
          <a:xfrm>
            <a:off x="925654" y="4489818"/>
            <a:ext cx="7509926" cy="2042053"/>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a:latin typeface="Arial"/>
                <a:cs typeface="Arial"/>
              </a:rPr>
              <a:t>nos muestra la mejor manera de enseñar</a:t>
            </a:r>
            <a:endParaRPr lang="en-US" sz="3600">
              <a:latin typeface="Arial"/>
              <a:cs typeface="Arial"/>
            </a:endParaRPr>
          </a:p>
        </p:txBody>
      </p:sp>
      <p:sp>
        <p:nvSpPr>
          <p:cNvPr id="3" name="Content Placeholder 2">
            <a:extLst>
              <a:ext uri="{FF2B5EF4-FFF2-40B4-BE49-F238E27FC236}">
                <a16:creationId xmlns:a16="http://schemas.microsoft.com/office/drawing/2014/main" id="{28F9CE43-E811-AC70-B6B9-AE938537ADAC}"/>
              </a:ext>
            </a:extLst>
          </p:cNvPr>
          <p:cNvSpPr txBox="1">
            <a:spLocks/>
          </p:cNvSpPr>
          <p:nvPr/>
        </p:nvSpPr>
        <p:spPr>
          <a:xfrm>
            <a:off x="911277" y="2937064"/>
            <a:ext cx="7509926" cy="1035638"/>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Sans-Serif" panose="020B0604020202020204" pitchFamily="34" charset="0"/>
              <a:buChar char="•"/>
            </a:pPr>
            <a:r>
              <a:rPr lang="es-ES" sz="3600">
                <a:latin typeface="Arial"/>
                <a:cs typeface="Arial"/>
              </a:rPr>
              <a:t>no se trata </a:t>
            </a:r>
            <a:r>
              <a:rPr lang="es-ES" sz="3600" i="1">
                <a:latin typeface="Arial"/>
                <a:cs typeface="Arial"/>
              </a:rPr>
              <a:t>solo</a:t>
            </a:r>
            <a:r>
              <a:rPr lang="es-ES" sz="3600">
                <a:latin typeface="Arial"/>
                <a:cs typeface="Arial"/>
              </a:rPr>
              <a:t> de letras y sonidos</a:t>
            </a:r>
            <a:endParaRPr lang="en-US" sz="3600">
              <a:latin typeface="Arial"/>
              <a:cs typeface="Arial"/>
            </a:endParaRPr>
          </a:p>
        </p:txBody>
      </p:sp>
    </p:spTree>
    <p:custDataLst>
      <p:tags r:id="rId1"/>
    </p:custDataLst>
    <p:extLst>
      <p:ext uri="{BB962C8B-B14F-4D97-AF65-F5344CB8AC3E}">
        <p14:creationId xmlns:p14="http://schemas.microsoft.com/office/powerpoint/2010/main" val="56182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5C8B9F-3D7F-DA29-2127-C4E9B55FC2C6}"/>
              </a:ext>
            </a:extLst>
          </p:cNvPr>
          <p:cNvSpPr/>
          <p:nvPr/>
        </p:nvSpPr>
        <p:spPr>
          <a:xfrm>
            <a:off x="0" y="6862757"/>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4029" y="729185"/>
            <a:ext cx="6005838" cy="1089529"/>
          </a:xfrm>
        </p:spPr>
        <p:txBody>
          <a:bodyPr/>
          <a:lstStyle/>
          <a:p>
            <a:r>
              <a:rPr lang="en-US" sz="3600" err="1">
                <a:latin typeface="Arial"/>
                <a:cs typeface="Arial"/>
              </a:rPr>
              <a:t>Alfabetización</a:t>
            </a:r>
            <a:r>
              <a:rPr lang="en-US" sz="3600">
                <a:latin typeface="Arial"/>
                <a:cs typeface="Arial"/>
              </a:rPr>
              <a:t> </a:t>
            </a:r>
            <a:r>
              <a:rPr lang="en-US" sz="3600" err="1">
                <a:latin typeface="Arial"/>
                <a:cs typeface="Arial"/>
              </a:rPr>
              <a:t>estructurada</a:t>
            </a:r>
            <a:endParaRPr lang="en-US" sz="3600" b="1">
              <a:latin typeface="Arial"/>
              <a:cs typeface="Arial"/>
            </a:endParaRPr>
          </a:p>
        </p:txBody>
      </p:sp>
      <p:sp>
        <p:nvSpPr>
          <p:cNvPr id="3" name="TextBox 2">
            <a:extLst>
              <a:ext uri="{FF2B5EF4-FFF2-40B4-BE49-F238E27FC236}">
                <a16:creationId xmlns:a16="http://schemas.microsoft.com/office/drawing/2014/main" id="{C4E462D0-FC43-B9E2-4F4C-2FE736213527}"/>
              </a:ext>
            </a:extLst>
          </p:cNvPr>
          <p:cNvSpPr txBox="1"/>
          <p:nvPr/>
        </p:nvSpPr>
        <p:spPr>
          <a:xfrm>
            <a:off x="856800" y="2252750"/>
            <a:ext cx="471272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Como </a:t>
            </a:r>
            <a:r>
              <a:rPr lang="en-US" sz="3600" err="1">
                <a:latin typeface="Arial"/>
                <a:ea typeface="Calibri"/>
                <a:cs typeface="Calibri"/>
              </a:rPr>
              <a:t>una</a:t>
            </a:r>
            <a:r>
              <a:rPr lang="en-US" sz="3600">
                <a:latin typeface="Arial"/>
                <a:ea typeface="Calibri"/>
                <a:cs typeface="Calibri"/>
              </a:rPr>
              <a:t> </a:t>
            </a:r>
            <a:r>
              <a:rPr lang="en-US" sz="3600" err="1">
                <a:latin typeface="Arial"/>
                <a:ea typeface="Calibri"/>
                <a:cs typeface="Calibri"/>
              </a:rPr>
              <a:t>receta</a:t>
            </a:r>
            <a:endParaRPr lang="en-US" sz="3600">
              <a:ea typeface="Calibri" panose="020F0502020204030204"/>
              <a:cs typeface="Calibri" panose="020F0502020204030204"/>
            </a:endParaRPr>
          </a:p>
        </p:txBody>
      </p:sp>
      <p:pic>
        <p:nvPicPr>
          <p:cNvPr id="10" name="Picture 9" descr="Diverse group of five smiling children of different ages with arms on each other's shoulders standing in a school hallway">
            <a:extLst>
              <a:ext uri="{FF2B5EF4-FFF2-40B4-BE49-F238E27FC236}">
                <a16:creationId xmlns:a16="http://schemas.microsoft.com/office/drawing/2014/main" id="{E1C06341-FD33-D2B5-11BC-51C22657CE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1913763"/>
            <a:ext cx="5315100" cy="3789882"/>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E132BEB-1E6A-4016-D69E-48C9B8829B16}"/>
              </a:ext>
            </a:extLst>
          </p:cNvPr>
          <p:cNvSpPr txBox="1"/>
          <p:nvPr/>
        </p:nvSpPr>
        <p:spPr>
          <a:xfrm>
            <a:off x="865427" y="3425943"/>
            <a:ext cx="35875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Calibri"/>
              </a:rPr>
              <a:t>Todos</a:t>
            </a:r>
            <a:endParaRPr lang="en-US" sz="3600">
              <a:ea typeface="Calibri" panose="020F0502020204030204"/>
              <a:cs typeface="Calibri" panose="020F0502020204030204"/>
            </a:endParaRPr>
          </a:p>
        </p:txBody>
      </p:sp>
      <p:sp>
        <p:nvSpPr>
          <p:cNvPr id="7" name="TextBox 6">
            <a:extLst>
              <a:ext uri="{FF2B5EF4-FFF2-40B4-BE49-F238E27FC236}">
                <a16:creationId xmlns:a16="http://schemas.microsoft.com/office/drawing/2014/main" id="{26D8C4F2-3973-635D-C624-30FFC2986BF8}"/>
              </a:ext>
            </a:extLst>
          </p:cNvPr>
          <p:cNvSpPr txBox="1"/>
          <p:nvPr/>
        </p:nvSpPr>
        <p:spPr>
          <a:xfrm>
            <a:off x="859677" y="4512874"/>
            <a:ext cx="36163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ea typeface="Calibri"/>
                <a:cs typeface="Calibri"/>
              </a:rPr>
              <a:t>Dislexia</a:t>
            </a:r>
            <a:endParaRPr lang="en-US" sz="3600">
              <a:ea typeface="Calibri"/>
              <a:cs typeface="Calibri"/>
            </a:endParaRPr>
          </a:p>
        </p:txBody>
      </p:sp>
    </p:spTree>
    <p:custDataLst>
      <p:tags r:id="rId1"/>
    </p:custDataLst>
    <p:extLst>
      <p:ext uri="{BB962C8B-B14F-4D97-AF65-F5344CB8AC3E}">
        <p14:creationId xmlns:p14="http://schemas.microsoft.com/office/powerpoint/2010/main" val="150820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F58A9A-C901-3F87-4234-1DC11A760B6B}"/>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66954" y="399924"/>
            <a:ext cx="8236214" cy="1311128"/>
          </a:xfrm>
        </p:spPr>
        <p:txBody>
          <a:bodyPr/>
          <a:lstStyle/>
          <a:p>
            <a:r>
              <a:rPr lang="es-ES">
                <a:latin typeface="Arial"/>
                <a:cs typeface="Arial"/>
              </a:rPr>
              <a:t>La "Estructura": Lo que se enseña</a:t>
            </a:r>
            <a:endParaRPr lang="en-US" b="1"/>
          </a:p>
        </p:txBody>
      </p:sp>
      <p:sp>
        <p:nvSpPr>
          <p:cNvPr id="13" name="TextBox 12">
            <a:extLst>
              <a:ext uri="{FF2B5EF4-FFF2-40B4-BE49-F238E27FC236}">
                <a16:creationId xmlns:a16="http://schemas.microsoft.com/office/drawing/2014/main" id="{F113E089-D76E-90EA-F544-62267066D410}"/>
              </a:ext>
            </a:extLst>
          </p:cNvPr>
          <p:cNvSpPr txBox="1"/>
          <p:nvPr/>
        </p:nvSpPr>
        <p:spPr>
          <a:xfrm>
            <a:off x="1015999" y="1776783"/>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ea typeface="Calibri"/>
                <a:cs typeface="Arial"/>
              </a:rPr>
              <a:t>Listas</a:t>
            </a:r>
            <a:endParaRPr lang="en-US" sz="3600">
              <a:latin typeface="Arial"/>
              <a:ea typeface="Calibri"/>
              <a:cs typeface="Arial"/>
            </a:endParaRPr>
          </a:p>
        </p:txBody>
      </p:sp>
      <p:pic>
        <p:nvPicPr>
          <p:cNvPr id="15" name="Picture 14" descr="A person holding a clipboard and looking at a list&#10;&#10;">
            <a:extLst>
              <a:ext uri="{FF2B5EF4-FFF2-40B4-BE49-F238E27FC236}">
                <a16:creationId xmlns:a16="http://schemas.microsoft.com/office/drawing/2014/main" id="{CCFD5F68-C84D-C8E7-8A0F-E7F453BD4BE2}"/>
              </a:ext>
            </a:extLst>
          </p:cNvPr>
          <p:cNvPicPr>
            <a:picLocks noChangeAspect="1"/>
          </p:cNvPicPr>
          <p:nvPr/>
        </p:nvPicPr>
        <p:blipFill>
          <a:blip r:embed="rId4" cstate="screen">
            <a:extLst>
              <a:ext uri="{28A0092B-C50C-407E-A947-70E740481C1C}">
                <a14:useLocalDpi xmlns:a14="http://schemas.microsoft.com/office/drawing/2010/main"/>
              </a:ext>
            </a:extLst>
          </a:blip>
          <a:srcRect t="3151" r="-160" b="13292"/>
          <a:stretch/>
        </p:blipFill>
        <p:spPr>
          <a:xfrm>
            <a:off x="4979781" y="1552752"/>
            <a:ext cx="6401880" cy="40913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35D9953-926E-66B2-58A8-1177EEB34010}"/>
              </a:ext>
            </a:extLst>
          </p:cNvPr>
          <p:cNvSpPr txBox="1"/>
          <p:nvPr/>
        </p:nvSpPr>
        <p:spPr>
          <a:xfrm>
            <a:off x="1010249" y="277744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Orden</a:t>
            </a:r>
            <a:endParaRPr lang="en-US"/>
          </a:p>
        </p:txBody>
      </p:sp>
      <p:sp>
        <p:nvSpPr>
          <p:cNvPr id="7" name="TextBox 6">
            <a:extLst>
              <a:ext uri="{FF2B5EF4-FFF2-40B4-BE49-F238E27FC236}">
                <a16:creationId xmlns:a16="http://schemas.microsoft.com/office/drawing/2014/main" id="{DC48C62C-8B93-83B5-AF5F-4A7E27B6A536}"/>
              </a:ext>
            </a:extLst>
          </p:cNvPr>
          <p:cNvSpPr txBox="1"/>
          <p:nvPr/>
        </p:nvSpPr>
        <p:spPr>
          <a:xfrm>
            <a:off x="1018874" y="4727017"/>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Juntas</a:t>
            </a:r>
            <a:endParaRPr lang="en-US"/>
          </a:p>
        </p:txBody>
      </p:sp>
      <p:sp>
        <p:nvSpPr>
          <p:cNvPr id="9" name="TextBox 8">
            <a:extLst>
              <a:ext uri="{FF2B5EF4-FFF2-40B4-BE49-F238E27FC236}">
                <a16:creationId xmlns:a16="http://schemas.microsoft.com/office/drawing/2014/main" id="{44534398-1B41-8ADD-C969-831F9168D78F}"/>
              </a:ext>
            </a:extLst>
          </p:cNvPr>
          <p:cNvSpPr txBox="1"/>
          <p:nvPr/>
        </p:nvSpPr>
        <p:spPr>
          <a:xfrm>
            <a:off x="1013123" y="3714850"/>
            <a:ext cx="40975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ea typeface="Calibri"/>
                <a:cs typeface="Arial"/>
              </a:rPr>
              <a:t>Acumulando</a:t>
            </a:r>
            <a:endParaRPr lang="en-US" sz="3600">
              <a:latin typeface="Arial"/>
              <a:ea typeface="Calibri"/>
              <a:cs typeface="Arial"/>
            </a:endParaRPr>
          </a:p>
        </p:txBody>
      </p:sp>
    </p:spTree>
    <p:custDataLst>
      <p:tags r:id="rId1"/>
    </p:custDataLst>
    <p:extLst>
      <p:ext uri="{BB962C8B-B14F-4D97-AF65-F5344CB8AC3E}">
        <p14:creationId xmlns:p14="http://schemas.microsoft.com/office/powerpoint/2010/main" val="4211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407113"/>
            <a:ext cx="10355962" cy="1311128"/>
          </a:xfrm>
        </p:spPr>
        <p:txBody>
          <a:bodyPr/>
          <a:lstStyle/>
          <a:p>
            <a:r>
              <a:rPr lang="es-ES">
                <a:latin typeface="Arial"/>
                <a:cs typeface="Arial"/>
              </a:rPr>
              <a:t>La "Estructura": Cómo la enseñamos</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834975" y="3466001"/>
            <a:ext cx="5053941" cy="9547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err="1">
                <a:latin typeface="Arial"/>
                <a:cs typeface="Arial"/>
              </a:rPr>
              <a:t>Instrucción</a:t>
            </a:r>
            <a:r>
              <a:rPr lang="en-US" sz="3600">
                <a:latin typeface="Arial"/>
                <a:cs typeface="Arial"/>
              </a:rPr>
              <a:t> </a:t>
            </a:r>
            <a:r>
              <a:rPr lang="en-US" sz="3600" err="1">
                <a:latin typeface="Arial"/>
                <a:cs typeface="Arial"/>
              </a:rPr>
              <a:t>directa</a:t>
            </a:r>
            <a:endParaRPr lang="en-US" sz="3600">
              <a:ea typeface="Calibri" panose="020F0502020204030204"/>
              <a:cs typeface="Calibri" panose="020F0502020204030204"/>
            </a:endParaRPr>
          </a:p>
        </p:txBody>
      </p:sp>
      <p:pic>
        <p:nvPicPr>
          <p:cNvPr id="3" name="Picture 2" descr="eyes">
            <a:extLst>
              <a:ext uri="{FF2B5EF4-FFF2-40B4-BE49-F238E27FC236}">
                <a16:creationId xmlns:a16="http://schemas.microsoft.com/office/drawing/2014/main" id="{E511FEC1-A0E0-FF31-C644-FBCB73D191A7}"/>
              </a:ext>
            </a:extLst>
          </p:cNvPr>
          <p:cNvPicPr>
            <a:picLocks noChangeAspect="1"/>
          </p:cNvPicPr>
          <p:nvPr/>
        </p:nvPicPr>
        <p:blipFill>
          <a:blip r:embed="rId4" cstate="screen">
            <a:extLst>
              <a:ext uri="{28A0092B-C50C-407E-A947-70E740481C1C}">
                <a14:useLocalDpi xmlns:a14="http://schemas.microsoft.com/office/drawing/2010/main"/>
              </a:ext>
            </a:extLst>
          </a:blip>
          <a:srcRect t="806" r="1657" b="6452"/>
          <a:stretch/>
        </p:blipFill>
        <p:spPr>
          <a:xfrm>
            <a:off x="835742" y="1570430"/>
            <a:ext cx="2569926" cy="1663455"/>
          </a:xfrm>
          <a:prstGeom prst="rect">
            <a:avLst/>
          </a:prstGeom>
          <a:ln>
            <a:noFill/>
          </a:ln>
          <a:effectLst>
            <a:outerShdw blurRad="292100" dist="139700" dir="2700000" algn="tl" rotWithShape="0">
              <a:srgbClr val="333333">
                <a:alpha val="65000"/>
              </a:srgbClr>
            </a:outerShdw>
          </a:effectLst>
        </p:spPr>
      </p:pic>
      <p:pic>
        <p:nvPicPr>
          <p:cNvPr id="4" name="Picture 3" descr="Hands behind ear listening">
            <a:extLst>
              <a:ext uri="{FF2B5EF4-FFF2-40B4-BE49-F238E27FC236}">
                <a16:creationId xmlns:a16="http://schemas.microsoft.com/office/drawing/2014/main" id="{B8D5ADD3-E1F4-9B4B-102E-BB2D2273F04E}"/>
              </a:ext>
            </a:extLst>
          </p:cNvPr>
          <p:cNvPicPr>
            <a:picLocks noChangeAspect="1"/>
          </p:cNvPicPr>
          <p:nvPr/>
        </p:nvPicPr>
        <p:blipFill>
          <a:blip r:embed="rId5" cstate="screen">
            <a:extLst>
              <a:ext uri="{28A0092B-C50C-407E-A947-70E740481C1C}">
                <a14:useLocalDpi xmlns:a14="http://schemas.microsoft.com/office/drawing/2010/main"/>
              </a:ext>
            </a:extLst>
          </a:blip>
          <a:srcRect l="-449" t="220" r="-449" b="7285"/>
          <a:stretch/>
        </p:blipFill>
        <p:spPr>
          <a:xfrm>
            <a:off x="3385076" y="1576951"/>
            <a:ext cx="2616068" cy="1674661"/>
          </a:xfrm>
          <a:prstGeom prst="rect">
            <a:avLst/>
          </a:prstGeom>
          <a:ln>
            <a:noFill/>
          </a:ln>
          <a:effectLst>
            <a:outerShdw blurRad="292100" dist="139700" dir="2700000" algn="tl" rotWithShape="0">
              <a:srgbClr val="333333">
                <a:alpha val="65000"/>
              </a:srgbClr>
            </a:outerShdw>
          </a:effectLst>
        </p:spPr>
      </p:pic>
      <p:pic>
        <p:nvPicPr>
          <p:cNvPr id="5" name="Picture 4" descr="Hands writing in notebook">
            <a:extLst>
              <a:ext uri="{FF2B5EF4-FFF2-40B4-BE49-F238E27FC236}">
                <a16:creationId xmlns:a16="http://schemas.microsoft.com/office/drawing/2014/main" id="{7BB6CC65-BFB7-F3AE-C0D1-CF707E238F50}"/>
              </a:ext>
            </a:extLst>
          </p:cNvPr>
          <p:cNvPicPr>
            <a:picLocks noChangeAspect="1"/>
          </p:cNvPicPr>
          <p:nvPr/>
        </p:nvPicPr>
        <p:blipFill>
          <a:blip r:embed="rId6" cstate="screen">
            <a:extLst>
              <a:ext uri="{28A0092B-C50C-407E-A947-70E740481C1C}">
                <a14:useLocalDpi xmlns:a14="http://schemas.microsoft.com/office/drawing/2010/main"/>
              </a:ext>
            </a:extLst>
          </a:blip>
          <a:srcRect l="-45" t="-943" r="-508" b="11313"/>
          <a:stretch/>
        </p:blipFill>
        <p:spPr>
          <a:xfrm>
            <a:off x="8551378" y="1570953"/>
            <a:ext cx="2741838" cy="1678094"/>
          </a:xfrm>
          <a:prstGeom prst="rect">
            <a:avLst/>
          </a:prstGeom>
          <a:ln>
            <a:noFill/>
          </a:ln>
          <a:effectLst>
            <a:outerShdw blurRad="292100" dist="139700" dir="2700000" algn="tl" rotWithShape="0">
              <a:srgbClr val="333333">
                <a:alpha val="65000"/>
              </a:srgbClr>
            </a:outerShdw>
          </a:effectLst>
        </p:spPr>
      </p:pic>
      <p:pic>
        <p:nvPicPr>
          <p:cNvPr id="6" name="Picture 5" descr="hand cupped aside mouth speaking">
            <a:extLst>
              <a:ext uri="{FF2B5EF4-FFF2-40B4-BE49-F238E27FC236}">
                <a16:creationId xmlns:a16="http://schemas.microsoft.com/office/drawing/2014/main" id="{AE0538A8-207B-72E4-996E-F758249E132F}"/>
              </a:ext>
            </a:extLst>
          </p:cNvPr>
          <p:cNvPicPr>
            <a:picLocks noChangeAspect="1"/>
          </p:cNvPicPr>
          <p:nvPr/>
        </p:nvPicPr>
        <p:blipFill>
          <a:blip r:embed="rId7"/>
          <a:srcRect l="-1579" t="4000" r="1579" b="-5600"/>
          <a:stretch/>
        </p:blipFill>
        <p:spPr>
          <a:xfrm>
            <a:off x="5947769" y="1584806"/>
            <a:ext cx="2625700" cy="1768681"/>
          </a:xfrm>
          <a:prstGeom prst="rect">
            <a:avLst/>
          </a:prstGeom>
          <a:ln>
            <a:noFill/>
          </a:ln>
          <a:effectLst>
            <a:outerShdw blurRad="292100" dist="139700" dir="2700000" algn="tl" rotWithShape="0">
              <a:srgbClr val="333333">
                <a:alpha val="65000"/>
              </a:srgbClr>
            </a:outerShdw>
          </a:effectLst>
        </p:spPr>
      </p:pic>
      <p:sp>
        <p:nvSpPr>
          <p:cNvPr id="7" name="Content Placeholder 2">
            <a:extLst>
              <a:ext uri="{FF2B5EF4-FFF2-40B4-BE49-F238E27FC236}">
                <a16:creationId xmlns:a16="http://schemas.microsoft.com/office/drawing/2014/main" id="{EBC05F56-BB1C-1CC7-DFDC-1BCCC62CCD7A}"/>
              </a:ext>
            </a:extLst>
          </p:cNvPr>
          <p:cNvSpPr txBox="1">
            <a:spLocks/>
          </p:cNvSpPr>
          <p:nvPr/>
        </p:nvSpPr>
        <p:spPr>
          <a:xfrm>
            <a:off x="6183352" y="3480376"/>
            <a:ext cx="5614657" cy="9547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Muchos </a:t>
            </a:r>
            <a:r>
              <a:rPr lang="en-US" sz="3600" err="1">
                <a:latin typeface="Arial"/>
                <a:cs typeface="Arial"/>
              </a:rPr>
              <a:t>sentidos</a:t>
            </a:r>
            <a:endParaRPr lang="en-US" sz="3600">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F0EFC9E9-4664-0F96-6A70-5417D5D7E708}"/>
              </a:ext>
            </a:extLst>
          </p:cNvPr>
          <p:cNvSpPr txBox="1">
            <a:spLocks/>
          </p:cNvSpPr>
          <p:nvPr/>
        </p:nvSpPr>
        <p:spPr>
          <a:xfrm>
            <a:off x="863729" y="5162528"/>
            <a:ext cx="4910168"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err="1">
                <a:latin typeface="Arial"/>
                <a:cs typeface="Arial"/>
              </a:rPr>
              <a:t>Cosas</a:t>
            </a:r>
            <a:r>
              <a:rPr lang="en-US" sz="3600">
                <a:latin typeface="Arial"/>
                <a:cs typeface="Arial"/>
              </a:rPr>
              <a:t> </a:t>
            </a:r>
            <a:r>
              <a:rPr lang="en-US" sz="3600" err="1">
                <a:latin typeface="Arial"/>
                <a:cs typeface="Arial"/>
              </a:rPr>
              <a:t>nuevas</a:t>
            </a:r>
            <a:endParaRPr lang="en-US"/>
          </a:p>
        </p:txBody>
      </p:sp>
      <p:sp>
        <p:nvSpPr>
          <p:cNvPr id="10" name="Content Placeholder 2">
            <a:extLst>
              <a:ext uri="{FF2B5EF4-FFF2-40B4-BE49-F238E27FC236}">
                <a16:creationId xmlns:a16="http://schemas.microsoft.com/office/drawing/2014/main" id="{6627C98D-BF6E-A81A-C393-B7F283DBD21B}"/>
              </a:ext>
            </a:extLst>
          </p:cNvPr>
          <p:cNvSpPr txBox="1">
            <a:spLocks/>
          </p:cNvSpPr>
          <p:nvPr/>
        </p:nvSpPr>
        <p:spPr>
          <a:xfrm>
            <a:off x="806220" y="4314265"/>
            <a:ext cx="5010809" cy="9116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err="1">
                <a:latin typeface="Arial"/>
                <a:cs typeface="Arial"/>
              </a:rPr>
              <a:t>Enseñar</a:t>
            </a:r>
            <a:r>
              <a:rPr lang="en-US" sz="3600">
                <a:latin typeface="Arial"/>
                <a:cs typeface="Arial"/>
              </a:rPr>
              <a:t> </a:t>
            </a:r>
            <a:r>
              <a:rPr lang="en-US" sz="3600" err="1">
                <a:latin typeface="Arial"/>
                <a:cs typeface="Arial"/>
              </a:rPr>
              <a:t>todo</a:t>
            </a:r>
            <a:endParaRPr lang="en-US" sz="3600">
              <a:ea typeface="Calibri"/>
              <a:cs typeface="Calibri"/>
            </a:endParaRPr>
          </a:p>
        </p:txBody>
      </p:sp>
      <p:sp>
        <p:nvSpPr>
          <p:cNvPr id="11" name="Content Placeholder 2">
            <a:extLst>
              <a:ext uri="{FF2B5EF4-FFF2-40B4-BE49-F238E27FC236}">
                <a16:creationId xmlns:a16="http://schemas.microsoft.com/office/drawing/2014/main" id="{721B7D64-07AE-0092-C161-B25ABFAD4100}"/>
              </a:ext>
            </a:extLst>
          </p:cNvPr>
          <p:cNvSpPr txBox="1">
            <a:spLocks/>
          </p:cNvSpPr>
          <p:nvPr/>
        </p:nvSpPr>
        <p:spPr>
          <a:xfrm>
            <a:off x="6183352" y="4314263"/>
            <a:ext cx="5010809" cy="99786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3600">
                <a:latin typeface="Arial"/>
                <a:cs typeface="Arial"/>
              </a:rPr>
              <a:t>Lectura = </a:t>
            </a:r>
            <a:r>
              <a:rPr lang="en-US" sz="3600" err="1">
                <a:latin typeface="Arial"/>
                <a:cs typeface="Arial"/>
              </a:rPr>
              <a:t>Ortografía</a:t>
            </a:r>
            <a:endParaRPr lang="en-US" sz="3600">
              <a:latin typeface="Calibri" panose="020F0502020204030204"/>
              <a:ea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106588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8" y="392735"/>
            <a:ext cx="11117241" cy="1311128"/>
          </a:xfrm>
        </p:spPr>
        <p:txBody>
          <a:bodyPr/>
          <a:lstStyle/>
          <a:p>
            <a:r>
              <a:rPr lang="es-ES"/>
              <a:t>Las leyes de Ohio apoyan la alfabetización estructurada.</a:t>
            </a:r>
            <a:endParaRPr lang="en-US"/>
          </a:p>
        </p:txBody>
      </p:sp>
      <p:pic>
        <p:nvPicPr>
          <p:cNvPr id="5" name="Picture 4" descr="Child writing on paper with book and workbook off to the side">
            <a:extLst>
              <a:ext uri="{FF2B5EF4-FFF2-40B4-BE49-F238E27FC236}">
                <a16:creationId xmlns:a16="http://schemas.microsoft.com/office/drawing/2014/main" id="{0BAE3F3F-CE43-AD1F-8DF1-9E3E4F69CD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0245" y="1728456"/>
            <a:ext cx="5268224" cy="3401088"/>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74E599A-A321-569C-E74C-9E18792E76C7}"/>
              </a:ext>
            </a:extLst>
          </p:cNvPr>
          <p:cNvSpPr txBox="1"/>
          <p:nvPr/>
        </p:nvSpPr>
        <p:spPr>
          <a:xfrm>
            <a:off x="843842" y="1716436"/>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cs typeface="Arial"/>
              </a:rPr>
              <a:t>Basado</a:t>
            </a:r>
            <a:r>
              <a:rPr lang="en-US" sz="3600">
                <a:latin typeface="Arial"/>
                <a:cs typeface="Arial"/>
              </a:rPr>
              <a:t> </a:t>
            </a:r>
            <a:r>
              <a:rPr lang="en-US" sz="3600" err="1">
                <a:latin typeface="Arial"/>
                <a:cs typeface="Arial"/>
              </a:rPr>
              <a:t>en</a:t>
            </a:r>
            <a:r>
              <a:rPr lang="en-US" sz="3600">
                <a:latin typeface="Arial"/>
                <a:cs typeface="Arial"/>
              </a:rPr>
              <a:t> la </a:t>
            </a:r>
            <a:r>
              <a:rPr lang="en-US" sz="3600" err="1">
                <a:latin typeface="Arial"/>
                <a:cs typeface="Arial"/>
              </a:rPr>
              <a:t>ciencia</a:t>
            </a:r>
            <a:endParaRPr lang="en-US">
              <a:ea typeface="Calibri" panose="020F0502020204030204"/>
              <a:cs typeface="Calibri" panose="020F0502020204030204"/>
            </a:endParaRPr>
          </a:p>
        </p:txBody>
      </p:sp>
      <p:pic>
        <p:nvPicPr>
          <p:cNvPr id="4" name="Picture 3" descr="A qr code on a white background&#10;&#10;Description automatically generated">
            <a:extLst>
              <a:ext uri="{FF2B5EF4-FFF2-40B4-BE49-F238E27FC236}">
                <a16:creationId xmlns:a16="http://schemas.microsoft.com/office/drawing/2014/main" id="{167F5D83-D717-AD33-8E83-364A91CC4CEE}"/>
              </a:ext>
            </a:extLst>
          </p:cNvPr>
          <p:cNvPicPr>
            <a:picLocks noChangeAspect="1"/>
          </p:cNvPicPr>
          <p:nvPr/>
        </p:nvPicPr>
        <p:blipFill>
          <a:blip r:embed="rId5"/>
          <a:stretch>
            <a:fillRect/>
          </a:stretch>
        </p:blipFill>
        <p:spPr>
          <a:xfrm>
            <a:off x="16063220" y="8095939"/>
            <a:ext cx="1346076" cy="1102347"/>
          </a:xfrm>
          <a:prstGeom prst="rect">
            <a:avLst/>
          </a:prstGeom>
        </p:spPr>
      </p:pic>
      <p:sp>
        <p:nvSpPr>
          <p:cNvPr id="7" name="TextBox 6">
            <a:extLst>
              <a:ext uri="{FF2B5EF4-FFF2-40B4-BE49-F238E27FC236}">
                <a16:creationId xmlns:a16="http://schemas.microsoft.com/office/drawing/2014/main" id="{3EA7EEE6-1D3C-86CD-71F3-C030F4907B58}"/>
              </a:ext>
            </a:extLst>
          </p:cNvPr>
          <p:cNvSpPr txBox="1"/>
          <p:nvPr/>
        </p:nvSpPr>
        <p:spPr>
          <a:xfrm>
            <a:off x="838091" y="2918383"/>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cs typeface="Arial"/>
              </a:rPr>
              <a:t>Comprar</a:t>
            </a:r>
            <a:r>
              <a:rPr lang="en-US" sz="3600">
                <a:latin typeface="Arial"/>
                <a:cs typeface="Arial"/>
              </a:rPr>
              <a:t> </a:t>
            </a:r>
            <a:r>
              <a:rPr lang="en-US" sz="3600" err="1">
                <a:latin typeface="Arial"/>
                <a:cs typeface="Arial"/>
              </a:rPr>
              <a:t>materiales</a:t>
            </a:r>
            <a:endParaRPr lang="en-US">
              <a:latin typeface="Calibri" panose="020F0502020204030204"/>
              <a:ea typeface="Calibri"/>
              <a:cs typeface="Calibri" panose="020F0502020204030204"/>
            </a:endParaRPr>
          </a:p>
        </p:txBody>
      </p:sp>
      <p:sp>
        <p:nvSpPr>
          <p:cNvPr id="9" name="TextBox 8">
            <a:extLst>
              <a:ext uri="{FF2B5EF4-FFF2-40B4-BE49-F238E27FC236}">
                <a16:creationId xmlns:a16="http://schemas.microsoft.com/office/drawing/2014/main" id="{5494147C-A703-65F8-50BC-BC48F389E001}"/>
              </a:ext>
            </a:extLst>
          </p:cNvPr>
          <p:cNvSpPr txBox="1"/>
          <p:nvPr/>
        </p:nvSpPr>
        <p:spPr>
          <a:xfrm>
            <a:off x="838091" y="4126081"/>
            <a:ext cx="445292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a:latin typeface="Arial"/>
                <a:ea typeface="Calibri"/>
                <a:cs typeface="Arial"/>
              </a:rPr>
              <a:t>Lista de </a:t>
            </a:r>
            <a:r>
              <a:rPr lang="en-US" sz="3600" err="1">
                <a:latin typeface="Arial"/>
                <a:ea typeface="Calibri"/>
                <a:cs typeface="Arial"/>
              </a:rPr>
              <a:t>cosas</a:t>
            </a:r>
            <a:r>
              <a:rPr lang="en-US" sz="3600">
                <a:latin typeface="Arial"/>
                <a:ea typeface="Calibri"/>
                <a:cs typeface="Arial"/>
              </a:rPr>
              <a:t> </a:t>
            </a:r>
            <a:r>
              <a:rPr lang="en-US" sz="3600" err="1">
                <a:latin typeface="Arial"/>
                <a:ea typeface="Calibri"/>
                <a:cs typeface="Arial"/>
              </a:rPr>
              <a:t>buenas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754603B4-4C42-44EB-D3AF-CD6508A8085D}"/>
              </a:ext>
            </a:extLst>
          </p:cNvPr>
          <p:cNvSpPr txBox="1"/>
          <p:nvPr/>
        </p:nvSpPr>
        <p:spPr>
          <a:xfrm>
            <a:off x="838091" y="5333779"/>
            <a:ext cx="98933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600" err="1">
                <a:latin typeface="Arial"/>
                <a:ea typeface="Calibri" panose="020F0502020204030204"/>
                <a:cs typeface="Arial"/>
              </a:rPr>
              <a:t>Capacitación</a:t>
            </a:r>
            <a:r>
              <a:rPr lang="en-US" sz="3600">
                <a:latin typeface="Arial"/>
                <a:ea typeface="Calibri" panose="020F0502020204030204"/>
                <a:cs typeface="Arial"/>
              </a:rPr>
              <a:t> </a:t>
            </a:r>
            <a:r>
              <a:rPr lang="en-US" sz="3600" err="1">
                <a:latin typeface="Arial"/>
                <a:ea typeface="Calibri" panose="020F0502020204030204"/>
                <a:cs typeface="Arial"/>
              </a:rPr>
              <a:t>en</a:t>
            </a:r>
            <a:r>
              <a:rPr lang="en-US" sz="3600">
                <a:latin typeface="Arial"/>
                <a:ea typeface="Calibri" panose="020F0502020204030204"/>
                <a:cs typeface="Arial"/>
              </a:rPr>
              <a:t> </a:t>
            </a:r>
            <a:r>
              <a:rPr lang="en-US" sz="3600" err="1">
                <a:latin typeface="Arial"/>
                <a:ea typeface="Calibri" panose="020F0502020204030204"/>
                <a:cs typeface="Arial"/>
              </a:rPr>
              <a:t>alfabetización</a:t>
            </a:r>
            <a:r>
              <a:rPr lang="en-US" sz="3600">
                <a:latin typeface="Arial"/>
                <a:ea typeface="Calibri" panose="020F0502020204030204"/>
                <a:cs typeface="Arial"/>
              </a:rPr>
              <a:t> </a:t>
            </a:r>
            <a:r>
              <a:rPr lang="en-US" sz="3600" err="1">
                <a:latin typeface="Arial"/>
                <a:ea typeface="Calibri" panose="020F0502020204030204"/>
                <a:cs typeface="Arial"/>
              </a:rPr>
              <a:t>estructurada</a:t>
            </a:r>
            <a:endParaRPr lang="en-US">
              <a:ea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338486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D6DB-BE89-72A5-21F2-FE629D30C84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2B7589E-6E75-08C0-8C85-1D94C20289F1}"/>
              </a:ext>
            </a:extLst>
          </p:cNvPr>
          <p:cNvSpPr txBox="1"/>
          <p:nvPr/>
        </p:nvSpPr>
        <p:spPr>
          <a:xfrm>
            <a:off x="696832" y="5577840"/>
            <a:ext cx="11105307" cy="11125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5B6E56D-F7A9-5AE0-D4DD-2BE543ACC78A}"/>
              </a:ext>
              <a:ext uri="{C183D7F6-B498-43B3-948B-1728B52AA6E4}">
                <adec:decorative xmlns:adec="http://schemas.microsoft.com/office/drawing/2017/decorative" val="1"/>
              </a:ext>
            </a:extLst>
          </p:cNvPr>
          <p:cNvSpPr/>
          <p:nvPr/>
        </p:nvSpPr>
        <p:spPr>
          <a:xfrm>
            <a:off x="-1" y="1549372"/>
            <a:ext cx="12192001" cy="5308629"/>
          </a:xfrm>
          <a:prstGeom prst="rect">
            <a:avLst/>
          </a:prstGeom>
          <a:solidFill>
            <a:srgbClr val="EE864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E920270-FC01-633E-7A0E-3942F70B5E64}"/>
              </a:ext>
            </a:extLst>
          </p:cNvPr>
          <p:cNvSpPr/>
          <p:nvPr/>
        </p:nvSpPr>
        <p:spPr>
          <a:xfrm>
            <a:off x="4514491" y="7409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ohiofamiliesengage.osu.edu</a:t>
            </a:r>
          </a:p>
        </p:txBody>
      </p:sp>
      <p:sp>
        <p:nvSpPr>
          <p:cNvPr id="2" name="Title 1">
            <a:extLst>
              <a:ext uri="{FF2B5EF4-FFF2-40B4-BE49-F238E27FC236}">
                <a16:creationId xmlns:a16="http://schemas.microsoft.com/office/drawing/2014/main" id="{78E701D5-A686-1393-9EDB-A4ACB3129872}"/>
              </a:ext>
            </a:extLst>
          </p:cNvPr>
          <p:cNvSpPr>
            <a:spLocks noGrp="1"/>
          </p:cNvSpPr>
          <p:nvPr>
            <p:ph type="title"/>
          </p:nvPr>
        </p:nvSpPr>
        <p:spPr>
          <a:xfrm>
            <a:off x="272216" y="570643"/>
            <a:ext cx="11647568" cy="978729"/>
          </a:xfrm>
        </p:spPr>
        <p:txBody>
          <a:bodyPr/>
          <a:lstStyle/>
          <a:p>
            <a:r>
              <a:rPr lang="es-ES" sz="3200">
                <a:latin typeface="Arial"/>
                <a:cs typeface="Arial"/>
              </a:rPr>
              <a:t>Actividad: Ejemplos de materiales de alfabetización que utilizan nuestras escuelas locales</a:t>
            </a:r>
            <a:endParaRPr lang="en-US" sz="3200" b="1"/>
          </a:p>
        </p:txBody>
      </p:sp>
      <p:pic>
        <p:nvPicPr>
          <p:cNvPr id="3" name="Picture 2">
            <a:extLst>
              <a:ext uri="{FF2B5EF4-FFF2-40B4-BE49-F238E27FC236}">
                <a16:creationId xmlns:a16="http://schemas.microsoft.com/office/drawing/2014/main" id="{32AC843E-75A5-80FC-0C8D-64CEADCCE0CA}"/>
              </a:ext>
            </a:extLst>
          </p:cNvPr>
          <p:cNvPicPr>
            <a:picLocks noChangeAspect="1"/>
          </p:cNvPicPr>
          <p:nvPr/>
        </p:nvPicPr>
        <p:blipFill>
          <a:blip r:embed="rId4"/>
          <a:stretch>
            <a:fillRect/>
          </a:stretch>
        </p:blipFill>
        <p:spPr>
          <a:xfrm>
            <a:off x="1834445" y="2967631"/>
            <a:ext cx="7620000" cy="2714625"/>
          </a:xfrm>
          <a:prstGeom prst="rect">
            <a:avLst/>
          </a:prstGeom>
        </p:spPr>
      </p:pic>
    </p:spTree>
    <p:custDataLst>
      <p:tags r:id="rId1"/>
    </p:custDataLst>
    <p:extLst>
      <p:ext uri="{BB962C8B-B14F-4D97-AF65-F5344CB8AC3E}">
        <p14:creationId xmlns:p14="http://schemas.microsoft.com/office/powerpoint/2010/main" val="3059872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9D7E-188E-57E3-C95D-9CDF9072EB24}"/>
              </a:ext>
            </a:extLst>
          </p:cNvPr>
          <p:cNvSpPr>
            <a:spLocks noGrp="1"/>
          </p:cNvSpPr>
          <p:nvPr>
            <p:ph type="title"/>
          </p:nvPr>
        </p:nvSpPr>
        <p:spPr>
          <a:xfrm>
            <a:off x="3337313" y="2173273"/>
            <a:ext cx="5273287" cy="1809726"/>
          </a:xfrm>
          <a:custGeom>
            <a:avLst/>
            <a:gdLst>
              <a:gd name="csX0" fmla="*/ 0 w 5273287"/>
              <a:gd name="csY0" fmla="*/ 0 h 1809726"/>
              <a:gd name="csX1" fmla="*/ 606428 w 5273287"/>
              <a:gd name="csY1" fmla="*/ 0 h 1809726"/>
              <a:gd name="csX2" fmla="*/ 1160123 w 5273287"/>
              <a:gd name="csY2" fmla="*/ 0 h 1809726"/>
              <a:gd name="csX3" fmla="*/ 1819284 w 5273287"/>
              <a:gd name="csY3" fmla="*/ 0 h 1809726"/>
              <a:gd name="csX4" fmla="*/ 2583911 w 5273287"/>
              <a:gd name="csY4" fmla="*/ 0 h 1809726"/>
              <a:gd name="csX5" fmla="*/ 3295804 w 5273287"/>
              <a:gd name="csY5" fmla="*/ 0 h 1809726"/>
              <a:gd name="csX6" fmla="*/ 3796767 w 5273287"/>
              <a:gd name="csY6" fmla="*/ 0 h 1809726"/>
              <a:gd name="csX7" fmla="*/ 4455928 w 5273287"/>
              <a:gd name="csY7" fmla="*/ 0 h 1809726"/>
              <a:gd name="csX8" fmla="*/ 5273287 w 5273287"/>
              <a:gd name="csY8" fmla="*/ 0 h 1809726"/>
              <a:gd name="csX9" fmla="*/ 5273287 w 5273287"/>
              <a:gd name="csY9" fmla="*/ 567047 h 1809726"/>
              <a:gd name="csX10" fmla="*/ 5273287 w 5273287"/>
              <a:gd name="csY10" fmla="*/ 1152192 h 1809726"/>
              <a:gd name="csX11" fmla="*/ 5273287 w 5273287"/>
              <a:gd name="csY11" fmla="*/ 1809726 h 1809726"/>
              <a:gd name="csX12" fmla="*/ 4772325 w 5273287"/>
              <a:gd name="csY12" fmla="*/ 1809726 h 1809726"/>
              <a:gd name="csX13" fmla="*/ 4060431 w 5273287"/>
              <a:gd name="csY13" fmla="*/ 1809726 h 1809726"/>
              <a:gd name="csX14" fmla="*/ 3295804 w 5273287"/>
              <a:gd name="csY14" fmla="*/ 1809726 h 1809726"/>
              <a:gd name="csX15" fmla="*/ 2742109 w 5273287"/>
              <a:gd name="csY15" fmla="*/ 1809726 h 1809726"/>
              <a:gd name="csX16" fmla="*/ 1977483 w 5273287"/>
              <a:gd name="csY16" fmla="*/ 1809726 h 1809726"/>
              <a:gd name="csX17" fmla="*/ 1423787 w 5273287"/>
              <a:gd name="csY17" fmla="*/ 1809726 h 1809726"/>
              <a:gd name="csX18" fmla="*/ 870092 w 5273287"/>
              <a:gd name="csY18" fmla="*/ 1809726 h 1809726"/>
              <a:gd name="csX19" fmla="*/ 0 w 5273287"/>
              <a:gd name="csY19" fmla="*/ 1809726 h 1809726"/>
              <a:gd name="csX20" fmla="*/ 0 w 5273287"/>
              <a:gd name="csY20" fmla="*/ 1242679 h 1809726"/>
              <a:gd name="csX21" fmla="*/ 0 w 5273287"/>
              <a:gd name="csY21" fmla="*/ 621339 h 1809726"/>
              <a:gd name="csX22" fmla="*/ 0 w 5273287"/>
              <a:gd name="csY22" fmla="*/ 0 h 1809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273287" h="1809726" fill="none" extrusionOk="0">
                <a:moveTo>
                  <a:pt x="0" y="0"/>
                </a:moveTo>
                <a:cubicBezTo>
                  <a:pt x="159970" y="14888"/>
                  <a:pt x="432026" y="-5201"/>
                  <a:pt x="606428" y="0"/>
                </a:cubicBezTo>
                <a:cubicBezTo>
                  <a:pt x="780830" y="5201"/>
                  <a:pt x="950069" y="25324"/>
                  <a:pt x="1160123" y="0"/>
                </a:cubicBezTo>
                <a:cubicBezTo>
                  <a:pt x="1370178" y="-25324"/>
                  <a:pt x="1617019" y="4091"/>
                  <a:pt x="1819284" y="0"/>
                </a:cubicBezTo>
                <a:cubicBezTo>
                  <a:pt x="2021549" y="-4091"/>
                  <a:pt x="2229448" y="2977"/>
                  <a:pt x="2583911" y="0"/>
                </a:cubicBezTo>
                <a:cubicBezTo>
                  <a:pt x="2938374" y="-2977"/>
                  <a:pt x="3010042" y="1410"/>
                  <a:pt x="3295804" y="0"/>
                </a:cubicBezTo>
                <a:cubicBezTo>
                  <a:pt x="3581566" y="-1410"/>
                  <a:pt x="3690158" y="-18715"/>
                  <a:pt x="3796767" y="0"/>
                </a:cubicBezTo>
                <a:cubicBezTo>
                  <a:pt x="3903376" y="18715"/>
                  <a:pt x="4203314" y="-9134"/>
                  <a:pt x="4455928" y="0"/>
                </a:cubicBezTo>
                <a:cubicBezTo>
                  <a:pt x="4708542" y="9134"/>
                  <a:pt x="4973126" y="-13750"/>
                  <a:pt x="5273287" y="0"/>
                </a:cubicBezTo>
                <a:cubicBezTo>
                  <a:pt x="5247802" y="202091"/>
                  <a:pt x="5277326" y="311841"/>
                  <a:pt x="5273287" y="567047"/>
                </a:cubicBezTo>
                <a:cubicBezTo>
                  <a:pt x="5269248" y="822253"/>
                  <a:pt x="5300581" y="1001227"/>
                  <a:pt x="5273287" y="1152192"/>
                </a:cubicBezTo>
                <a:cubicBezTo>
                  <a:pt x="5245993" y="1303157"/>
                  <a:pt x="5262303" y="1512125"/>
                  <a:pt x="5273287" y="1809726"/>
                </a:cubicBezTo>
                <a:cubicBezTo>
                  <a:pt x="5092612" y="1833258"/>
                  <a:pt x="4937645" y="1834681"/>
                  <a:pt x="4772325" y="1809726"/>
                </a:cubicBezTo>
                <a:cubicBezTo>
                  <a:pt x="4607005" y="1784771"/>
                  <a:pt x="4276018" y="1820949"/>
                  <a:pt x="4060431" y="1809726"/>
                </a:cubicBezTo>
                <a:cubicBezTo>
                  <a:pt x="3844844" y="1798503"/>
                  <a:pt x="3560096" y="1806109"/>
                  <a:pt x="3295804" y="1809726"/>
                </a:cubicBezTo>
                <a:cubicBezTo>
                  <a:pt x="3031512" y="1813343"/>
                  <a:pt x="2959703" y="1835729"/>
                  <a:pt x="2742109" y="1809726"/>
                </a:cubicBezTo>
                <a:cubicBezTo>
                  <a:pt x="2524515" y="1783723"/>
                  <a:pt x="2296824" y="1836531"/>
                  <a:pt x="1977483" y="1809726"/>
                </a:cubicBezTo>
                <a:cubicBezTo>
                  <a:pt x="1658142" y="1782921"/>
                  <a:pt x="1678913" y="1800338"/>
                  <a:pt x="1423787" y="1809726"/>
                </a:cubicBezTo>
                <a:cubicBezTo>
                  <a:pt x="1168661" y="1819114"/>
                  <a:pt x="1077738" y="1835441"/>
                  <a:pt x="870092" y="1809726"/>
                </a:cubicBezTo>
                <a:cubicBezTo>
                  <a:pt x="662446" y="1784011"/>
                  <a:pt x="343257" y="1805222"/>
                  <a:pt x="0" y="1809726"/>
                </a:cubicBezTo>
                <a:cubicBezTo>
                  <a:pt x="19016" y="1567582"/>
                  <a:pt x="6477" y="1510446"/>
                  <a:pt x="0" y="1242679"/>
                </a:cubicBezTo>
                <a:cubicBezTo>
                  <a:pt x="-6477" y="974912"/>
                  <a:pt x="-13906" y="783647"/>
                  <a:pt x="0" y="621339"/>
                </a:cubicBezTo>
                <a:cubicBezTo>
                  <a:pt x="13906" y="459031"/>
                  <a:pt x="14164" y="170765"/>
                  <a:pt x="0" y="0"/>
                </a:cubicBezTo>
                <a:close/>
              </a:path>
              <a:path w="5273287" h="1809726" stroke="0" extrusionOk="0">
                <a:moveTo>
                  <a:pt x="0" y="0"/>
                </a:moveTo>
                <a:cubicBezTo>
                  <a:pt x="167110" y="-26858"/>
                  <a:pt x="402290" y="-7514"/>
                  <a:pt x="659161" y="0"/>
                </a:cubicBezTo>
                <a:cubicBezTo>
                  <a:pt x="916032" y="7514"/>
                  <a:pt x="1025570" y="23752"/>
                  <a:pt x="1318322" y="0"/>
                </a:cubicBezTo>
                <a:cubicBezTo>
                  <a:pt x="1611074" y="-23752"/>
                  <a:pt x="1661728" y="-19713"/>
                  <a:pt x="1819284" y="0"/>
                </a:cubicBezTo>
                <a:cubicBezTo>
                  <a:pt x="1976840" y="19713"/>
                  <a:pt x="2197145" y="20765"/>
                  <a:pt x="2320246" y="0"/>
                </a:cubicBezTo>
                <a:cubicBezTo>
                  <a:pt x="2443347" y="-20765"/>
                  <a:pt x="2848539" y="-19561"/>
                  <a:pt x="3032140" y="0"/>
                </a:cubicBezTo>
                <a:cubicBezTo>
                  <a:pt x="3215741" y="19561"/>
                  <a:pt x="3443721" y="30070"/>
                  <a:pt x="3744034" y="0"/>
                </a:cubicBezTo>
                <a:cubicBezTo>
                  <a:pt x="4044347" y="-30070"/>
                  <a:pt x="4122049" y="4522"/>
                  <a:pt x="4455928" y="0"/>
                </a:cubicBezTo>
                <a:cubicBezTo>
                  <a:pt x="4789807" y="-4522"/>
                  <a:pt x="5059685" y="-36798"/>
                  <a:pt x="5273287" y="0"/>
                </a:cubicBezTo>
                <a:cubicBezTo>
                  <a:pt x="5253057" y="153619"/>
                  <a:pt x="5259555" y="326735"/>
                  <a:pt x="5273287" y="585145"/>
                </a:cubicBezTo>
                <a:cubicBezTo>
                  <a:pt x="5287019" y="843555"/>
                  <a:pt x="5270445" y="985052"/>
                  <a:pt x="5273287" y="1134095"/>
                </a:cubicBezTo>
                <a:cubicBezTo>
                  <a:pt x="5276130" y="1283138"/>
                  <a:pt x="5274073" y="1588439"/>
                  <a:pt x="5273287" y="1809726"/>
                </a:cubicBezTo>
                <a:cubicBezTo>
                  <a:pt x="5080248" y="1795730"/>
                  <a:pt x="4904584" y="1798593"/>
                  <a:pt x="4614126" y="1809726"/>
                </a:cubicBezTo>
                <a:cubicBezTo>
                  <a:pt x="4323668" y="1820859"/>
                  <a:pt x="4175849" y="1779044"/>
                  <a:pt x="3954965" y="1809726"/>
                </a:cubicBezTo>
                <a:cubicBezTo>
                  <a:pt x="3734081" y="1840408"/>
                  <a:pt x="3398470" y="1823618"/>
                  <a:pt x="3190339" y="1809726"/>
                </a:cubicBezTo>
                <a:cubicBezTo>
                  <a:pt x="2982208" y="1795834"/>
                  <a:pt x="2670543" y="1812947"/>
                  <a:pt x="2478445" y="1809726"/>
                </a:cubicBezTo>
                <a:cubicBezTo>
                  <a:pt x="2286347" y="1806505"/>
                  <a:pt x="2064231" y="1779503"/>
                  <a:pt x="1713818" y="1809726"/>
                </a:cubicBezTo>
                <a:cubicBezTo>
                  <a:pt x="1363405" y="1839949"/>
                  <a:pt x="1330788" y="1842223"/>
                  <a:pt x="1001925" y="1809726"/>
                </a:cubicBezTo>
                <a:cubicBezTo>
                  <a:pt x="673062" y="1777229"/>
                  <a:pt x="379298" y="1837566"/>
                  <a:pt x="0" y="1809726"/>
                </a:cubicBezTo>
                <a:cubicBezTo>
                  <a:pt x="1610" y="1501275"/>
                  <a:pt x="27339" y="1424243"/>
                  <a:pt x="0" y="1188387"/>
                </a:cubicBezTo>
                <a:cubicBezTo>
                  <a:pt x="-27339" y="952531"/>
                  <a:pt x="27075" y="866964"/>
                  <a:pt x="0" y="548950"/>
                </a:cubicBezTo>
                <a:cubicBezTo>
                  <a:pt x="-27075" y="230936"/>
                  <a:pt x="-22126" y="228037"/>
                  <a:pt x="0" y="0"/>
                </a:cubicBezTo>
                <a:close/>
              </a:path>
            </a:pathLst>
          </a:custGeom>
          <a:ln>
            <a:solidFill>
              <a:srgbClr val="26686D"/>
            </a:solidFill>
            <a:extLst>
              <a:ext uri="{C807C97D-BFC1-408E-A445-0C87EB9F89A2}">
                <ask:lineSketchStyleProps xmlns:ask="http://schemas.microsoft.com/office/drawing/2018/sketchyshapes" sd="1334087417">
                  <ask:type>
                    <ask:lineSketchFreehand/>
                  </ask:type>
                </ask:lineSketchStyleProps>
              </a:ext>
            </a:extLst>
          </a:ln>
        </p:spPr>
        <p:txBody>
          <a:bodyPr/>
          <a:lstStyle/>
          <a:p>
            <a:pPr algn="ctr"/>
            <a:r>
              <a:rPr lang="en-US" sz="6000" err="1"/>
              <a:t>Experiencia</a:t>
            </a:r>
            <a:r>
              <a:rPr lang="en-US" sz="6000"/>
              <a:t> de </a:t>
            </a:r>
            <a:r>
              <a:rPr lang="en-US" sz="6000" err="1"/>
              <a:t>los</a:t>
            </a:r>
            <a:r>
              <a:rPr lang="en-US" sz="6000"/>
              <a:t> padres</a:t>
            </a:r>
          </a:p>
        </p:txBody>
      </p:sp>
      <p:sp>
        <p:nvSpPr>
          <p:cNvPr id="4" name="Slide Number Placeholder 3">
            <a:extLst>
              <a:ext uri="{FF2B5EF4-FFF2-40B4-BE49-F238E27FC236}">
                <a16:creationId xmlns:a16="http://schemas.microsoft.com/office/drawing/2014/main" id="{C22A3125-1FA8-F703-CA98-8347F4623DDE}"/>
              </a:ext>
            </a:extLst>
          </p:cNvPr>
          <p:cNvSpPr>
            <a:spLocks noGrp="1"/>
          </p:cNvSpPr>
          <p:nvPr>
            <p:ph type="sldNum" sz="quarter" idx="12"/>
          </p:nvPr>
        </p:nvSpPr>
        <p:spPr/>
        <p:txBody>
          <a:bodyPr/>
          <a:lstStyle/>
          <a:p>
            <a:fld id="{350833F6-E467-4A43-86ED-A1A94EB660F4}" type="slidenum">
              <a:rPr lang="en-US" smtClean="0"/>
              <a:pPr/>
              <a:t>22</a:t>
            </a:fld>
            <a:endParaRPr lang="en-US"/>
          </a:p>
        </p:txBody>
      </p:sp>
    </p:spTree>
    <p:custDataLst>
      <p:tags r:id="rId1"/>
    </p:custDataLst>
    <p:extLst>
      <p:ext uri="{BB962C8B-B14F-4D97-AF65-F5344CB8AC3E}">
        <p14:creationId xmlns:p14="http://schemas.microsoft.com/office/powerpoint/2010/main" val="2595255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0B44-9F39-EE29-0806-D68272A0B48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BDD38F-2015-9B1D-CBD8-149C0E33BCF6}"/>
              </a:ext>
            </a:extLst>
          </p:cNvPr>
          <p:cNvSpPr/>
          <p:nvPr/>
        </p:nvSpPr>
        <p:spPr>
          <a:xfrm>
            <a:off x="3943" y="5885096"/>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1BBBEE-B4AB-5CB2-9F3D-C6E2FC23692B}"/>
              </a:ext>
            </a:extLst>
          </p:cNvPr>
          <p:cNvSpPr>
            <a:spLocks noGrp="1"/>
          </p:cNvSpPr>
          <p:nvPr>
            <p:ph type="title"/>
          </p:nvPr>
        </p:nvSpPr>
        <p:spPr>
          <a:xfrm>
            <a:off x="838199" y="815066"/>
            <a:ext cx="9616440" cy="701731"/>
          </a:xfrm>
        </p:spPr>
        <p:txBody>
          <a:bodyPr/>
          <a:lstStyle/>
          <a:p>
            <a:r>
              <a:rPr lang="en-US"/>
              <a:t>¡</a:t>
            </a:r>
            <a:r>
              <a:rPr lang="en-US" err="1"/>
              <a:t>Pruébalo</a:t>
            </a:r>
            <a:r>
              <a:rPr lang="en-US"/>
              <a:t>!</a:t>
            </a:r>
            <a:endParaRPr lang="en-US" b="1"/>
          </a:p>
        </p:txBody>
      </p:sp>
      <p:pic>
        <p:nvPicPr>
          <p:cNvPr id="3" name="Picture 2" descr="Big Bad Wolf chasing grandmother wanting to eat her">
            <a:extLst>
              <a:ext uri="{FF2B5EF4-FFF2-40B4-BE49-F238E27FC236}">
                <a16:creationId xmlns:a16="http://schemas.microsoft.com/office/drawing/2014/main" id="{0ADF2486-DA3A-E3FE-5BE3-7D72E8D57A94}"/>
              </a:ext>
            </a:extLst>
          </p:cNvPr>
          <p:cNvPicPr>
            <a:picLocks noChangeAspect="1"/>
          </p:cNvPicPr>
          <p:nvPr/>
        </p:nvPicPr>
        <p:blipFill>
          <a:blip r:embed="rId4"/>
          <a:srcRect l="12653" t="9025" r="9388" b="22024"/>
          <a:stretch/>
        </p:blipFill>
        <p:spPr>
          <a:xfrm>
            <a:off x="1260284" y="1753795"/>
            <a:ext cx="4477851" cy="4114557"/>
          </a:xfrm>
          <a:prstGeom prst="rect">
            <a:avLst/>
          </a:prstGeom>
          <a:ln>
            <a:noFill/>
          </a:ln>
          <a:effectLst>
            <a:outerShdw blurRad="292100" dist="139700" dir="2700000" algn="tl" rotWithShape="0">
              <a:srgbClr val="333333">
                <a:alpha val="65000"/>
              </a:srgbClr>
            </a:outerShdw>
          </a:effectLst>
        </p:spPr>
      </p:pic>
      <p:pic>
        <p:nvPicPr>
          <p:cNvPr id="10" name="Picture 9" descr="Child sitting on grandma's lap at a picnic">
            <a:extLst>
              <a:ext uri="{FF2B5EF4-FFF2-40B4-BE49-F238E27FC236}">
                <a16:creationId xmlns:a16="http://schemas.microsoft.com/office/drawing/2014/main" id="{DB6BD717-4677-FC82-E101-43059B83D44D}"/>
              </a:ext>
            </a:extLst>
          </p:cNvPr>
          <p:cNvPicPr>
            <a:picLocks noChangeAspect="1"/>
          </p:cNvPicPr>
          <p:nvPr/>
        </p:nvPicPr>
        <p:blipFill>
          <a:blip r:embed="rId5" cstate="screen">
            <a:extLst>
              <a:ext uri="{28A0092B-C50C-407E-A947-70E740481C1C}">
                <a14:useLocalDpi xmlns:a14="http://schemas.microsoft.com/office/drawing/2010/main"/>
              </a:ext>
            </a:extLst>
          </a:blip>
          <a:srcRect l="10699" t="3200" r="14405" b="8246"/>
          <a:stretch/>
        </p:blipFill>
        <p:spPr>
          <a:xfrm>
            <a:off x="6476691" y="1738411"/>
            <a:ext cx="4896352" cy="41361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365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838199" y="815066"/>
            <a:ext cx="9616440" cy="701731"/>
          </a:xfrm>
        </p:spPr>
        <p:txBody>
          <a:bodyPr/>
          <a:lstStyle/>
          <a:p>
            <a:r>
              <a:rPr lang="en-US">
                <a:latin typeface="Arial"/>
                <a:cs typeface="Arial"/>
              </a:rPr>
              <a:t>Hablar vs. </a:t>
            </a:r>
            <a:r>
              <a:rPr lang="en-US" err="1">
                <a:latin typeface="Arial"/>
                <a:cs typeface="Arial"/>
              </a:rPr>
              <a:t>Escribir</a:t>
            </a:r>
            <a:endParaRPr lang="en-US" b="1"/>
          </a:p>
        </p:txBody>
      </p:sp>
      <p:sp>
        <p:nvSpPr>
          <p:cNvPr id="9" name="Content Placeholder 2">
            <a:extLst>
              <a:ext uri="{FF2B5EF4-FFF2-40B4-BE49-F238E27FC236}">
                <a16:creationId xmlns:a16="http://schemas.microsoft.com/office/drawing/2014/main" id="{A62013DB-2570-1E39-1BE4-A065BF7F2A59}"/>
              </a:ext>
            </a:extLst>
          </p:cNvPr>
          <p:cNvSpPr txBox="1">
            <a:spLocks/>
          </p:cNvSpPr>
          <p:nvPr/>
        </p:nvSpPr>
        <p:spPr>
          <a:xfrm>
            <a:off x="909737" y="4270297"/>
            <a:ext cx="5010809" cy="22039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a:latin typeface="Arial"/>
                <a:cs typeface="Arial"/>
              </a:rPr>
              <a:t>Frases desordenadas
Expresiones faciales
Tono y gestos</a:t>
            </a:r>
            <a:endParaRPr lang="en-US" sz="2200">
              <a:latin typeface="Arial"/>
              <a:cs typeface="Arial"/>
            </a:endParaRPr>
          </a:p>
        </p:txBody>
      </p:sp>
      <p:sp>
        <p:nvSpPr>
          <p:cNvPr id="6" name="Content Placeholder 2">
            <a:extLst>
              <a:ext uri="{FF2B5EF4-FFF2-40B4-BE49-F238E27FC236}">
                <a16:creationId xmlns:a16="http://schemas.microsoft.com/office/drawing/2014/main" id="{DA920817-4D11-9811-A67B-01B7203E6052}"/>
              </a:ext>
            </a:extLst>
          </p:cNvPr>
          <p:cNvSpPr txBox="1">
            <a:spLocks/>
          </p:cNvSpPr>
          <p:nvPr/>
        </p:nvSpPr>
        <p:spPr>
          <a:xfrm>
            <a:off x="7223914" y="4245497"/>
            <a:ext cx="4982055" cy="1973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a:latin typeface="Arial"/>
                <a:cs typeface="Arial"/>
              </a:rPr>
              <a:t>Estructura de la escritura
Ayuda a la comprensión
"Ver" la estructura</a:t>
            </a:r>
            <a:endParaRPr lang="en-US" sz="2200">
              <a:latin typeface="Arial"/>
              <a:cs typeface="Arial"/>
            </a:endParaRPr>
          </a:p>
        </p:txBody>
      </p:sp>
      <p:pic>
        <p:nvPicPr>
          <p:cNvPr id="3" name="Picture 2" descr="A group of children making different facial expression&#10;&#10;">
            <a:extLst>
              <a:ext uri="{FF2B5EF4-FFF2-40B4-BE49-F238E27FC236}">
                <a16:creationId xmlns:a16="http://schemas.microsoft.com/office/drawing/2014/main" id="{79F7ADA8-5064-EE3A-F131-68AC3C4D06F5}"/>
              </a:ext>
            </a:extLst>
          </p:cNvPr>
          <p:cNvPicPr>
            <a:picLocks noChangeAspect="1"/>
          </p:cNvPicPr>
          <p:nvPr/>
        </p:nvPicPr>
        <p:blipFill>
          <a:blip r:embed="rId4" cstate="screen">
            <a:extLst>
              <a:ext uri="{28A0092B-C50C-407E-A947-70E740481C1C}">
                <a14:useLocalDpi xmlns:a14="http://schemas.microsoft.com/office/drawing/2010/main"/>
              </a:ext>
            </a:extLst>
          </a:blip>
          <a:srcRect l="-44" r="19974" b="19805"/>
          <a:stretch/>
        </p:blipFill>
        <p:spPr>
          <a:xfrm>
            <a:off x="873462" y="1718563"/>
            <a:ext cx="5527808" cy="2212076"/>
          </a:xfrm>
          <a:prstGeom prst="rect">
            <a:avLst/>
          </a:prstGeom>
          <a:ln>
            <a:noFill/>
          </a:ln>
          <a:effectLst>
            <a:outerShdw blurRad="292100" dist="139700" dir="2700000" algn="tl" rotWithShape="0">
              <a:srgbClr val="333333">
                <a:alpha val="65000"/>
              </a:srgbClr>
            </a:outerShdw>
          </a:effectLst>
        </p:spPr>
      </p:pic>
      <p:pic>
        <p:nvPicPr>
          <p:cNvPr id="10" name="Picture 9" descr="Close up of girl writing">
            <a:extLst>
              <a:ext uri="{FF2B5EF4-FFF2-40B4-BE49-F238E27FC236}">
                <a16:creationId xmlns:a16="http://schemas.microsoft.com/office/drawing/2014/main" id="{C879C052-32CD-6E55-935F-3EFF83BE2D2D}"/>
              </a:ext>
            </a:extLst>
          </p:cNvPr>
          <p:cNvPicPr>
            <a:picLocks noChangeAspect="1"/>
          </p:cNvPicPr>
          <p:nvPr/>
        </p:nvPicPr>
        <p:blipFill>
          <a:blip r:embed="rId5" cstate="screen">
            <a:extLst>
              <a:ext uri="{28A0092B-C50C-407E-A947-70E740481C1C}">
                <a14:useLocalDpi xmlns:a14="http://schemas.microsoft.com/office/drawing/2010/main"/>
              </a:ext>
            </a:extLst>
          </a:blip>
          <a:srcRect l="607" t="13849" r="10277" b="10429"/>
          <a:stretch/>
        </p:blipFill>
        <p:spPr>
          <a:xfrm>
            <a:off x="7220161" y="1710318"/>
            <a:ext cx="4193223" cy="220220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4892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5A1A-78D9-39E7-EF13-18F81F8A5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46739-C13F-7816-6331-E2FE9C0995B2}"/>
              </a:ext>
            </a:extLst>
          </p:cNvPr>
          <p:cNvSpPr>
            <a:spLocks noGrp="1"/>
          </p:cNvSpPr>
          <p:nvPr>
            <p:ph type="title"/>
          </p:nvPr>
        </p:nvSpPr>
        <p:spPr>
          <a:xfrm>
            <a:off x="701571" y="561602"/>
            <a:ext cx="9677892" cy="701731"/>
          </a:xfrm>
        </p:spPr>
        <p:txBody>
          <a:bodyPr/>
          <a:lstStyle/>
          <a:p>
            <a:r>
              <a:rPr lang="en-US" err="1">
                <a:latin typeface="Arial"/>
                <a:cs typeface="Arial"/>
              </a:rPr>
              <a:t>Habilidades</a:t>
            </a:r>
            <a:r>
              <a:rPr lang="en-US">
                <a:latin typeface="Arial"/>
                <a:cs typeface="Arial"/>
              </a:rPr>
              <a:t> </a:t>
            </a:r>
            <a:r>
              <a:rPr lang="en-US" err="1">
                <a:latin typeface="Arial"/>
                <a:cs typeface="Arial"/>
              </a:rPr>
              <a:t>Tempranas</a:t>
            </a:r>
            <a:endParaRPr lang="en-US"/>
          </a:p>
        </p:txBody>
      </p:sp>
      <p:sp>
        <p:nvSpPr>
          <p:cNvPr id="5" name="Rectangle 4">
            <a:extLst>
              <a:ext uri="{FF2B5EF4-FFF2-40B4-BE49-F238E27FC236}">
                <a16:creationId xmlns:a16="http://schemas.microsoft.com/office/drawing/2014/main" id="{854B1152-75C1-EACE-D5F1-D6AF2429E1EF}"/>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0CE8F6C-AB61-01B4-C15C-574A6024B7D8}"/>
              </a:ext>
            </a:extLst>
          </p:cNvPr>
          <p:cNvSpPr txBox="1"/>
          <p:nvPr/>
        </p:nvSpPr>
        <p:spPr>
          <a:xfrm>
            <a:off x="819727" y="13608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Palabras del </a:t>
            </a:r>
            <a:r>
              <a:rPr lang="en-US" sz="3600" err="1">
                <a:latin typeface="Arial"/>
                <a:cs typeface="Arial"/>
              </a:rPr>
              <a:t>libro</a:t>
            </a:r>
            <a:endParaRPr lang="en-US"/>
          </a:p>
        </p:txBody>
      </p:sp>
      <p:sp>
        <p:nvSpPr>
          <p:cNvPr id="7" name="TextBox 6">
            <a:extLst>
              <a:ext uri="{FF2B5EF4-FFF2-40B4-BE49-F238E27FC236}">
                <a16:creationId xmlns:a16="http://schemas.microsoft.com/office/drawing/2014/main" id="{CE54F602-1125-725B-1265-6F62A3D88039}"/>
              </a:ext>
            </a:extLst>
          </p:cNvPr>
          <p:cNvSpPr txBox="1"/>
          <p:nvPr/>
        </p:nvSpPr>
        <p:spPr>
          <a:xfrm>
            <a:off x="819726" y="217203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Rimadora</a:t>
            </a:r>
            <a:endParaRPr lang="en-US"/>
          </a:p>
        </p:txBody>
      </p:sp>
      <p:sp>
        <p:nvSpPr>
          <p:cNvPr id="9" name="TextBox 8">
            <a:extLst>
              <a:ext uri="{FF2B5EF4-FFF2-40B4-BE49-F238E27FC236}">
                <a16:creationId xmlns:a16="http://schemas.microsoft.com/office/drawing/2014/main" id="{EADBA8FC-9291-4338-3067-C2FBD8720189}"/>
              </a:ext>
            </a:extLst>
          </p:cNvPr>
          <p:cNvSpPr txBox="1"/>
          <p:nvPr/>
        </p:nvSpPr>
        <p:spPr>
          <a:xfrm>
            <a:off x="819726" y="300777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Sílabas</a:t>
            </a:r>
            <a:endParaRPr lang="en-US"/>
          </a:p>
        </p:txBody>
      </p:sp>
      <p:sp>
        <p:nvSpPr>
          <p:cNvPr id="10" name="TextBox 9">
            <a:extLst>
              <a:ext uri="{FF2B5EF4-FFF2-40B4-BE49-F238E27FC236}">
                <a16:creationId xmlns:a16="http://schemas.microsoft.com/office/drawing/2014/main" id="{E4EA7A80-7753-A52F-3208-CF59AF9BCC1D}"/>
              </a:ext>
            </a:extLst>
          </p:cNvPr>
          <p:cNvSpPr txBox="1"/>
          <p:nvPr/>
        </p:nvSpPr>
        <p:spPr>
          <a:xfrm>
            <a:off x="819727" y="386809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Colorear</a:t>
            </a:r>
            <a:r>
              <a:rPr lang="en-US" sz="3600">
                <a:latin typeface="Arial"/>
                <a:cs typeface="Arial"/>
              </a:rPr>
              <a:t> y </a:t>
            </a:r>
            <a:r>
              <a:rPr lang="en-US" sz="3600" err="1">
                <a:latin typeface="Arial"/>
                <a:cs typeface="Arial"/>
              </a:rPr>
              <a:t>escribir</a:t>
            </a:r>
            <a:endParaRPr lang="en-US"/>
          </a:p>
        </p:txBody>
      </p:sp>
      <p:sp>
        <p:nvSpPr>
          <p:cNvPr id="11" name="TextBox 10">
            <a:extLst>
              <a:ext uri="{FF2B5EF4-FFF2-40B4-BE49-F238E27FC236}">
                <a16:creationId xmlns:a16="http://schemas.microsoft.com/office/drawing/2014/main" id="{5A34ACD5-5636-3EBC-3318-96C74D158A80}"/>
              </a:ext>
            </a:extLst>
          </p:cNvPr>
          <p:cNvSpPr txBox="1"/>
          <p:nvPr/>
        </p:nvSpPr>
        <p:spPr>
          <a:xfrm>
            <a:off x="819727" y="4716132"/>
            <a:ext cx="527142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s-ES" sz="3600">
                <a:latin typeface="Arial"/>
                <a:cs typeface="Arial"/>
              </a:rPr>
              <a:t>Nombres y sonidos de las letras</a:t>
            </a:r>
            <a:endParaRPr lang="en-US"/>
          </a:p>
        </p:txBody>
      </p:sp>
      <p:pic>
        <p:nvPicPr>
          <p:cNvPr id="13" name="Picture 12" descr="preschool aged kids sitting on floor with teacher using hand motions like clapping">
            <a:extLst>
              <a:ext uri="{FF2B5EF4-FFF2-40B4-BE49-F238E27FC236}">
                <a16:creationId xmlns:a16="http://schemas.microsoft.com/office/drawing/2014/main" id="{195A67FF-634D-7ED0-90D1-848EC35E7E81}"/>
              </a:ext>
            </a:extLst>
          </p:cNvPr>
          <p:cNvPicPr>
            <a:picLocks noChangeAspect="1"/>
          </p:cNvPicPr>
          <p:nvPr/>
        </p:nvPicPr>
        <p:blipFill>
          <a:blip r:embed="rId4" cstate="screen">
            <a:extLst>
              <a:ext uri="{28A0092B-C50C-407E-A947-70E740481C1C}">
                <a14:useLocalDpi xmlns:a14="http://schemas.microsoft.com/office/drawing/2010/main"/>
              </a:ext>
            </a:extLst>
          </a:blip>
          <a:srcRect l="3970" t="3496" r="37717" b="5540"/>
          <a:stretch/>
        </p:blipFill>
        <p:spPr>
          <a:xfrm>
            <a:off x="7047887" y="930314"/>
            <a:ext cx="2431393" cy="249868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B9211F4-E8C6-AC9A-0DFB-956FE0A1438A}"/>
              </a:ext>
            </a:extLst>
          </p:cNvPr>
          <p:cNvPicPr>
            <a:picLocks noChangeAspect="1"/>
          </p:cNvPicPr>
          <p:nvPr/>
        </p:nvPicPr>
        <p:blipFill>
          <a:blip r:embed="rId5">
            <a:extLst>
              <a:ext uri="{28A0092B-C50C-407E-A947-70E740481C1C}">
                <a14:useLocalDpi xmlns:a14="http://schemas.microsoft.com/office/drawing/2010/main" val="0"/>
              </a:ext>
            </a:extLst>
          </a:blip>
          <a:srcRect l="212" r="16155"/>
          <a:stretch>
            <a:fillRect/>
          </a:stretch>
        </p:blipFill>
        <p:spPr>
          <a:xfrm>
            <a:off x="8525201" y="3658199"/>
            <a:ext cx="2847072" cy="22694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6349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A738-8A37-B763-8C13-D863E8651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745D6-BAE2-F925-68D5-C8785DBC6FC0}"/>
              </a:ext>
            </a:extLst>
          </p:cNvPr>
          <p:cNvSpPr>
            <a:spLocks noGrp="1"/>
          </p:cNvSpPr>
          <p:nvPr>
            <p:ph type="title"/>
          </p:nvPr>
        </p:nvSpPr>
        <p:spPr>
          <a:xfrm>
            <a:off x="701571" y="561602"/>
            <a:ext cx="9677892" cy="701731"/>
          </a:xfrm>
        </p:spPr>
        <p:txBody>
          <a:bodyPr/>
          <a:lstStyle/>
          <a:p>
            <a:r>
              <a:rPr lang="en-US" err="1">
                <a:latin typeface="Arial"/>
                <a:cs typeface="Arial"/>
              </a:rPr>
              <a:t>Habilidades</a:t>
            </a:r>
            <a:r>
              <a:rPr lang="en-US">
                <a:latin typeface="Arial"/>
                <a:cs typeface="Arial"/>
              </a:rPr>
              <a:t> </a:t>
            </a:r>
            <a:r>
              <a:rPr lang="en-US" err="1">
                <a:latin typeface="Arial"/>
                <a:cs typeface="Arial"/>
              </a:rPr>
              <a:t>Intermedias</a:t>
            </a:r>
            <a:endParaRPr lang="en-US"/>
          </a:p>
        </p:txBody>
      </p:sp>
      <p:pic>
        <p:nvPicPr>
          <p:cNvPr id="4" name="Picture 3" descr="kindergarten student working carefully to write on school paper">
            <a:extLst>
              <a:ext uri="{FF2B5EF4-FFF2-40B4-BE49-F238E27FC236}">
                <a16:creationId xmlns:a16="http://schemas.microsoft.com/office/drawing/2014/main" id="{FA76AD9E-3820-6467-3C3A-257D405DF378}"/>
              </a:ext>
            </a:extLst>
          </p:cNvPr>
          <p:cNvPicPr>
            <a:picLocks noChangeAspect="1"/>
          </p:cNvPicPr>
          <p:nvPr/>
        </p:nvPicPr>
        <p:blipFill>
          <a:blip r:embed="rId4" cstate="screen">
            <a:extLst>
              <a:ext uri="{28A0092B-C50C-407E-A947-70E740481C1C}">
                <a14:useLocalDpi xmlns:a14="http://schemas.microsoft.com/office/drawing/2010/main"/>
              </a:ext>
            </a:extLst>
          </a:blip>
          <a:srcRect l="2461" t="4751" r="29754" b="6478"/>
          <a:stretch/>
        </p:blipFill>
        <p:spPr>
          <a:xfrm>
            <a:off x="8252759" y="2135683"/>
            <a:ext cx="3453433" cy="300920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8C725D7D-D09E-18A5-EEBD-9090EB772CBE}"/>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5DF9743-D25B-E573-4169-E2D7729931DF}"/>
              </a:ext>
            </a:extLst>
          </p:cNvPr>
          <p:cNvSpPr txBox="1"/>
          <p:nvPr/>
        </p:nvSpPr>
        <p:spPr>
          <a:xfrm>
            <a:off x="695036" y="1305456"/>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Audición</a:t>
            </a:r>
            <a:r>
              <a:rPr lang="en-US" sz="3600">
                <a:latin typeface="Arial"/>
                <a:cs typeface="Arial"/>
              </a:rPr>
              <a:t> de </a:t>
            </a:r>
            <a:r>
              <a:rPr lang="en-US" sz="3600" err="1">
                <a:latin typeface="Arial"/>
                <a:cs typeface="Arial"/>
              </a:rPr>
              <a:t>sonidos</a:t>
            </a:r>
            <a:endParaRPr lang="en-US"/>
          </a:p>
        </p:txBody>
      </p:sp>
      <p:sp>
        <p:nvSpPr>
          <p:cNvPr id="12" name="TextBox 11">
            <a:extLst>
              <a:ext uri="{FF2B5EF4-FFF2-40B4-BE49-F238E27FC236}">
                <a16:creationId xmlns:a16="http://schemas.microsoft.com/office/drawing/2014/main" id="{189CB7FF-8503-0A9E-EFCC-94DD523B4443}"/>
              </a:ext>
            </a:extLst>
          </p:cNvPr>
          <p:cNvSpPr txBox="1"/>
          <p:nvPr/>
        </p:nvSpPr>
        <p:spPr>
          <a:xfrm>
            <a:off x="707584" y="21356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Escritura</a:t>
            </a:r>
            <a:endParaRPr lang="en-US" sz="3600">
              <a:latin typeface="Arial"/>
              <a:cs typeface="Arial"/>
            </a:endParaRPr>
          </a:p>
        </p:txBody>
      </p:sp>
      <p:sp>
        <p:nvSpPr>
          <p:cNvPr id="14" name="TextBox 13">
            <a:extLst>
              <a:ext uri="{FF2B5EF4-FFF2-40B4-BE49-F238E27FC236}">
                <a16:creationId xmlns:a16="http://schemas.microsoft.com/office/drawing/2014/main" id="{CA209F9A-BB29-FA32-03ED-576544D1234D}"/>
              </a:ext>
            </a:extLst>
          </p:cNvPr>
          <p:cNvSpPr txBox="1"/>
          <p:nvPr/>
        </p:nvSpPr>
        <p:spPr>
          <a:xfrm>
            <a:off x="701833" y="3019237"/>
            <a:ext cx="7694022"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s-ES" sz="3600">
                <a:latin typeface="Arial"/>
                <a:cs typeface="Arial"/>
              </a:rPr>
              <a:t>Nombres y sonidos de las letras</a:t>
            </a:r>
            <a:endParaRPr lang="en-US" sz="3600"/>
          </a:p>
        </p:txBody>
      </p:sp>
      <p:sp>
        <p:nvSpPr>
          <p:cNvPr id="16" name="TextBox 15">
            <a:extLst>
              <a:ext uri="{FF2B5EF4-FFF2-40B4-BE49-F238E27FC236}">
                <a16:creationId xmlns:a16="http://schemas.microsoft.com/office/drawing/2014/main" id="{DF16F9D6-51BE-5F0E-12A3-18CE3D86BF87}"/>
              </a:ext>
            </a:extLst>
          </p:cNvPr>
          <p:cNvSpPr txBox="1"/>
          <p:nvPr/>
        </p:nvSpPr>
        <p:spPr>
          <a:xfrm>
            <a:off x="707584" y="3896125"/>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Leer y </a:t>
            </a:r>
            <a:r>
              <a:rPr lang="en-US" sz="3600" err="1">
                <a:latin typeface="Arial"/>
                <a:cs typeface="Arial"/>
              </a:rPr>
              <a:t>deletrear</a:t>
            </a:r>
            <a:endParaRPr lang="en-US" sz="3600">
              <a:latin typeface="Arial"/>
              <a:cs typeface="Arial"/>
            </a:endParaRPr>
          </a:p>
        </p:txBody>
      </p:sp>
      <p:sp>
        <p:nvSpPr>
          <p:cNvPr id="18" name="TextBox 17">
            <a:extLst>
              <a:ext uri="{FF2B5EF4-FFF2-40B4-BE49-F238E27FC236}">
                <a16:creationId xmlns:a16="http://schemas.microsoft.com/office/drawing/2014/main" id="{19B21B31-C42A-3D6B-712F-A02AA5E3E17B}"/>
              </a:ext>
            </a:extLst>
          </p:cNvPr>
          <p:cNvSpPr txBox="1"/>
          <p:nvPr/>
        </p:nvSpPr>
        <p:spPr>
          <a:xfrm>
            <a:off x="701571" y="4718661"/>
            <a:ext cx="5881742"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Estructura</a:t>
            </a:r>
            <a:r>
              <a:rPr lang="en-US" sz="3600">
                <a:latin typeface="Arial"/>
                <a:cs typeface="Arial"/>
              </a:rPr>
              <a:t> de la </a:t>
            </a:r>
            <a:r>
              <a:rPr lang="en-US" sz="3600" err="1">
                <a:latin typeface="Arial"/>
                <a:cs typeface="Arial"/>
              </a:rPr>
              <a:t>oración</a:t>
            </a:r>
            <a:endParaRPr lang="en-US"/>
          </a:p>
        </p:txBody>
      </p:sp>
    </p:spTree>
    <p:custDataLst>
      <p:tags r:id="rId1"/>
    </p:custDataLst>
    <p:extLst>
      <p:ext uri="{BB962C8B-B14F-4D97-AF65-F5344CB8AC3E}">
        <p14:creationId xmlns:p14="http://schemas.microsoft.com/office/powerpoint/2010/main" val="226246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81677-529D-3E66-8A38-8E3C6FE7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17794-E32D-99C5-CB62-9B6CE8795DFF}"/>
              </a:ext>
            </a:extLst>
          </p:cNvPr>
          <p:cNvSpPr>
            <a:spLocks noGrp="1"/>
          </p:cNvSpPr>
          <p:nvPr>
            <p:ph type="title"/>
          </p:nvPr>
        </p:nvSpPr>
        <p:spPr>
          <a:xfrm>
            <a:off x="701571" y="561602"/>
            <a:ext cx="9677892" cy="701731"/>
          </a:xfrm>
        </p:spPr>
        <p:txBody>
          <a:bodyPr/>
          <a:lstStyle/>
          <a:p>
            <a:r>
              <a:rPr lang="en-US" err="1">
                <a:latin typeface="Arial"/>
                <a:cs typeface="Arial"/>
              </a:rPr>
              <a:t>Habilidades</a:t>
            </a:r>
            <a:r>
              <a:rPr lang="en-US">
                <a:latin typeface="Arial"/>
                <a:cs typeface="Arial"/>
              </a:rPr>
              <a:t> </a:t>
            </a:r>
            <a:r>
              <a:rPr lang="en-US" err="1">
                <a:latin typeface="Arial"/>
                <a:cs typeface="Arial"/>
              </a:rPr>
              <a:t>Avanzadas</a:t>
            </a:r>
            <a:r>
              <a:rPr lang="en-US">
                <a:latin typeface="Arial"/>
                <a:cs typeface="Arial"/>
              </a:rPr>
              <a:t> </a:t>
            </a:r>
            <a:endParaRPr lang="en-US"/>
          </a:p>
        </p:txBody>
      </p:sp>
      <p:sp>
        <p:nvSpPr>
          <p:cNvPr id="5" name="Rectangle 4">
            <a:extLst>
              <a:ext uri="{FF2B5EF4-FFF2-40B4-BE49-F238E27FC236}">
                <a16:creationId xmlns:a16="http://schemas.microsoft.com/office/drawing/2014/main" id="{FAB029D3-F0FC-9BA9-7285-DD0F4C17C359}"/>
              </a:ext>
            </a:extLst>
          </p:cNvPr>
          <p:cNvSpPr/>
          <p:nvPr/>
        </p:nvSpPr>
        <p:spPr>
          <a:xfrm>
            <a:off x="161636" y="737446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ohiofamiliesengage.osu.edu</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E65197C-9D00-3C6F-0CB6-28C6AA0D3CC2}"/>
              </a:ext>
            </a:extLst>
          </p:cNvPr>
          <p:cNvSpPr txBox="1"/>
          <p:nvPr/>
        </p:nvSpPr>
        <p:spPr>
          <a:xfrm>
            <a:off x="695036" y="1665674"/>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Palabras </a:t>
            </a:r>
            <a:r>
              <a:rPr lang="en-US" sz="3600" err="1">
                <a:latin typeface="Arial"/>
                <a:cs typeface="Arial"/>
              </a:rPr>
              <a:t>más</a:t>
            </a:r>
            <a:r>
              <a:rPr lang="en-US" sz="3600">
                <a:latin typeface="Arial"/>
                <a:cs typeface="Arial"/>
              </a:rPr>
              <a:t> </a:t>
            </a:r>
            <a:r>
              <a:rPr lang="en-US" sz="3600" err="1">
                <a:latin typeface="Arial"/>
                <a:cs typeface="Arial"/>
              </a:rPr>
              <a:t>largas</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54583971-F742-DB1F-E20B-397A443784DB}"/>
              </a:ext>
            </a:extLst>
          </p:cNvPr>
          <p:cNvSpPr txBox="1"/>
          <p:nvPr/>
        </p:nvSpPr>
        <p:spPr>
          <a:xfrm>
            <a:off x="695036" y="2593929"/>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Vocabulario</a:t>
            </a:r>
            <a:endParaRPr lang="en-US" sz="3600">
              <a:latin typeface="Arial"/>
              <a:cs typeface="Arial"/>
            </a:endParaRPr>
          </a:p>
        </p:txBody>
      </p:sp>
      <p:sp>
        <p:nvSpPr>
          <p:cNvPr id="13" name="TextBox 12">
            <a:extLst>
              <a:ext uri="{FF2B5EF4-FFF2-40B4-BE49-F238E27FC236}">
                <a16:creationId xmlns:a16="http://schemas.microsoft.com/office/drawing/2014/main" id="{D7E51D3A-C170-993E-1C71-F8FA2F4F6066}"/>
              </a:ext>
            </a:extLst>
          </p:cNvPr>
          <p:cNvSpPr txBox="1"/>
          <p:nvPr/>
        </p:nvSpPr>
        <p:spPr>
          <a:xfrm>
            <a:off x="695036" y="3522183"/>
            <a:ext cx="5271430"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Comprensión</a:t>
            </a:r>
            <a:endParaRPr lang="en-US"/>
          </a:p>
        </p:txBody>
      </p:sp>
      <p:sp>
        <p:nvSpPr>
          <p:cNvPr id="15" name="TextBox 14">
            <a:extLst>
              <a:ext uri="{FF2B5EF4-FFF2-40B4-BE49-F238E27FC236}">
                <a16:creationId xmlns:a16="http://schemas.microsoft.com/office/drawing/2014/main" id="{7FCC5FE1-3451-8963-C26F-778A75F15A01}"/>
              </a:ext>
            </a:extLst>
          </p:cNvPr>
          <p:cNvSpPr txBox="1"/>
          <p:nvPr/>
        </p:nvSpPr>
        <p:spPr>
          <a:xfrm>
            <a:off x="695035" y="4450438"/>
            <a:ext cx="6385034" cy="833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Habilidades</a:t>
            </a:r>
            <a:r>
              <a:rPr lang="en-US" sz="3600">
                <a:latin typeface="Arial"/>
                <a:cs typeface="Arial"/>
              </a:rPr>
              <a:t> de </a:t>
            </a:r>
            <a:r>
              <a:rPr lang="en-US" sz="3600" err="1">
                <a:latin typeface="Arial"/>
                <a:cs typeface="Arial"/>
              </a:rPr>
              <a:t>escritura</a:t>
            </a:r>
            <a:endParaRPr lang="en-US"/>
          </a:p>
        </p:txBody>
      </p:sp>
      <p:pic>
        <p:nvPicPr>
          <p:cNvPr id="6" name="Picture 5">
            <a:extLst>
              <a:ext uri="{FF2B5EF4-FFF2-40B4-BE49-F238E27FC236}">
                <a16:creationId xmlns:a16="http://schemas.microsoft.com/office/drawing/2014/main" id="{13375351-10C6-B3DB-5846-545B1754530C}"/>
              </a:ext>
            </a:extLst>
          </p:cNvPr>
          <p:cNvPicPr>
            <a:picLocks noChangeAspect="1"/>
          </p:cNvPicPr>
          <p:nvPr/>
        </p:nvPicPr>
        <p:blipFill>
          <a:blip r:embed="rId4">
            <a:extLst>
              <a:ext uri="{28A0092B-C50C-407E-A947-70E740481C1C}">
                <a14:useLocalDpi xmlns:a14="http://schemas.microsoft.com/office/drawing/2010/main" val="0"/>
              </a:ext>
            </a:extLst>
          </a:blip>
          <a:srcRect l="12910" t="481" r="7711" b="7708"/>
          <a:stretch>
            <a:fillRect/>
          </a:stretch>
        </p:blipFill>
        <p:spPr>
          <a:xfrm>
            <a:off x="6738355" y="1787851"/>
            <a:ext cx="4758609" cy="309593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2296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31602" y="610991"/>
            <a:ext cx="9616440" cy="701731"/>
          </a:xfrm>
        </p:spPr>
        <p:txBody>
          <a:bodyPr/>
          <a:lstStyle/>
          <a:p>
            <a:r>
              <a:rPr lang="en-US">
                <a:latin typeface="Arial"/>
                <a:cs typeface="Arial"/>
              </a:rPr>
              <a:t>En casa</a:t>
            </a:r>
            <a:endParaRPr lang="en-US" b="1"/>
          </a:p>
        </p:txBody>
      </p:sp>
      <p:pic>
        <p:nvPicPr>
          <p:cNvPr id="7" name="Picture 6" descr="a teen writing in a notebook laying with another teen in the background using headphones">
            <a:extLst>
              <a:ext uri="{FF2B5EF4-FFF2-40B4-BE49-F238E27FC236}">
                <a16:creationId xmlns:a16="http://schemas.microsoft.com/office/drawing/2014/main" id="{22EE8333-2E98-D619-1D0D-2B3C5B631F57}"/>
              </a:ext>
            </a:extLst>
          </p:cNvPr>
          <p:cNvPicPr>
            <a:picLocks noChangeAspect="1"/>
          </p:cNvPicPr>
          <p:nvPr/>
        </p:nvPicPr>
        <p:blipFill>
          <a:blip r:embed="rId4" cstate="screen">
            <a:extLst>
              <a:ext uri="{28A0092B-C50C-407E-A947-70E740481C1C}">
                <a14:useLocalDpi xmlns:a14="http://schemas.microsoft.com/office/drawing/2010/main"/>
              </a:ext>
            </a:extLst>
          </a:blip>
          <a:srcRect l="9123" t="-833" r="12337" b="2270"/>
          <a:stretch/>
        </p:blipFill>
        <p:spPr>
          <a:xfrm>
            <a:off x="6012981" y="1263781"/>
            <a:ext cx="5311150" cy="4478619"/>
          </a:xfrm>
          <a:prstGeom prst="rect">
            <a:avLst/>
          </a:prstGeom>
          <a:ln>
            <a:noFill/>
          </a:ln>
          <a:effectLst>
            <a:outerShdw blurRad="292100" dist="139700" dir="2700000" algn="tl" rotWithShape="0">
              <a:srgbClr val="333333">
                <a:alpha val="65000"/>
              </a:srgbClr>
            </a:outerShdw>
          </a:effectLst>
        </p:spPr>
      </p:pic>
      <p:sp>
        <p:nvSpPr>
          <p:cNvPr id="4" name="Content Placeholder 2">
            <a:extLst>
              <a:ext uri="{FF2B5EF4-FFF2-40B4-BE49-F238E27FC236}">
                <a16:creationId xmlns:a16="http://schemas.microsoft.com/office/drawing/2014/main" id="{F64C28B7-FC93-B037-BD15-A40EEDFB96F6}"/>
              </a:ext>
            </a:extLst>
          </p:cNvPr>
          <p:cNvSpPr txBox="1">
            <a:spLocks/>
          </p:cNvSpPr>
          <p:nvPr/>
        </p:nvSpPr>
        <p:spPr>
          <a:xfrm>
            <a:off x="625851" y="1355479"/>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a:latin typeface="Arial"/>
                <a:cs typeface="Arial"/>
              </a:rPr>
              <a:t>Hablar y leer</a:t>
            </a:r>
          </a:p>
        </p:txBody>
      </p:sp>
      <p:sp>
        <p:nvSpPr>
          <p:cNvPr id="6" name="Content Placeholder 2">
            <a:extLst>
              <a:ext uri="{FF2B5EF4-FFF2-40B4-BE49-F238E27FC236}">
                <a16:creationId xmlns:a16="http://schemas.microsoft.com/office/drawing/2014/main" id="{F4805CDB-27B4-ACA5-B355-16EF1A79EC21}"/>
              </a:ext>
            </a:extLst>
          </p:cNvPr>
          <p:cNvSpPr txBox="1">
            <a:spLocks/>
          </p:cNvSpPr>
          <p:nvPr/>
        </p:nvSpPr>
        <p:spPr>
          <a:xfrm>
            <a:off x="634477" y="2226747"/>
            <a:ext cx="5584538" cy="3832859"/>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err="1">
                <a:latin typeface="Arial"/>
                <a:cs typeface="Arial"/>
              </a:rPr>
              <a:t>Juegar</a:t>
            </a:r>
            <a:r>
              <a:rPr lang="en-US" sz="3600">
                <a:latin typeface="Arial"/>
                <a:cs typeface="Arial"/>
              </a:rPr>
              <a:t> con las </a:t>
            </a:r>
            <a:r>
              <a:rPr lang="en-US" sz="3600" err="1">
                <a:latin typeface="Arial"/>
                <a:cs typeface="Arial"/>
              </a:rPr>
              <a:t>letras</a:t>
            </a:r>
            <a:endParaRPr lang="en-US" sz="3600">
              <a:latin typeface="Arial"/>
              <a:cs typeface="Arial"/>
            </a:endParaRPr>
          </a:p>
        </p:txBody>
      </p:sp>
      <p:sp>
        <p:nvSpPr>
          <p:cNvPr id="10" name="Content Placeholder 2">
            <a:extLst>
              <a:ext uri="{FF2B5EF4-FFF2-40B4-BE49-F238E27FC236}">
                <a16:creationId xmlns:a16="http://schemas.microsoft.com/office/drawing/2014/main" id="{4F9F4C31-3A72-4997-AA03-687A4F4803A8}"/>
              </a:ext>
            </a:extLst>
          </p:cNvPr>
          <p:cNvSpPr txBox="1">
            <a:spLocks/>
          </p:cNvSpPr>
          <p:nvPr/>
        </p:nvSpPr>
        <p:spPr>
          <a:xfrm>
            <a:off x="628726" y="31411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err="1">
                <a:latin typeface="Arial"/>
                <a:cs typeface="Arial"/>
              </a:rPr>
              <a:t>Escribir</a:t>
            </a:r>
            <a:r>
              <a:rPr lang="en-US" sz="3600">
                <a:latin typeface="Arial"/>
                <a:cs typeface="Arial"/>
              </a:rPr>
              <a:t> cosas</a:t>
            </a:r>
          </a:p>
        </p:txBody>
      </p:sp>
      <p:sp>
        <p:nvSpPr>
          <p:cNvPr id="12" name="Content Placeholder 2">
            <a:extLst>
              <a:ext uri="{FF2B5EF4-FFF2-40B4-BE49-F238E27FC236}">
                <a16:creationId xmlns:a16="http://schemas.microsoft.com/office/drawing/2014/main" id="{F419A7BB-D629-A747-9033-DAB835F8F03D}"/>
              </a:ext>
            </a:extLst>
          </p:cNvPr>
          <p:cNvSpPr txBox="1">
            <a:spLocks/>
          </p:cNvSpPr>
          <p:nvPr/>
        </p:nvSpPr>
        <p:spPr>
          <a:xfrm>
            <a:off x="637353" y="4055547"/>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err="1">
                <a:latin typeface="Arial"/>
                <a:cs typeface="Arial"/>
              </a:rPr>
              <a:t>Audiolibros</a:t>
            </a:r>
            <a:endParaRPr lang="en-US" sz="3600">
              <a:latin typeface="Arial"/>
              <a:cs typeface="Arial"/>
            </a:endParaRPr>
          </a:p>
        </p:txBody>
      </p:sp>
      <p:sp>
        <p:nvSpPr>
          <p:cNvPr id="14" name="Content Placeholder 2">
            <a:extLst>
              <a:ext uri="{FF2B5EF4-FFF2-40B4-BE49-F238E27FC236}">
                <a16:creationId xmlns:a16="http://schemas.microsoft.com/office/drawing/2014/main" id="{DABC22A3-581F-1BEC-6F14-C08E20B147FF}"/>
              </a:ext>
            </a:extLst>
          </p:cNvPr>
          <p:cNvSpPr txBox="1">
            <a:spLocks/>
          </p:cNvSpPr>
          <p:nvPr/>
        </p:nvSpPr>
        <p:spPr>
          <a:xfrm>
            <a:off x="631602" y="5027456"/>
            <a:ext cx="5584538" cy="706395"/>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buChar char="•"/>
            </a:pPr>
            <a:r>
              <a:rPr lang="en-US" sz="3600" err="1">
                <a:latin typeface="Arial"/>
                <a:cs typeface="Arial"/>
              </a:rPr>
              <a:t>Decodificables</a:t>
            </a:r>
            <a:endParaRPr lang="en-US" sz="3600">
              <a:latin typeface="Arial"/>
              <a:cs typeface="Arial"/>
            </a:endParaRPr>
          </a:p>
        </p:txBody>
      </p:sp>
    </p:spTree>
    <p:custDataLst>
      <p:tags r:id="rId1"/>
    </p:custDataLst>
    <p:extLst>
      <p:ext uri="{BB962C8B-B14F-4D97-AF65-F5344CB8AC3E}">
        <p14:creationId xmlns:p14="http://schemas.microsoft.com/office/powerpoint/2010/main" val="6092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10" grpId="0" build="p"/>
      <p:bldP spid="12" grpId="0" build="p"/>
      <p:bldP spid="1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4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2638697" y="3322076"/>
            <a:ext cx="7698513" cy="1311128"/>
          </a:xfrm>
          <a:solidFill>
            <a:schemeClr val="bg1"/>
          </a:solidFill>
        </p:spPr>
        <p:txBody>
          <a:bodyPr/>
          <a:lstStyle/>
          <a:p>
            <a:pPr algn="ctr"/>
            <a:r>
              <a:rPr lang="es-ES" dirty="0">
                <a:latin typeface="Arial"/>
                <a:cs typeface="Arial"/>
              </a:rPr>
              <a:t>¡Habilidades Tempranas e Intermedias en acción!</a:t>
            </a:r>
            <a:endParaRPr lang="en-US" b="1" dirty="0"/>
          </a:p>
        </p:txBody>
      </p:sp>
    </p:spTree>
    <p:custDataLst>
      <p:tags r:id="rId1"/>
    </p:custDataLst>
    <p:extLst>
      <p:ext uri="{BB962C8B-B14F-4D97-AF65-F5344CB8AC3E}">
        <p14:creationId xmlns:p14="http://schemas.microsoft.com/office/powerpoint/2010/main" val="2624902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675528" y="713447"/>
            <a:ext cx="9616440" cy="701731"/>
          </a:xfrm>
        </p:spPr>
        <p:txBody>
          <a:bodyPr/>
          <a:lstStyle/>
          <a:p>
            <a:r>
              <a:rPr lang="es-ES">
                <a:latin typeface="Arial"/>
                <a:cs typeface="Arial"/>
              </a:rPr>
              <a:t>Ejemplo de video: Escuchar sílabas</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614988"/>
            <a:ext cx="7043737" cy="371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https://www.youtube.com/watch?v=C2I0tS-Z8iI&amp;t=3s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91E61ED-5FF9-52BA-3E3A-2FE37EBDBE47}"/>
              </a:ext>
            </a:extLst>
          </p:cNvPr>
          <p:cNvSpPr txBox="1"/>
          <p:nvPr/>
        </p:nvSpPr>
        <p:spPr>
          <a:xfrm>
            <a:off x="6610662" y="1583115"/>
            <a:ext cx="5307923"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Mentras</a:t>
            </a: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lo </a:t>
            </a:r>
            <a:r>
              <a:rPr kumimoji="0" lang="en-US" sz="24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ve</a:t>
            </a: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están usando los estudiantes todos sus sentidos durante la actividad?</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¿Podría imaginarse practicando esta habilidad en casa con su hijo/a?</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¿Ha visto a su hijo/a practicar esta habilidad en casa? ¿De qué manera?</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Online Media 5" title="Segmenting Words into Syllables with Liz Quezada (clip 1)">
            <a:hlinkClick r:id="" action="ppaction://media"/>
            <a:extLst>
              <a:ext uri="{FF2B5EF4-FFF2-40B4-BE49-F238E27FC236}">
                <a16:creationId xmlns:a16="http://schemas.microsoft.com/office/drawing/2014/main" id="{80F81278-CCE9-B89D-3EFA-1F8E8B68F043}"/>
              </a:ext>
            </a:extLst>
          </p:cNvPr>
          <p:cNvPicPr>
            <a:picLocks noRot="1" noChangeAspect="1"/>
          </p:cNvPicPr>
          <p:nvPr>
            <a:videoFile r:link="rId2"/>
          </p:nvPr>
        </p:nvPicPr>
        <p:blipFill>
          <a:blip r:embed="rId6"/>
          <a:stretch>
            <a:fillRect/>
          </a:stretch>
        </p:blipFill>
        <p:spPr>
          <a:xfrm>
            <a:off x="484288" y="1865118"/>
            <a:ext cx="5845154" cy="3299930"/>
          </a:xfrm>
          <a:prstGeom prst="rect">
            <a:avLst/>
          </a:prstGeom>
        </p:spPr>
      </p:pic>
    </p:spTree>
    <p:custDataLst>
      <p:tags r:id="rId1"/>
    </p:custDataLst>
    <p:extLst>
      <p:ext uri="{BB962C8B-B14F-4D97-AF65-F5344CB8AC3E}">
        <p14:creationId xmlns:p14="http://schemas.microsoft.com/office/powerpoint/2010/main" val="209464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mpty speech bubbles">
            <a:extLst>
              <a:ext uri="{FF2B5EF4-FFF2-40B4-BE49-F238E27FC236}">
                <a16:creationId xmlns:a16="http://schemas.microsoft.com/office/drawing/2014/main" id="{910A8458-E15A-CDE3-F8F8-205D44214F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175" y="1789513"/>
            <a:ext cx="4919662" cy="3278974"/>
          </a:xfrm>
          <a:prstGeom prst="rect">
            <a:avLst/>
          </a:prstGeom>
        </p:spPr>
      </p:pic>
      <p:sp>
        <p:nvSpPr>
          <p:cNvPr id="2" name="Title 1">
            <a:extLst>
              <a:ext uri="{FF2B5EF4-FFF2-40B4-BE49-F238E27FC236}">
                <a16:creationId xmlns:a16="http://schemas.microsoft.com/office/drawing/2014/main" id="{3508CDE6-9DB7-7B43-23C1-F8C6792F6063}"/>
              </a:ext>
            </a:extLst>
          </p:cNvPr>
          <p:cNvSpPr>
            <a:spLocks noGrp="1"/>
          </p:cNvSpPr>
          <p:nvPr>
            <p:ph type="title"/>
          </p:nvPr>
        </p:nvSpPr>
        <p:spPr>
          <a:xfrm>
            <a:off x="841247" y="478385"/>
            <a:ext cx="10817352" cy="1311128"/>
          </a:xfrm>
        </p:spPr>
        <p:txBody>
          <a:bodyPr/>
          <a:lstStyle/>
          <a:p>
            <a:r>
              <a:rPr lang="es-ES"/>
              <a:t>Escuchando las sílabas: Perspectiva de los padres</a:t>
            </a:r>
            <a:endParaRPr lang="en-US"/>
          </a:p>
        </p:txBody>
      </p:sp>
      <p:sp>
        <p:nvSpPr>
          <p:cNvPr id="3" name="Content Placeholder 2">
            <a:extLst>
              <a:ext uri="{FF2B5EF4-FFF2-40B4-BE49-F238E27FC236}">
                <a16:creationId xmlns:a16="http://schemas.microsoft.com/office/drawing/2014/main" id="{9D2FF7C4-6B4E-7C69-ED5C-F17BDCA0A043}"/>
              </a:ext>
            </a:extLst>
          </p:cNvPr>
          <p:cNvSpPr>
            <a:spLocks noGrp="1"/>
          </p:cNvSpPr>
          <p:nvPr>
            <p:ph idx="1"/>
          </p:nvPr>
        </p:nvSpPr>
        <p:spPr>
          <a:xfrm>
            <a:off x="841247" y="1992573"/>
            <a:ext cx="5791565" cy="4328313"/>
          </a:xfrm>
        </p:spPr>
        <p:txBody>
          <a:bodyPr/>
          <a:lstStyle/>
          <a:p>
            <a:pPr marL="342900" indent="-342900">
              <a:buAutoNum type="arabicPeriod"/>
            </a:pPr>
            <a:r>
              <a:rPr lang="es-ES"/>
              <a:t>¿De qué manera están usando los estudiantes todos sus sentidos durante esta actividad?</a:t>
            </a:r>
          </a:p>
          <a:p>
            <a:pPr marL="342900" indent="-342900">
              <a:buAutoNum type="arabicPeriod"/>
            </a:pPr>
            <a:r>
              <a:rPr lang="es-ES"/>
              <a:t>¿Cómo podrían practicar esta habilidad en casa con su hijo/a?</a:t>
            </a:r>
          </a:p>
          <a:p>
            <a:pPr marL="342900" indent="-342900">
              <a:buAutoNum type="arabicPeriod"/>
            </a:pPr>
            <a:r>
              <a:rPr lang="es-ES"/>
              <a:t>¿De qué manera han visto a su hijo/a practicar esta habilidad en casa?</a:t>
            </a:r>
          </a:p>
          <a:p>
            <a:endParaRPr lang="en-US"/>
          </a:p>
        </p:txBody>
      </p:sp>
      <p:sp>
        <p:nvSpPr>
          <p:cNvPr id="4" name="Slide Number Placeholder 3">
            <a:extLst>
              <a:ext uri="{FF2B5EF4-FFF2-40B4-BE49-F238E27FC236}">
                <a16:creationId xmlns:a16="http://schemas.microsoft.com/office/drawing/2014/main" id="{53B40121-9544-6FBA-7086-89CA1B0F69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200314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706961" y="357619"/>
            <a:ext cx="10784454" cy="1311128"/>
          </a:xfrm>
        </p:spPr>
        <p:txBody>
          <a:bodyPr/>
          <a:lstStyle/>
          <a:p>
            <a:r>
              <a:rPr lang="en-US" err="1">
                <a:latin typeface="Arial"/>
                <a:cs typeface="Arial"/>
              </a:rPr>
              <a:t>Ejemplo</a:t>
            </a:r>
            <a:r>
              <a:rPr lang="en-US">
                <a:latin typeface="Arial"/>
                <a:cs typeface="Arial"/>
              </a:rPr>
              <a:t> de video: </a:t>
            </a:r>
            <a:r>
              <a:rPr lang="en-US" err="1">
                <a:latin typeface="Arial"/>
                <a:cs typeface="Arial"/>
              </a:rPr>
              <a:t>Escuchar</a:t>
            </a:r>
            <a:r>
              <a:rPr lang="en-US">
                <a:latin typeface="Arial"/>
                <a:cs typeface="Arial"/>
              </a:rPr>
              <a:t> </a:t>
            </a:r>
            <a:r>
              <a:rPr lang="en-US" err="1">
                <a:latin typeface="Arial"/>
                <a:cs typeface="Arial"/>
              </a:rPr>
              <a:t>los</a:t>
            </a:r>
            <a:r>
              <a:rPr lang="en-US">
                <a:latin typeface="Arial"/>
                <a:cs typeface="Arial"/>
              </a:rPr>
              <a:t> </a:t>
            </a:r>
            <a:r>
              <a:rPr lang="en-US" err="1">
                <a:latin typeface="Arial"/>
                <a:cs typeface="Arial"/>
              </a:rPr>
              <a:t>sonidos</a:t>
            </a:r>
            <a:endParaRPr lang="en-US" b="1"/>
          </a:p>
        </p:txBody>
      </p:sp>
      <p:sp>
        <p:nvSpPr>
          <p:cNvPr id="6" name="TextBox 5">
            <a:extLst>
              <a:ext uri="{FF2B5EF4-FFF2-40B4-BE49-F238E27FC236}">
                <a16:creationId xmlns:a16="http://schemas.microsoft.com/office/drawing/2014/main" id="{034917B5-78C0-7F91-8F8F-BE85E4D8985D}"/>
              </a:ext>
            </a:extLst>
          </p:cNvPr>
          <p:cNvSpPr txBox="1"/>
          <p:nvPr/>
        </p:nvSpPr>
        <p:spPr>
          <a:xfrm>
            <a:off x="6937010" y="1583115"/>
            <a:ext cx="4981575"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Mientras observan el video:</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¿Qué notan que hace la maestra para ayudar a los estudiantes?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podrían practicar esta habilidad en casa con su hijo/a?</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 qué manera han visto a su hijo/a practicar esta habilidad en casa?</a:t>
            </a: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B1027F5C-86FC-E423-3C6E-F28BAA7428B1}"/>
              </a:ext>
            </a:extLst>
          </p:cNvPr>
          <p:cNvSpPr txBox="1"/>
          <p:nvPr/>
        </p:nvSpPr>
        <p:spPr>
          <a:xfrm>
            <a:off x="558523" y="5557966"/>
            <a:ext cx="60935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https://www.youtube.com/watch?v=rhZMjpcvpGA&amp;t=1s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nline Media 8" title="Heggerty Phonemic Awareness Preview Lesson  Kindergarten, Week 19, Day 3 (clip 1)">
            <a:hlinkClick r:id="" action="ppaction://media"/>
            <a:extLst>
              <a:ext uri="{FF2B5EF4-FFF2-40B4-BE49-F238E27FC236}">
                <a16:creationId xmlns:a16="http://schemas.microsoft.com/office/drawing/2014/main" id="{1A7D50C2-0A73-271F-F7D3-515514C9E4BA}"/>
              </a:ext>
            </a:extLst>
          </p:cNvPr>
          <p:cNvPicPr>
            <a:picLocks noRot="1" noChangeAspect="1"/>
          </p:cNvPicPr>
          <p:nvPr>
            <a:videoFile r:link="rId2"/>
          </p:nvPr>
        </p:nvPicPr>
        <p:blipFill>
          <a:blip r:embed="rId6"/>
          <a:stretch>
            <a:fillRect/>
          </a:stretch>
        </p:blipFill>
        <p:spPr>
          <a:xfrm>
            <a:off x="448596" y="1772554"/>
            <a:ext cx="5981499" cy="3376905"/>
          </a:xfrm>
          <a:prstGeom prst="rect">
            <a:avLst/>
          </a:prstGeom>
        </p:spPr>
      </p:pic>
    </p:spTree>
    <p:custDataLst>
      <p:tags r:id="rId1"/>
    </p:custDataLst>
    <p:extLst>
      <p:ext uri="{BB962C8B-B14F-4D97-AF65-F5344CB8AC3E}">
        <p14:creationId xmlns:p14="http://schemas.microsoft.com/office/powerpoint/2010/main" val="380997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34192-A289-4944-D275-7725DC724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EE478-E62F-2727-0981-075AB3577B2D}"/>
              </a:ext>
            </a:extLst>
          </p:cNvPr>
          <p:cNvSpPr>
            <a:spLocks noGrp="1"/>
          </p:cNvSpPr>
          <p:nvPr>
            <p:ph type="title"/>
          </p:nvPr>
        </p:nvSpPr>
        <p:spPr>
          <a:xfrm>
            <a:off x="841248" y="682854"/>
            <a:ext cx="11060240" cy="1311128"/>
          </a:xfrm>
        </p:spPr>
        <p:txBody>
          <a:bodyPr/>
          <a:lstStyle/>
          <a:p>
            <a:r>
              <a:rPr lang="en-US" err="1"/>
              <a:t>Escuchando</a:t>
            </a:r>
            <a:r>
              <a:rPr lang="en-US"/>
              <a:t> </a:t>
            </a:r>
            <a:r>
              <a:rPr lang="en-US" err="1"/>
              <a:t>los</a:t>
            </a:r>
            <a:r>
              <a:rPr lang="en-US"/>
              <a:t> </a:t>
            </a:r>
            <a:r>
              <a:rPr lang="en-US" err="1"/>
              <a:t>sonidos</a:t>
            </a:r>
            <a:r>
              <a:rPr lang="en-US"/>
              <a:t>: </a:t>
            </a:r>
            <a:r>
              <a:rPr lang="en-US" err="1"/>
              <a:t>Perspectiva</a:t>
            </a:r>
            <a:r>
              <a:rPr lang="en-US"/>
              <a:t> de </a:t>
            </a:r>
            <a:r>
              <a:rPr lang="en-US" err="1"/>
              <a:t>los</a:t>
            </a:r>
            <a:r>
              <a:rPr lang="en-US"/>
              <a:t> padres</a:t>
            </a:r>
          </a:p>
        </p:txBody>
      </p:sp>
      <p:sp>
        <p:nvSpPr>
          <p:cNvPr id="4" name="Slide Number Placeholder 3">
            <a:extLst>
              <a:ext uri="{FF2B5EF4-FFF2-40B4-BE49-F238E27FC236}">
                <a16:creationId xmlns:a16="http://schemas.microsoft.com/office/drawing/2014/main" id="{D59B680D-80F1-8C89-4BB0-A1E1A924D2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FA910610-D68C-515D-A781-8DC335D9FEA2}"/>
              </a:ext>
            </a:extLst>
          </p:cNvPr>
          <p:cNvSpPr>
            <a:spLocks noGrp="1"/>
          </p:cNvSpPr>
          <p:nvPr>
            <p:ph idx="1"/>
          </p:nvPr>
        </p:nvSpPr>
        <p:spPr>
          <a:xfrm>
            <a:off x="926971" y="2171131"/>
            <a:ext cx="6366121" cy="4470134"/>
          </a:xfrm>
        </p:spPr>
        <p:txBody>
          <a:bodyPr/>
          <a:lstStyle/>
          <a:p>
            <a:pPr marL="342900" indent="-342900">
              <a:buAutoNum type="arabicPeriod"/>
            </a:pPr>
            <a:r>
              <a:rPr lang="es-ES"/>
              <a:t>¿Qué notan que hace la maestra para ayudar a los niños?</a:t>
            </a:r>
          </a:p>
          <a:p>
            <a:pPr marL="342900" indent="-342900">
              <a:buAutoNum type="arabicPeriod"/>
            </a:pPr>
            <a:r>
              <a:rPr lang="es-ES"/>
              <a:t>¿Cómo podrían practicar esta habilidad en casa con su hijo/a?</a:t>
            </a:r>
          </a:p>
          <a:p>
            <a:pPr marL="342900" indent="-342900">
              <a:buAutoNum type="arabicPeriod"/>
            </a:pPr>
            <a:r>
              <a:rPr lang="es-ES"/>
              <a:t>¿De qué manera han visto a su hijo/a practicar esta habilidad en casa?</a:t>
            </a:r>
            <a:endParaRPr lang="en-US"/>
          </a:p>
        </p:txBody>
      </p:sp>
      <p:pic>
        <p:nvPicPr>
          <p:cNvPr id="6" name="Picture 5" descr="Empty speech bubbles">
            <a:extLst>
              <a:ext uri="{FF2B5EF4-FFF2-40B4-BE49-F238E27FC236}">
                <a16:creationId xmlns:a16="http://schemas.microsoft.com/office/drawing/2014/main" id="{787C5BCA-A6D1-2924-307A-1E56EC4FA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3093" y="1993982"/>
            <a:ext cx="4347095" cy="2897356"/>
          </a:xfrm>
          <a:prstGeom prst="rect">
            <a:avLst/>
          </a:prstGeom>
        </p:spPr>
      </p:pic>
    </p:spTree>
    <p:custDataLst>
      <p:tags r:id="rId1"/>
    </p:custDataLst>
    <p:extLst>
      <p:ext uri="{BB962C8B-B14F-4D97-AF65-F5344CB8AC3E}">
        <p14:creationId xmlns:p14="http://schemas.microsoft.com/office/powerpoint/2010/main" val="3925831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03950" y="644475"/>
            <a:ext cx="11246772" cy="701731"/>
          </a:xfrm>
        </p:spPr>
        <p:txBody>
          <a:bodyPr/>
          <a:lstStyle/>
          <a:p>
            <a:r>
              <a:rPr lang="en-US" err="1">
                <a:latin typeface="Arial"/>
                <a:cs typeface="Arial"/>
              </a:rPr>
              <a:t>Ejemplo</a:t>
            </a:r>
            <a:r>
              <a:rPr lang="en-US">
                <a:latin typeface="Arial"/>
                <a:cs typeface="Arial"/>
              </a:rPr>
              <a:t> de video: </a:t>
            </a:r>
            <a:r>
              <a:rPr lang="en-US" err="1">
                <a:latin typeface="Arial"/>
                <a:cs typeface="Arial"/>
              </a:rPr>
              <a:t>Sonidos</a:t>
            </a:r>
            <a:r>
              <a:rPr lang="en-US">
                <a:latin typeface="Arial"/>
                <a:cs typeface="Arial"/>
              </a:rPr>
              <a:t> de la </a:t>
            </a:r>
            <a:r>
              <a:rPr lang="en-US" err="1">
                <a:latin typeface="Arial"/>
                <a:cs typeface="Arial"/>
              </a:rPr>
              <a:t>ortografía</a:t>
            </a:r>
            <a:endParaRPr lang="en-US" b="1"/>
          </a:p>
        </p:txBody>
      </p:sp>
      <p:sp>
        <p:nvSpPr>
          <p:cNvPr id="3" name="Rectangle 2">
            <a:extLst>
              <a:ext uri="{FF2B5EF4-FFF2-40B4-BE49-F238E27FC236}">
                <a16:creationId xmlns:a16="http://schemas.microsoft.com/office/drawing/2014/main" id="{9AB7FC26-824C-95E4-8A6C-0A93E4856348}"/>
              </a:ext>
            </a:extLst>
          </p:cNvPr>
          <p:cNvSpPr/>
          <p:nvPr/>
        </p:nvSpPr>
        <p:spPr>
          <a:xfrm>
            <a:off x="0" y="5856341"/>
            <a:ext cx="12192000" cy="877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ohiofamiliesengage.osu.edu</a:t>
            </a:r>
          </a:p>
        </p:txBody>
      </p:sp>
      <p:pic>
        <p:nvPicPr>
          <p:cNvPr id="7" name="Online Media 6" descr="Structured Literacy Video Example: with a teacher working with a student using blocks and a piece of paper with a grid for the blocks and a place to write the letters for a word">
            <a:hlinkClick r:id="" action="ppaction://media"/>
            <a:extLst>
              <a:ext uri="{FF2B5EF4-FFF2-40B4-BE49-F238E27FC236}">
                <a16:creationId xmlns:a16="http://schemas.microsoft.com/office/drawing/2014/main" id="{B66DF99F-8F32-F9EA-E8E4-2BEADD7B6FC5}"/>
              </a:ext>
            </a:extLst>
          </p:cNvPr>
          <p:cNvPicPr>
            <a:picLocks noRot="1" noChangeAspect="1"/>
          </p:cNvPicPr>
          <p:nvPr>
            <a:videoFile r:link="rId2"/>
          </p:nvPr>
        </p:nvPicPr>
        <p:blipFill>
          <a:blip r:embed="rId5"/>
          <a:stretch>
            <a:fillRect/>
          </a:stretch>
        </p:blipFill>
        <p:spPr>
          <a:xfrm>
            <a:off x="741005" y="1923776"/>
            <a:ext cx="5930867" cy="3292800"/>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5" name="TextBox 4">
            <a:extLst>
              <a:ext uri="{FF2B5EF4-FFF2-40B4-BE49-F238E27FC236}">
                <a16:creationId xmlns:a16="http://schemas.microsoft.com/office/drawing/2014/main" id="{4CBCA4F2-7E41-6FC2-0DD4-5087DB68A356}"/>
              </a:ext>
            </a:extLst>
          </p:cNvPr>
          <p:cNvSpPr txBox="1"/>
          <p:nvPr/>
        </p:nvSpPr>
        <p:spPr>
          <a:xfrm>
            <a:off x="6937010" y="1583115"/>
            <a:ext cx="4981575"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Mientras ven el video, piensen en las siguientes preguntas:¿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Qué hizo la maestra para ayudar al estudiante a escribir las palabras?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podrían apoyar a su hijo/a para practicar esta habilidad en casa?</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 qué manera han visto a su hijo/a practicar esta habilidad en casa?</a:t>
            </a: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6E977630-E1B7-35CC-B3C6-879AD555D24B}"/>
              </a:ext>
            </a:extLst>
          </p:cNvPr>
          <p:cNvSpPr txBox="1"/>
          <p:nvPr/>
        </p:nvSpPr>
        <p:spPr>
          <a:xfrm>
            <a:off x="1197791" y="5616275"/>
            <a:ext cx="489820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6"/>
              </a:rPr>
              <a:t>https://www.youtube.com/watch?v=HYEHJiffwoM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3627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943BC-A9AF-F8A9-1526-67DC20EBD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A1B92-4872-2FDD-03F3-A0F4E1416E08}"/>
              </a:ext>
            </a:extLst>
          </p:cNvPr>
          <p:cNvSpPr>
            <a:spLocks noGrp="1"/>
          </p:cNvSpPr>
          <p:nvPr>
            <p:ph type="title"/>
          </p:nvPr>
        </p:nvSpPr>
        <p:spPr>
          <a:xfrm>
            <a:off x="538163" y="478385"/>
            <a:ext cx="11350752" cy="1311128"/>
          </a:xfrm>
        </p:spPr>
        <p:txBody>
          <a:bodyPr/>
          <a:lstStyle/>
          <a:p>
            <a:r>
              <a:rPr lang="en-US"/>
              <a:t>De </a:t>
            </a:r>
            <a:r>
              <a:rPr lang="en-US" err="1"/>
              <a:t>los</a:t>
            </a:r>
            <a:r>
              <a:rPr lang="en-US"/>
              <a:t> </a:t>
            </a:r>
            <a:r>
              <a:rPr lang="en-US" err="1"/>
              <a:t>sonidos</a:t>
            </a:r>
            <a:r>
              <a:rPr lang="en-US"/>
              <a:t> a la </a:t>
            </a:r>
            <a:r>
              <a:rPr lang="en-US" err="1"/>
              <a:t>escritura</a:t>
            </a:r>
            <a:r>
              <a:rPr lang="en-US"/>
              <a:t>: </a:t>
            </a:r>
            <a:r>
              <a:rPr lang="en-US" err="1"/>
              <a:t>Perspectiva</a:t>
            </a:r>
            <a:r>
              <a:rPr lang="en-US"/>
              <a:t> de </a:t>
            </a:r>
            <a:r>
              <a:rPr lang="en-US" err="1"/>
              <a:t>los</a:t>
            </a:r>
            <a:r>
              <a:rPr lang="en-US"/>
              <a:t> padres</a:t>
            </a:r>
          </a:p>
        </p:txBody>
      </p:sp>
      <p:sp>
        <p:nvSpPr>
          <p:cNvPr id="4" name="Slide Number Placeholder 3">
            <a:extLst>
              <a:ext uri="{FF2B5EF4-FFF2-40B4-BE49-F238E27FC236}">
                <a16:creationId xmlns:a16="http://schemas.microsoft.com/office/drawing/2014/main" id="{6E712E27-7201-1DFA-47E2-C99BF5224F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5895F7A5-1251-D952-0468-22359DD2C87D}"/>
              </a:ext>
            </a:extLst>
          </p:cNvPr>
          <p:cNvSpPr>
            <a:spLocks noGrp="1"/>
          </p:cNvSpPr>
          <p:nvPr>
            <p:ph idx="1"/>
          </p:nvPr>
        </p:nvSpPr>
        <p:spPr>
          <a:xfrm>
            <a:off x="689706" y="1908503"/>
            <a:ext cx="5892927" cy="4008470"/>
          </a:xfrm>
        </p:spPr>
        <p:txBody>
          <a:bodyPr/>
          <a:lstStyle/>
          <a:p>
            <a:pPr marL="342900" indent="-342900">
              <a:buAutoNum type="arabicPeriod"/>
            </a:pPr>
            <a:r>
              <a:rPr lang="es-ES"/>
              <a:t>¿Qué hizo la maestra para ayudar al estudiante a escribir las palabras?</a:t>
            </a:r>
          </a:p>
          <a:p>
            <a:pPr marL="342900" indent="-342900">
              <a:buAutoNum type="arabicPeriod"/>
            </a:pPr>
            <a:r>
              <a:rPr lang="es-ES"/>
              <a:t>¿Cómo podrían apoyar a su hijo/a para practicar esta habilidad en casa?</a:t>
            </a:r>
          </a:p>
          <a:p>
            <a:pPr marL="342900" indent="-342900">
              <a:buAutoNum type="arabicPeriod"/>
            </a:pPr>
            <a:r>
              <a:rPr lang="es-ES"/>
              <a:t>¿Cuándo han visto a su hijo/a usar esta habilidad en casa?</a:t>
            </a:r>
            <a:endParaRPr lang="en-US"/>
          </a:p>
        </p:txBody>
      </p:sp>
      <p:pic>
        <p:nvPicPr>
          <p:cNvPr id="6" name="Picture 5" descr="Empty speech bubbles">
            <a:extLst>
              <a:ext uri="{FF2B5EF4-FFF2-40B4-BE49-F238E27FC236}">
                <a16:creationId xmlns:a16="http://schemas.microsoft.com/office/drawing/2014/main" id="{2CC65DC3-750F-CF5C-2DB4-D02FC284D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175" y="1789513"/>
            <a:ext cx="4919662" cy="3278974"/>
          </a:xfrm>
          <a:prstGeom prst="rect">
            <a:avLst/>
          </a:prstGeom>
        </p:spPr>
      </p:pic>
    </p:spTree>
    <p:custDataLst>
      <p:tags r:id="rId1"/>
    </p:custDataLst>
    <p:extLst>
      <p:ext uri="{BB962C8B-B14F-4D97-AF65-F5344CB8AC3E}">
        <p14:creationId xmlns:p14="http://schemas.microsoft.com/office/powerpoint/2010/main" val="1765391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391986" y="359238"/>
            <a:ext cx="11195177" cy="1311128"/>
          </a:xfrm>
        </p:spPr>
        <p:txBody>
          <a:bodyPr/>
          <a:lstStyle/>
          <a:p>
            <a:r>
              <a:rPr lang="es-ES" b="1"/>
              <a:t>Ejemplo de video: Ortografía y tipos de sílabas (El video está en inglés.)</a:t>
            </a:r>
            <a:endParaRPr lang="en-US" b="1"/>
          </a:p>
        </p:txBody>
      </p:sp>
      <p:pic>
        <p:nvPicPr>
          <p:cNvPr id="4" name="Online Media 3" title="First grade Fundations lesson (clip 1)">
            <a:hlinkClick r:id="" action="ppaction://media"/>
            <a:extLst>
              <a:ext uri="{FF2B5EF4-FFF2-40B4-BE49-F238E27FC236}">
                <a16:creationId xmlns:a16="http://schemas.microsoft.com/office/drawing/2014/main" id="{FD2E859A-DCD9-44E4-41FE-3041B6F0C3D5}"/>
              </a:ext>
            </a:extLst>
          </p:cNvPr>
          <p:cNvPicPr>
            <a:picLocks noRot="1" noChangeAspect="1"/>
          </p:cNvPicPr>
          <p:nvPr>
            <a:videoFile r:link="rId2"/>
          </p:nvPr>
        </p:nvPicPr>
        <p:blipFill>
          <a:blip r:embed="rId5"/>
          <a:stretch>
            <a:fillRect/>
          </a:stretch>
        </p:blipFill>
        <p:spPr>
          <a:xfrm>
            <a:off x="785442" y="1978814"/>
            <a:ext cx="5310558" cy="3000353"/>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8" name="TextBox 7">
            <a:extLst>
              <a:ext uri="{FF2B5EF4-FFF2-40B4-BE49-F238E27FC236}">
                <a16:creationId xmlns:a16="http://schemas.microsoft.com/office/drawing/2014/main" id="{174FD65A-9882-7770-48EA-12C72CB829FE}"/>
              </a:ext>
            </a:extLst>
          </p:cNvPr>
          <p:cNvSpPr txBox="1"/>
          <p:nvPr/>
        </p:nvSpPr>
        <p:spPr>
          <a:xfrm>
            <a:off x="6937010" y="1583115"/>
            <a:ext cx="4981575"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Mientras observa el video, piense en las siguientes preguntas: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¿Qué observa que están haciendo los estudiantes?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podría practicar esta habilidad en casa con su hijo/a?</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 qué maneras ha visto a su hijo/a practicar esta habilidad en casa?</a:t>
            </a: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0F2FFCD-10E3-B89C-8E0A-CC09F879FE66}"/>
              </a:ext>
            </a:extLst>
          </p:cNvPr>
          <p:cNvSpPr txBox="1"/>
          <p:nvPr/>
        </p:nvSpPr>
        <p:spPr>
          <a:xfrm>
            <a:off x="868785" y="5287616"/>
            <a:ext cx="51438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6"/>
              </a:rPr>
              <a:t>https://www.youtube.com/watch?v=nHNKNxNDuCU</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7217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BA8AA-AD37-779F-E7BC-12A5F6F96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0EBE0-8BFB-02B1-46A5-EDF7D67D9935}"/>
              </a:ext>
            </a:extLst>
          </p:cNvPr>
          <p:cNvSpPr>
            <a:spLocks noGrp="1"/>
          </p:cNvSpPr>
          <p:nvPr>
            <p:ph type="title"/>
          </p:nvPr>
        </p:nvSpPr>
        <p:spPr>
          <a:xfrm>
            <a:off x="841248" y="682854"/>
            <a:ext cx="9616440" cy="1311128"/>
          </a:xfrm>
        </p:spPr>
        <p:txBody>
          <a:bodyPr/>
          <a:lstStyle/>
          <a:p>
            <a:r>
              <a:rPr lang="es-ES"/>
              <a:t>Ortografía y tipos de sílabas: La perspectiva de las familias</a:t>
            </a:r>
            <a:endParaRPr lang="en-US"/>
          </a:p>
        </p:txBody>
      </p:sp>
      <p:sp>
        <p:nvSpPr>
          <p:cNvPr id="4" name="Slide Number Placeholder 3">
            <a:extLst>
              <a:ext uri="{FF2B5EF4-FFF2-40B4-BE49-F238E27FC236}">
                <a16:creationId xmlns:a16="http://schemas.microsoft.com/office/drawing/2014/main" id="{4338F536-5E3A-A9A6-51BD-F816DF4245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C8573C6-DF0C-52ED-16BB-77752C58E6A9}"/>
              </a:ext>
            </a:extLst>
          </p:cNvPr>
          <p:cNvSpPr txBox="1"/>
          <p:nvPr/>
        </p:nvSpPr>
        <p:spPr>
          <a:xfrm>
            <a:off x="841248" y="1993982"/>
            <a:ext cx="4919662" cy="3508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200"/>
              </a:spcAft>
              <a:buClrTx/>
              <a:buSzTx/>
              <a:buFontTx/>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Qué notó que hacían los estudiantes?</a:t>
            </a:r>
          </a:p>
          <a:p>
            <a:pPr marL="342900" marR="0" lvl="0" indent="-342900" algn="l" defTabSz="914400" rtl="0" eaLnBrk="1" fontAlgn="auto" latinLnBrk="0" hangingPunct="1">
              <a:lnSpc>
                <a:spcPct val="100000"/>
              </a:lnSpc>
              <a:spcBef>
                <a:spcPts val="0"/>
              </a:spcBef>
              <a:spcAft>
                <a:spcPts val="1200"/>
              </a:spcAft>
              <a:buClrTx/>
              <a:buSzTx/>
              <a:buFontTx/>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podría practicar esta habilidad en casa con su hijo/a?</a:t>
            </a:r>
          </a:p>
          <a:p>
            <a:pPr marL="342900" marR="0" lvl="0" indent="-342900" algn="l" defTabSz="914400" rtl="0" eaLnBrk="1" fontAlgn="auto" latinLnBrk="0" hangingPunct="1">
              <a:lnSpc>
                <a:spcPct val="100000"/>
              </a:lnSpc>
              <a:spcBef>
                <a:spcPts val="0"/>
              </a:spcBef>
              <a:spcAft>
                <a:spcPts val="1200"/>
              </a:spcAft>
              <a:buClrTx/>
              <a:buSzTx/>
              <a:buFontTx/>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¿Ha visto a su hijo/a practicar esta habilidad en casa? ¿De qué manera?</a:t>
            </a: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Empty speech bubbles">
            <a:extLst>
              <a:ext uri="{FF2B5EF4-FFF2-40B4-BE49-F238E27FC236}">
                <a16:creationId xmlns:a16="http://schemas.microsoft.com/office/drawing/2014/main" id="{5D7D43D1-5176-408A-C3B5-B7EE560DC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092" y="1993982"/>
            <a:ext cx="4919662" cy="3278974"/>
          </a:xfrm>
          <a:prstGeom prst="rect">
            <a:avLst/>
          </a:prstGeom>
        </p:spPr>
      </p:pic>
    </p:spTree>
    <p:custDataLst>
      <p:tags r:id="rId1"/>
    </p:custDataLst>
    <p:extLst>
      <p:ext uri="{BB962C8B-B14F-4D97-AF65-F5344CB8AC3E}">
        <p14:creationId xmlns:p14="http://schemas.microsoft.com/office/powerpoint/2010/main" val="724350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0A2A-0BA8-C165-C301-CAD95D6246CA}"/>
              </a:ext>
            </a:extLst>
          </p:cNvPr>
          <p:cNvSpPr>
            <a:spLocks noGrp="1"/>
          </p:cNvSpPr>
          <p:nvPr>
            <p:ph type="title"/>
          </p:nvPr>
        </p:nvSpPr>
        <p:spPr>
          <a:xfrm>
            <a:off x="542904" y="563481"/>
            <a:ext cx="11375681" cy="701731"/>
          </a:xfrm>
        </p:spPr>
        <p:txBody>
          <a:bodyPr/>
          <a:lstStyle/>
          <a:p>
            <a:r>
              <a:rPr lang="en-US" err="1">
                <a:latin typeface="Arial"/>
                <a:cs typeface="Arial"/>
              </a:rPr>
              <a:t>Ejemplo</a:t>
            </a:r>
            <a:r>
              <a:rPr lang="en-US">
                <a:latin typeface="Arial"/>
                <a:cs typeface="Arial"/>
              </a:rPr>
              <a:t> de video: Roots, prefixes, suffixes</a:t>
            </a:r>
            <a:endParaRPr lang="en-US" b="1"/>
          </a:p>
        </p:txBody>
      </p:sp>
      <p:pic>
        <p:nvPicPr>
          <p:cNvPr id="10" name="Online Media 9" descr="three children working together to decide which words on word cards should go together because they all have the base &lt;play&gt;">
            <a:hlinkClick r:id="" action="ppaction://media"/>
            <a:extLst>
              <a:ext uri="{FF2B5EF4-FFF2-40B4-BE49-F238E27FC236}">
                <a16:creationId xmlns:a16="http://schemas.microsoft.com/office/drawing/2014/main" id="{FD21DF0B-D423-9EDC-E756-91CD097630C9}"/>
              </a:ext>
            </a:extLst>
          </p:cNvPr>
          <p:cNvPicPr>
            <a:picLocks noRot="1" noChangeAspect="1"/>
          </p:cNvPicPr>
          <p:nvPr>
            <a:videoFile r:link="rId2"/>
          </p:nvPr>
        </p:nvPicPr>
        <p:blipFill>
          <a:blip r:embed="rId5"/>
          <a:stretch>
            <a:fillRect/>
          </a:stretch>
        </p:blipFill>
        <p:spPr>
          <a:xfrm>
            <a:off x="625971" y="1683691"/>
            <a:ext cx="5470029" cy="3204389"/>
          </a:xfrm>
          <a:prstGeom prst="rect">
            <a:avLst/>
          </a:prstGeom>
          <a:ln w="127000" cap="sq">
            <a:solidFill>
              <a:srgbClr val="000000"/>
            </a:solidFill>
            <a:miter lim="800000"/>
          </a:ln>
          <a:effectLst>
            <a:outerShdw blurRad="57150" dist="50800" dir="2700000" algn="tl" rotWithShape="0">
              <a:srgbClr val="000000">
                <a:alpha val="40000"/>
              </a:srgbClr>
            </a:outerShdw>
          </a:effectLst>
        </p:spPr>
        <p:style>
          <a:lnRef idx="2">
            <a:schemeClr val="dk1"/>
          </a:lnRef>
          <a:fillRef idx="1">
            <a:schemeClr val="lt1"/>
          </a:fillRef>
          <a:effectRef idx="0">
            <a:schemeClr val="dk1"/>
          </a:effectRef>
          <a:fontRef idx="minor">
            <a:schemeClr val="dk1"/>
          </a:fontRef>
        </p:style>
      </p:pic>
      <p:sp>
        <p:nvSpPr>
          <p:cNvPr id="4" name="TextBox 3">
            <a:extLst>
              <a:ext uri="{FF2B5EF4-FFF2-40B4-BE49-F238E27FC236}">
                <a16:creationId xmlns:a16="http://schemas.microsoft.com/office/drawing/2014/main" id="{BC6A7683-60D2-9ADF-8A58-3216913F4EDD}"/>
              </a:ext>
            </a:extLst>
          </p:cNvPr>
          <p:cNvSpPr txBox="1"/>
          <p:nvPr/>
        </p:nvSpPr>
        <p:spPr>
          <a:xfrm>
            <a:off x="6937010" y="1583115"/>
            <a:ext cx="4981575" cy="38779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Mientras observa el video, piense en las siguientes preguntas: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¿Qué notas que hacen el profesor y los alumnos?</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te ves practicando esta habilidad en casa con tu hijo?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es-E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¿Cómo has visto a tu hijo practicar esta habilidad en casa?</a:t>
            </a:r>
          </a:p>
        </p:txBody>
      </p:sp>
      <p:sp>
        <p:nvSpPr>
          <p:cNvPr id="7" name="TextBox 6">
            <a:extLst>
              <a:ext uri="{FF2B5EF4-FFF2-40B4-BE49-F238E27FC236}">
                <a16:creationId xmlns:a16="http://schemas.microsoft.com/office/drawing/2014/main" id="{6D9C3FF4-E3AB-EE85-107D-EF9FDDB1C7D9}"/>
              </a:ext>
            </a:extLst>
          </p:cNvPr>
          <p:cNvSpPr txBox="1"/>
          <p:nvPr/>
        </p:nvSpPr>
        <p:spPr>
          <a:xfrm>
            <a:off x="625971" y="5245656"/>
            <a:ext cx="560337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6"/>
              </a:rPr>
              <a:t>https://www.youtube.com/watch?v=7oSp4OXe1qA&amp;t=1s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5073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776F7-D176-AA5B-04F2-682F844EC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BA851-31F2-C943-34A1-0071DA431F6C}"/>
              </a:ext>
            </a:extLst>
          </p:cNvPr>
          <p:cNvSpPr>
            <a:spLocks noGrp="1"/>
          </p:cNvSpPr>
          <p:nvPr>
            <p:ph type="title"/>
          </p:nvPr>
        </p:nvSpPr>
        <p:spPr>
          <a:xfrm>
            <a:off x="426903" y="525689"/>
            <a:ext cx="11717465" cy="1311128"/>
          </a:xfrm>
        </p:spPr>
        <p:txBody>
          <a:bodyPr/>
          <a:lstStyle/>
          <a:p>
            <a:r>
              <a:rPr lang="en-US" err="1"/>
              <a:t>Raíces</a:t>
            </a:r>
            <a:r>
              <a:rPr lang="en-US"/>
              <a:t>, </a:t>
            </a:r>
            <a:r>
              <a:rPr lang="en-US" err="1"/>
              <a:t>prefijos</a:t>
            </a:r>
            <a:r>
              <a:rPr lang="en-US"/>
              <a:t> y </a:t>
            </a:r>
            <a:r>
              <a:rPr lang="en-US" err="1"/>
              <a:t>sufijos</a:t>
            </a:r>
            <a:r>
              <a:rPr lang="en-US"/>
              <a:t>: </a:t>
            </a:r>
            <a:r>
              <a:rPr lang="en-US" err="1"/>
              <a:t>Desde</a:t>
            </a:r>
            <a:r>
              <a:rPr lang="en-US"/>
              <a:t> la </a:t>
            </a:r>
            <a:r>
              <a:rPr lang="en-US" err="1"/>
              <a:t>perspectiva</a:t>
            </a:r>
            <a:r>
              <a:rPr lang="en-US"/>
              <a:t> de </a:t>
            </a:r>
            <a:r>
              <a:rPr lang="en-US" err="1"/>
              <a:t>los</a:t>
            </a:r>
            <a:r>
              <a:rPr lang="en-US"/>
              <a:t> padres</a:t>
            </a:r>
          </a:p>
        </p:txBody>
      </p:sp>
      <p:sp>
        <p:nvSpPr>
          <p:cNvPr id="4" name="Slide Number Placeholder 3">
            <a:extLst>
              <a:ext uri="{FF2B5EF4-FFF2-40B4-BE49-F238E27FC236}">
                <a16:creationId xmlns:a16="http://schemas.microsoft.com/office/drawing/2014/main" id="{BAB449DD-7BE5-1AC2-E16F-565D7804B5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0833F6-E467-4A43-86ED-A1A94EB660F4}" type="slidenum">
              <a:rPr kumimoji="0" lang="en-US" sz="1000" b="0" i="0" u="none" strike="noStrike" kern="1200" cap="none" spc="0" normalizeH="0" baseline="0" noProof="0" smtClean="0">
                <a:ln>
                  <a:noFill/>
                </a:ln>
                <a:solidFill>
                  <a:srgbClr val="66666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0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67A08672-9FF2-CE32-E088-187879DBE257}"/>
              </a:ext>
            </a:extLst>
          </p:cNvPr>
          <p:cNvSpPr txBox="1"/>
          <p:nvPr/>
        </p:nvSpPr>
        <p:spPr>
          <a:xfrm>
            <a:off x="658201" y="1993981"/>
            <a:ext cx="5955936" cy="2677656"/>
          </a:xfrm>
          <a:prstGeom prst="rect">
            <a:avLst/>
          </a:prstGeom>
          <a:noFill/>
        </p:spPr>
        <p:txBody>
          <a:bodyPr wrap="square" rtlCol="0">
            <a:spAutoFit/>
          </a:bodyPr>
          <a:lstStyle/>
          <a:p>
            <a:pPr marL="457200" lvl="0" indent="-457200">
              <a:buFont typeface="+mj-lt"/>
              <a:buAutoNum type="arabicPeriod"/>
            </a:pPr>
            <a:r>
              <a:rPr lang="es-419" sz="2400">
                <a:latin typeface="Arial" panose="020B0604020202020204" pitchFamily="34" charset="0"/>
                <a:cs typeface="Arial" panose="020B0604020202020204" pitchFamily="34" charset="0"/>
              </a:rPr>
              <a:t>¿Qué notas que hacen el profesor y los alumnos?</a:t>
            </a:r>
            <a:endParaRPr lang="en-US" sz="2400">
              <a:latin typeface="Arial" panose="020B0604020202020204" pitchFamily="34" charset="0"/>
              <a:cs typeface="Arial" panose="020B0604020202020204" pitchFamily="34" charset="0"/>
            </a:endParaRPr>
          </a:p>
          <a:p>
            <a:pPr marL="457200" lvl="0" indent="-457200">
              <a:buFont typeface="+mj-lt"/>
              <a:buAutoNum type="arabicPeriod"/>
            </a:pPr>
            <a:r>
              <a:rPr lang="es-419" sz="2400">
                <a:latin typeface="Arial" panose="020B0604020202020204" pitchFamily="34" charset="0"/>
                <a:cs typeface="Arial" panose="020B0604020202020204" pitchFamily="34" charset="0"/>
              </a:rPr>
              <a:t>¿Cómo te ves practicando esta habilidad en casa con tu hijo? </a:t>
            </a:r>
            <a:endParaRPr lang="en-US" sz="2400">
              <a:latin typeface="Arial" panose="020B0604020202020204" pitchFamily="34" charset="0"/>
              <a:cs typeface="Arial" panose="020B0604020202020204" pitchFamily="34" charset="0"/>
            </a:endParaRPr>
          </a:p>
          <a:p>
            <a:pPr marL="457200" lvl="0" indent="-457200">
              <a:buFont typeface="+mj-lt"/>
              <a:buAutoNum type="arabicPeriod"/>
            </a:pPr>
            <a:r>
              <a:rPr lang="es-419" sz="2400">
                <a:latin typeface="Arial" panose="020B0604020202020204" pitchFamily="34" charset="0"/>
                <a:cs typeface="Arial" panose="020B0604020202020204" pitchFamily="34" charset="0"/>
              </a:rPr>
              <a:t>¿Cómo has visto a tu hijo practicar esta habilidad en casa?</a:t>
            </a:r>
            <a:endParaRPr lang="en-US" sz="2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Empty speech bubbles">
            <a:extLst>
              <a:ext uri="{FF2B5EF4-FFF2-40B4-BE49-F238E27FC236}">
                <a16:creationId xmlns:a16="http://schemas.microsoft.com/office/drawing/2014/main" id="{F9F3DC99-BB8C-33A6-F94C-E4B1C19EFD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137" y="2108821"/>
            <a:ext cx="4919662" cy="3278974"/>
          </a:xfrm>
          <a:prstGeom prst="rect">
            <a:avLst/>
          </a:prstGeom>
        </p:spPr>
      </p:pic>
    </p:spTree>
    <p:custDataLst>
      <p:tags r:id="rId1"/>
    </p:custDataLst>
    <p:extLst>
      <p:ext uri="{BB962C8B-B14F-4D97-AF65-F5344CB8AC3E}">
        <p14:creationId xmlns:p14="http://schemas.microsoft.com/office/powerpoint/2010/main" val="3586456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553701" y="743137"/>
            <a:ext cx="9616440" cy="701731"/>
          </a:xfrm>
        </p:spPr>
        <p:txBody>
          <a:bodyPr/>
          <a:lstStyle/>
          <a:p>
            <a:r>
              <a:rPr lang="en-US" err="1">
                <a:latin typeface="Arial"/>
                <a:cs typeface="Arial"/>
              </a:rPr>
              <a:t>Preguntas</a:t>
            </a:r>
            <a:r>
              <a:rPr lang="en-US">
                <a:latin typeface="Arial"/>
                <a:cs typeface="Arial"/>
              </a:rPr>
              <a:t> para hacer</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7376945" y="1444868"/>
            <a:ext cx="3958865" cy="4422702"/>
          </a:xfrm>
          <a:prstGeom prst="rect">
            <a:avLst/>
          </a:prstGeom>
        </p:spPr>
      </p:pic>
      <p:sp>
        <p:nvSpPr>
          <p:cNvPr id="4" name="TextBox 3">
            <a:extLst>
              <a:ext uri="{FF2B5EF4-FFF2-40B4-BE49-F238E27FC236}">
                <a16:creationId xmlns:a16="http://schemas.microsoft.com/office/drawing/2014/main" id="{6984D4A3-EAD0-57AE-7B6C-331B49F5C58D}"/>
              </a:ext>
            </a:extLst>
          </p:cNvPr>
          <p:cNvSpPr txBox="1"/>
          <p:nvPr/>
        </p:nvSpPr>
        <p:spPr>
          <a:xfrm>
            <a:off x="679640" y="142989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Método</a:t>
            </a:r>
            <a:endParaRPr lang="en-US" sz="3600">
              <a:latin typeface="Arial"/>
              <a:cs typeface="Arial"/>
            </a:endParaRPr>
          </a:p>
        </p:txBody>
      </p:sp>
      <p:sp>
        <p:nvSpPr>
          <p:cNvPr id="9" name="TextBox 8">
            <a:extLst>
              <a:ext uri="{FF2B5EF4-FFF2-40B4-BE49-F238E27FC236}">
                <a16:creationId xmlns:a16="http://schemas.microsoft.com/office/drawing/2014/main" id="{7B9C3982-81EF-1F19-90F1-C61B619AF6CB}"/>
              </a:ext>
            </a:extLst>
          </p:cNvPr>
          <p:cNvSpPr txBox="1"/>
          <p:nvPr/>
        </p:nvSpPr>
        <p:spPr>
          <a:xfrm>
            <a:off x="671944" y="2379183"/>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Programas</a:t>
            </a:r>
            <a:endParaRPr lang="en-US" sz="3600">
              <a:latin typeface="Arial"/>
              <a:cs typeface="Arial"/>
            </a:endParaRPr>
          </a:p>
        </p:txBody>
      </p:sp>
      <p:sp>
        <p:nvSpPr>
          <p:cNvPr id="13" name="TextBox 12">
            <a:extLst>
              <a:ext uri="{FF2B5EF4-FFF2-40B4-BE49-F238E27FC236}">
                <a16:creationId xmlns:a16="http://schemas.microsoft.com/office/drawing/2014/main" id="{107542ED-A5D5-00F2-7019-CF5D8A4E7AA2}"/>
              </a:ext>
            </a:extLst>
          </p:cNvPr>
          <p:cNvSpPr txBox="1"/>
          <p:nvPr/>
        </p:nvSpPr>
        <p:spPr>
          <a:xfrm>
            <a:off x="674253" y="3305128"/>
            <a:ext cx="6918037"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a:latin typeface="Arial"/>
                <a:cs typeface="Arial"/>
              </a:rPr>
              <a:t>Tiempo de </a:t>
            </a:r>
            <a:r>
              <a:rPr lang="en-US" sz="3600" err="1">
                <a:latin typeface="Arial"/>
                <a:cs typeface="Arial"/>
              </a:rPr>
              <a:t>instrucción</a:t>
            </a:r>
            <a:r>
              <a:rPr lang="en-US" sz="3600">
                <a:latin typeface="Arial"/>
                <a:cs typeface="Arial"/>
              </a:rPr>
              <a:t> </a:t>
            </a:r>
            <a:r>
              <a:rPr lang="en-US" sz="3600" err="1">
                <a:latin typeface="Arial"/>
                <a:cs typeface="Arial"/>
              </a:rPr>
              <a:t>directa</a:t>
            </a:r>
            <a:endParaRPr lang="en-US" sz="3600">
              <a:latin typeface="Arial"/>
              <a:cs typeface="Arial"/>
            </a:endParaRPr>
          </a:p>
        </p:txBody>
      </p:sp>
      <p:sp>
        <p:nvSpPr>
          <p:cNvPr id="16" name="TextBox 15">
            <a:extLst>
              <a:ext uri="{FF2B5EF4-FFF2-40B4-BE49-F238E27FC236}">
                <a16:creationId xmlns:a16="http://schemas.microsoft.com/office/drawing/2014/main" id="{568FED74-B1C9-CDCD-D7D0-48827F209E88}"/>
              </a:ext>
            </a:extLst>
          </p:cNvPr>
          <p:cNvSpPr txBox="1"/>
          <p:nvPr/>
        </p:nvSpPr>
        <p:spPr>
          <a:xfrm>
            <a:off x="674254" y="4228764"/>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Grupos</a:t>
            </a:r>
            <a:r>
              <a:rPr lang="en-US" sz="3600">
                <a:latin typeface="Arial"/>
                <a:cs typeface="Arial"/>
              </a:rPr>
              <a:t> </a:t>
            </a:r>
            <a:r>
              <a:rPr lang="en-US" sz="3600" err="1">
                <a:latin typeface="Arial"/>
                <a:cs typeface="Arial"/>
              </a:rPr>
              <a:t>reducidos</a:t>
            </a:r>
            <a:endParaRPr lang="en-US" sz="3600">
              <a:latin typeface="Arial"/>
              <a:cs typeface="Arial"/>
            </a:endParaRPr>
          </a:p>
        </p:txBody>
      </p:sp>
      <p:sp>
        <p:nvSpPr>
          <p:cNvPr id="18" name="TextBox 17">
            <a:extLst>
              <a:ext uri="{FF2B5EF4-FFF2-40B4-BE49-F238E27FC236}">
                <a16:creationId xmlns:a16="http://schemas.microsoft.com/office/drawing/2014/main" id="{5E3077A5-97D4-E49D-7E24-3AA838174276}"/>
              </a:ext>
            </a:extLst>
          </p:cNvPr>
          <p:cNvSpPr txBox="1"/>
          <p:nvPr/>
        </p:nvSpPr>
        <p:spPr>
          <a:xfrm>
            <a:off x="674254" y="5147270"/>
            <a:ext cx="5606248" cy="8206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lnSpc>
                <a:spcPct val="150000"/>
              </a:lnSpc>
              <a:buFont typeface="Arial"/>
              <a:buChar char="•"/>
            </a:pPr>
            <a:r>
              <a:rPr lang="en-US" sz="3600" err="1">
                <a:latin typeface="Arial"/>
                <a:cs typeface="Arial"/>
              </a:rPr>
              <a:t>Pregúntale</a:t>
            </a:r>
            <a:r>
              <a:rPr lang="en-US" sz="3600">
                <a:latin typeface="Arial"/>
                <a:cs typeface="Arial"/>
              </a:rPr>
              <a:t> al </a:t>
            </a:r>
            <a:r>
              <a:rPr lang="en-US" sz="3600" err="1">
                <a:latin typeface="Arial"/>
                <a:cs typeface="Arial"/>
              </a:rPr>
              <a:t>profesor</a:t>
            </a:r>
            <a:endParaRPr lang="en-US" sz="3600">
              <a:latin typeface="Arial"/>
              <a:cs typeface="Arial"/>
            </a:endParaRPr>
          </a:p>
        </p:txBody>
      </p:sp>
    </p:spTree>
    <p:custDataLst>
      <p:tags r:id="rId1"/>
    </p:custDataLst>
    <p:extLst>
      <p:ext uri="{BB962C8B-B14F-4D97-AF65-F5344CB8AC3E}">
        <p14:creationId xmlns:p14="http://schemas.microsoft.com/office/powerpoint/2010/main" val="321419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6" grpId="0"/>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8309" y="927040"/>
            <a:ext cx="9616440" cy="701731"/>
          </a:xfrm>
        </p:spPr>
        <p:txBody>
          <a:bodyPr/>
          <a:lstStyle/>
          <a:p>
            <a:r>
              <a:rPr lang="en-US" err="1">
                <a:latin typeface="Arial"/>
                <a:cs typeface="Arial"/>
              </a:rPr>
              <a:t>Preguntas</a:t>
            </a:r>
            <a:r>
              <a:rPr lang="en-US">
                <a:latin typeface="Arial"/>
                <a:cs typeface="Arial"/>
              </a:rPr>
              <a:t>: </a:t>
            </a:r>
            <a:r>
              <a:rPr lang="en-US" err="1">
                <a:latin typeface="Arial"/>
                <a:cs typeface="Arial"/>
              </a:rPr>
              <a:t>Primeros</a:t>
            </a:r>
            <a:r>
              <a:rPr lang="en-US">
                <a:latin typeface="Arial"/>
                <a:cs typeface="Arial"/>
              </a:rPr>
              <a:t> </a:t>
            </a:r>
            <a:r>
              <a:rPr lang="en-US" err="1">
                <a:latin typeface="Arial"/>
                <a:cs typeface="Arial"/>
              </a:rPr>
              <a:t>lectores</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852659" y="1705171"/>
            <a:ext cx="5584538" cy="974927"/>
          </a:xfrm>
        </p:spPr>
        <p:txBody>
          <a:bodyPr vert="horz" lIns="91440" tIns="45720" rIns="91440" bIns="45720" rtlCol="0" anchor="t">
            <a:normAutofit/>
          </a:bodyPr>
          <a:lstStyle/>
          <a:p>
            <a:pPr marL="571500" indent="-571500">
              <a:lnSpc>
                <a:spcPct val="150000"/>
              </a:lnSpc>
              <a:buFont typeface="Arial" panose="020B0604020202020204" pitchFamily="34" charset="0"/>
              <a:buChar char="•"/>
            </a:pPr>
            <a:r>
              <a:rPr lang="en-US" sz="3600" err="1">
                <a:latin typeface="Arial"/>
                <a:cs typeface="Arial"/>
              </a:rPr>
              <a:t>Escritura</a:t>
            </a:r>
            <a:endParaRPr lang="en-US" sz="3600"/>
          </a:p>
          <a:p>
            <a:pPr marL="457200" indent="-457200">
              <a:buFont typeface="Wingdings" panose="020B0604020202020204" pitchFamily="34" charset="0"/>
              <a:buChar char="v"/>
            </a:pPr>
            <a:endParaRPr lang="en-US"/>
          </a:p>
          <a:p>
            <a:pPr marL="457200" indent="-457200">
              <a:buFont typeface="Wingdings" panose="020B0604020202020204" pitchFamily="34" charset="0"/>
              <a:buChar char="v"/>
            </a:pPr>
            <a:endParaRPr lang="en-US"/>
          </a:p>
          <a:p>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7166186" y="1674661"/>
            <a:ext cx="3838945" cy="4178532"/>
          </a:xfrm>
          <a:prstGeom prst="rect">
            <a:avLst/>
          </a:prstGeom>
        </p:spPr>
      </p:pic>
      <p:sp>
        <p:nvSpPr>
          <p:cNvPr id="7" name="Content Placeholder 2">
            <a:extLst>
              <a:ext uri="{FF2B5EF4-FFF2-40B4-BE49-F238E27FC236}">
                <a16:creationId xmlns:a16="http://schemas.microsoft.com/office/drawing/2014/main" id="{F03AC567-D847-44A1-F3F4-FB0C4A6F0C2E}"/>
              </a:ext>
            </a:extLst>
          </p:cNvPr>
          <p:cNvSpPr txBox="1">
            <a:spLocks/>
          </p:cNvSpPr>
          <p:nvPr/>
        </p:nvSpPr>
        <p:spPr>
          <a:xfrm>
            <a:off x="846908" y="2662703"/>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Sonido de </a:t>
            </a:r>
            <a:r>
              <a:rPr lang="en-US" sz="3600" err="1">
                <a:latin typeface="Arial"/>
                <a:cs typeface="Arial"/>
              </a:rPr>
              <a:t>letras</a:t>
            </a:r>
            <a:endParaRPr lang="en-US"/>
          </a:p>
          <a:p>
            <a:pPr marL="457200" indent="-457200">
              <a:buFont typeface="Wingdings" panose="020B0604020202020204" pitchFamily="34" charset="0"/>
              <a:buChar char="v"/>
            </a:pPr>
            <a:endParaRPr lang="en-US"/>
          </a:p>
          <a:p>
            <a:endParaRPr lang="en-US"/>
          </a:p>
        </p:txBody>
      </p:sp>
      <p:sp>
        <p:nvSpPr>
          <p:cNvPr id="11" name="Content Placeholder 2">
            <a:extLst>
              <a:ext uri="{FF2B5EF4-FFF2-40B4-BE49-F238E27FC236}">
                <a16:creationId xmlns:a16="http://schemas.microsoft.com/office/drawing/2014/main" id="{28C3E298-B7B1-0FBF-096C-5D9B9751A5F3}"/>
              </a:ext>
            </a:extLst>
          </p:cNvPr>
          <p:cNvSpPr txBox="1">
            <a:spLocks/>
          </p:cNvSpPr>
          <p:nvPr/>
        </p:nvSpPr>
        <p:spPr>
          <a:xfrm>
            <a:off x="861285" y="364036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a:latin typeface="Arial"/>
                <a:cs typeface="Arial"/>
              </a:rPr>
              <a:t>Sonido y </a:t>
            </a:r>
            <a:r>
              <a:rPr lang="en-US" sz="3600" err="1">
                <a:latin typeface="Arial"/>
                <a:cs typeface="Arial"/>
              </a:rPr>
              <a:t>deletrear</a:t>
            </a:r>
            <a:endParaRPr lang="en-US"/>
          </a:p>
          <a:p>
            <a:pPr marL="457200" indent="-457200">
              <a:buFont typeface="Wingdings" panose="020B0604020202020204" pitchFamily="34" charset="0"/>
              <a:buChar char="v"/>
            </a:pPr>
            <a:endParaRPr lang="en-US"/>
          </a:p>
          <a:p>
            <a:endParaRPr lang="en-US"/>
          </a:p>
        </p:txBody>
      </p:sp>
      <p:sp>
        <p:nvSpPr>
          <p:cNvPr id="13" name="Content Placeholder 2">
            <a:extLst>
              <a:ext uri="{FF2B5EF4-FFF2-40B4-BE49-F238E27FC236}">
                <a16:creationId xmlns:a16="http://schemas.microsoft.com/office/drawing/2014/main" id="{AB96E043-814F-8A6B-8617-3739A24ED1D9}"/>
              </a:ext>
            </a:extLst>
          </p:cNvPr>
          <p:cNvSpPr txBox="1">
            <a:spLocks/>
          </p:cNvSpPr>
          <p:nvPr/>
        </p:nvSpPr>
        <p:spPr>
          <a:xfrm>
            <a:off x="861285" y="4618024"/>
            <a:ext cx="5584538" cy="974927"/>
          </a:xfrm>
          <a:prstGeom prst="rect">
            <a:avLst/>
          </a:prstGeom>
        </p:spPr>
        <p:txBody>
          <a:bodyPr vert="horz" wrap="square" lIns="91440" tIns="45720" rIns="91440" bIns="45720" rtlCol="0" anchor="t">
            <a:normAutofit/>
          </a:bodyPr>
          <a:lstStyle>
            <a:lvl1pPr marL="0" indent="0" algn="l" defTabSz="914400" rtl="0" eaLnBrk="1" latinLnBrk="0" hangingPunct="1">
              <a:lnSpc>
                <a:spcPts val="356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3560"/>
              </a:lnSpc>
              <a:spcBef>
                <a:spcPts val="5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50000"/>
              </a:lnSpc>
              <a:buFont typeface="Arial" panose="020B0604020202020204" pitchFamily="34" charset="0"/>
              <a:buChar char="•"/>
            </a:pPr>
            <a:r>
              <a:rPr lang="en-US" sz="3600" err="1">
                <a:latin typeface="Arial"/>
                <a:cs typeface="Arial"/>
              </a:rPr>
              <a:t>Difícil</a:t>
            </a:r>
            <a:r>
              <a:rPr lang="en-US" sz="3600">
                <a:latin typeface="Arial"/>
                <a:cs typeface="Arial"/>
              </a:rPr>
              <a:t> de </a:t>
            </a:r>
            <a:r>
              <a:rPr lang="en-US" sz="3600" err="1">
                <a:latin typeface="Arial"/>
                <a:cs typeface="Arial"/>
              </a:rPr>
              <a:t>deletrear</a:t>
            </a:r>
            <a:endParaRPr lang="en-US"/>
          </a:p>
          <a:p>
            <a:pPr marL="457200" indent="-457200">
              <a:buFont typeface="Wingdings" panose="020B0604020202020204" pitchFamily="34" charset="0"/>
              <a:buChar char="v"/>
            </a:pPr>
            <a:endParaRPr lang="en-US"/>
          </a:p>
          <a:p>
            <a:endParaRPr lang="en-US"/>
          </a:p>
        </p:txBody>
      </p:sp>
    </p:spTree>
    <p:custDataLst>
      <p:tags r:id="rId1"/>
    </p:custDataLst>
    <p:extLst>
      <p:ext uri="{BB962C8B-B14F-4D97-AF65-F5344CB8AC3E}">
        <p14:creationId xmlns:p14="http://schemas.microsoft.com/office/powerpoint/2010/main" val="131459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854859" y="790295"/>
            <a:ext cx="10423442" cy="701731"/>
          </a:xfrm>
        </p:spPr>
        <p:txBody>
          <a:bodyPr/>
          <a:lstStyle/>
          <a:p>
            <a:r>
              <a:rPr lang="es-ES">
                <a:latin typeface="Arial"/>
                <a:cs typeface="Arial"/>
              </a:rPr>
              <a:t>Preguntas para lectores más avanzados</a:t>
            </a:r>
            <a:endParaRPr lang="en-US"/>
          </a:p>
        </p:txBody>
      </p:sp>
      <p:pic>
        <p:nvPicPr>
          <p:cNvPr id="5" name="Picture 4" descr="Question mark symbol">
            <a:extLst>
              <a:ext uri="{FF2B5EF4-FFF2-40B4-BE49-F238E27FC236}">
                <a16:creationId xmlns:a16="http://schemas.microsoft.com/office/drawing/2014/main" id="{EFF0CF55-C7C9-06DC-6DA9-0D42D168FBA0}"/>
              </a:ext>
            </a:extLst>
          </p:cNvPr>
          <p:cNvPicPr>
            <a:picLocks noChangeAspect="1"/>
          </p:cNvPicPr>
          <p:nvPr/>
        </p:nvPicPr>
        <p:blipFill>
          <a:blip r:embed="rId4" cstate="screen">
            <a:extLst>
              <a:ext uri="{28A0092B-C50C-407E-A947-70E740481C1C}">
                <a14:useLocalDpi xmlns:a14="http://schemas.microsoft.com/office/drawing/2010/main"/>
              </a:ext>
            </a:extLst>
          </a:blip>
          <a:srcRect l="24626" r="24792" b="-371"/>
          <a:stretch/>
        </p:blipFill>
        <p:spPr>
          <a:xfrm>
            <a:off x="7381846" y="1689039"/>
            <a:ext cx="3896455" cy="4164154"/>
          </a:xfrm>
          <a:prstGeom prst="rect">
            <a:avLst/>
          </a:prstGeom>
        </p:spPr>
      </p:pic>
      <p:sp>
        <p:nvSpPr>
          <p:cNvPr id="4" name="TextBox 3">
            <a:extLst>
              <a:ext uri="{FF2B5EF4-FFF2-40B4-BE49-F238E27FC236}">
                <a16:creationId xmlns:a16="http://schemas.microsoft.com/office/drawing/2014/main" id="{36A2829F-B11A-05FF-4016-9310B58ACD2D}"/>
              </a:ext>
            </a:extLst>
          </p:cNvPr>
          <p:cNvSpPr txBox="1"/>
          <p:nvPr/>
        </p:nvSpPr>
        <p:spPr>
          <a:xfrm>
            <a:off x="1174150" y="5160787"/>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err="1">
                <a:latin typeface="Arial"/>
                <a:cs typeface="Arial"/>
              </a:rPr>
              <a:t>Comprensión</a:t>
            </a:r>
            <a:endParaRPr lang="en-US" sz="3200">
              <a:latin typeface="Arial"/>
              <a:cs typeface="Arial"/>
            </a:endParaRPr>
          </a:p>
        </p:txBody>
      </p:sp>
      <p:sp>
        <p:nvSpPr>
          <p:cNvPr id="7" name="TextBox 6">
            <a:extLst>
              <a:ext uri="{FF2B5EF4-FFF2-40B4-BE49-F238E27FC236}">
                <a16:creationId xmlns:a16="http://schemas.microsoft.com/office/drawing/2014/main" id="{856B5E31-12CB-6214-5F2E-48ED4A9EF652}"/>
              </a:ext>
            </a:extLst>
          </p:cNvPr>
          <p:cNvSpPr txBox="1"/>
          <p:nvPr/>
        </p:nvSpPr>
        <p:spPr>
          <a:xfrm>
            <a:off x="1168399" y="3429753"/>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err="1">
                <a:latin typeface="Arial"/>
                <a:cs typeface="Arial"/>
              </a:rPr>
              <a:t>Raíz</a:t>
            </a:r>
            <a:r>
              <a:rPr lang="en-US" sz="3200">
                <a:latin typeface="Arial"/>
                <a:cs typeface="Arial"/>
              </a:rPr>
              <a:t>, </a:t>
            </a:r>
            <a:r>
              <a:rPr lang="en-US" sz="3200" err="1">
                <a:latin typeface="Arial"/>
                <a:cs typeface="Arial"/>
              </a:rPr>
              <a:t>prefijos</a:t>
            </a:r>
            <a:r>
              <a:rPr lang="en-US" sz="3200">
                <a:latin typeface="Arial"/>
                <a:cs typeface="Arial"/>
              </a:rPr>
              <a:t>, </a:t>
            </a:r>
            <a:r>
              <a:rPr lang="en-US" sz="3200" err="1">
                <a:latin typeface="Arial"/>
                <a:cs typeface="Arial"/>
              </a:rPr>
              <a:t>sufijos</a:t>
            </a:r>
            <a:endParaRPr lang="en-US" sz="3200">
              <a:latin typeface="Arial"/>
              <a:cs typeface="Arial"/>
            </a:endParaRPr>
          </a:p>
        </p:txBody>
      </p:sp>
      <p:sp>
        <p:nvSpPr>
          <p:cNvPr id="9" name="TextBox 8">
            <a:extLst>
              <a:ext uri="{FF2B5EF4-FFF2-40B4-BE49-F238E27FC236}">
                <a16:creationId xmlns:a16="http://schemas.microsoft.com/office/drawing/2014/main" id="{7B14457E-8C32-DF58-B920-C3D687724BED}"/>
              </a:ext>
            </a:extLst>
          </p:cNvPr>
          <p:cNvSpPr txBox="1"/>
          <p:nvPr/>
        </p:nvSpPr>
        <p:spPr>
          <a:xfrm>
            <a:off x="1191402" y="2561360"/>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err="1">
                <a:latin typeface="Arial"/>
                <a:cs typeface="Arial"/>
              </a:rPr>
              <a:t>Sílabas</a:t>
            </a:r>
            <a:endParaRPr lang="en-US" sz="3200">
              <a:latin typeface="Arial"/>
              <a:cs typeface="Arial"/>
            </a:endParaRPr>
          </a:p>
        </p:txBody>
      </p:sp>
      <p:sp>
        <p:nvSpPr>
          <p:cNvPr id="11" name="TextBox 10">
            <a:extLst>
              <a:ext uri="{FF2B5EF4-FFF2-40B4-BE49-F238E27FC236}">
                <a16:creationId xmlns:a16="http://schemas.microsoft.com/office/drawing/2014/main" id="{589AAC80-1DCF-2026-E9D4-BCE1D49F3DCC}"/>
              </a:ext>
            </a:extLst>
          </p:cNvPr>
          <p:cNvSpPr txBox="1"/>
          <p:nvPr/>
        </p:nvSpPr>
        <p:spPr>
          <a:xfrm>
            <a:off x="1171275" y="1707345"/>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rial"/>
                <a:cs typeface="Arial"/>
              </a:rPr>
              <a:t>Palabras </a:t>
            </a:r>
            <a:r>
              <a:rPr lang="en-US" sz="3200" err="1">
                <a:latin typeface="Arial"/>
                <a:cs typeface="Arial"/>
              </a:rPr>
              <a:t>más</a:t>
            </a:r>
            <a:r>
              <a:rPr lang="en-US" sz="3200">
                <a:latin typeface="Arial"/>
                <a:cs typeface="Arial"/>
              </a:rPr>
              <a:t> </a:t>
            </a:r>
            <a:r>
              <a:rPr lang="en-US" sz="3200" err="1">
                <a:latin typeface="Arial"/>
                <a:cs typeface="Arial"/>
              </a:rPr>
              <a:t>largas</a:t>
            </a:r>
            <a:endParaRPr lang="en-US" sz="3200">
              <a:latin typeface="Arial"/>
              <a:cs typeface="Arial"/>
            </a:endParaRPr>
          </a:p>
        </p:txBody>
      </p:sp>
      <p:sp>
        <p:nvSpPr>
          <p:cNvPr id="13" name="TextBox 12">
            <a:extLst>
              <a:ext uri="{FF2B5EF4-FFF2-40B4-BE49-F238E27FC236}">
                <a16:creationId xmlns:a16="http://schemas.microsoft.com/office/drawing/2014/main" id="{67486CD2-8F05-C458-C3C7-D104F9713916}"/>
              </a:ext>
            </a:extLst>
          </p:cNvPr>
          <p:cNvSpPr txBox="1"/>
          <p:nvPr/>
        </p:nvSpPr>
        <p:spPr>
          <a:xfrm>
            <a:off x="1182776" y="4292394"/>
            <a:ext cx="56968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err="1">
                <a:latin typeface="Arial"/>
                <a:cs typeface="Arial"/>
              </a:rPr>
              <a:t>Escritura</a:t>
            </a:r>
            <a:endParaRPr lang="en-US" sz="3200">
              <a:latin typeface="Arial"/>
              <a:cs typeface="Arial"/>
            </a:endParaRPr>
          </a:p>
        </p:txBody>
      </p:sp>
    </p:spTree>
    <p:custDataLst>
      <p:tags r:id="rId1"/>
    </p:custDataLst>
    <p:extLst>
      <p:ext uri="{BB962C8B-B14F-4D97-AF65-F5344CB8AC3E}">
        <p14:creationId xmlns:p14="http://schemas.microsoft.com/office/powerpoint/2010/main" val="36218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CC43-0181-9C5E-0C3C-D08DFFED00CD}"/>
              </a:ext>
            </a:extLst>
          </p:cNvPr>
          <p:cNvSpPr>
            <a:spLocks noGrp="1"/>
          </p:cNvSpPr>
          <p:nvPr>
            <p:ph type="title"/>
          </p:nvPr>
        </p:nvSpPr>
        <p:spPr>
          <a:xfrm>
            <a:off x="876601" y="520082"/>
            <a:ext cx="10935593" cy="701731"/>
          </a:xfrm>
        </p:spPr>
        <p:txBody>
          <a:bodyPr/>
          <a:lstStyle/>
          <a:p>
            <a:r>
              <a:rPr lang="es-ES" b="1">
                <a:latin typeface="Arial"/>
                <a:cs typeface="Arial"/>
              </a:rPr>
              <a:t>¿Tienes curiosidad por aprender más?</a:t>
            </a:r>
            <a:endParaRPr lang="en-US" b="1">
              <a:latin typeface="Arial"/>
              <a:cs typeface="Arial"/>
            </a:endParaRPr>
          </a:p>
        </p:txBody>
      </p:sp>
      <p:sp>
        <p:nvSpPr>
          <p:cNvPr id="8" name="TextBox 7">
            <a:extLst>
              <a:ext uri="{FF2B5EF4-FFF2-40B4-BE49-F238E27FC236}">
                <a16:creationId xmlns:a16="http://schemas.microsoft.com/office/drawing/2014/main" id="{D9D52A9B-68CD-CBE4-D507-90A389F1B145}"/>
              </a:ext>
            </a:extLst>
          </p:cNvPr>
          <p:cNvSpPr txBox="1"/>
          <p:nvPr/>
        </p:nvSpPr>
        <p:spPr>
          <a:xfrm>
            <a:off x="5307091" y="7603740"/>
            <a:ext cx="4644478" cy="70788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lumMod val="65000"/>
                    <a:lumOff val="35000"/>
                  </a:prstClr>
                </a:solidFill>
                <a:effectLst/>
                <a:uLnTx/>
                <a:uFillTx/>
                <a:latin typeface="Arial"/>
                <a:ea typeface="+mn-ea"/>
                <a:cs typeface="Arial"/>
              </a:rPr>
              <a:t>Go.osu.edu/</a:t>
            </a:r>
            <a:r>
              <a:rPr kumimoji="0" lang="en-US" sz="2000" b="1" i="0" u="none" strike="noStrike" kern="1200" cap="none" spc="0" normalizeH="0" baseline="0" noProof="0" err="1">
                <a:ln>
                  <a:noFill/>
                </a:ln>
                <a:solidFill>
                  <a:prstClr val="black">
                    <a:lumMod val="65000"/>
                    <a:lumOff val="35000"/>
                  </a:prstClr>
                </a:solidFill>
                <a:effectLst/>
                <a:uLnTx/>
                <a:uFillTx/>
                <a:latin typeface="Arial"/>
                <a:ea typeface="+mn-ea"/>
                <a:cs typeface="Arial"/>
              </a:rPr>
              <a:t>scienceofreadingvideo</a:t>
            </a:r>
            <a:endParaRPr kumimoji="0" lang="en-US" sz="2000" b="1" i="0" u="none" strike="noStrike" kern="1200" cap="none" spc="0" normalizeH="0" baseline="0" noProof="0">
              <a:ln>
                <a:noFill/>
              </a:ln>
              <a:solidFill>
                <a:prstClr val="black">
                  <a:lumMod val="65000"/>
                  <a:lumOff val="35000"/>
                </a:prst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lumMod val="65000"/>
                  <a:lumOff val="35000"/>
                </a:prstClr>
              </a:solidFill>
              <a:effectLst/>
              <a:uLnTx/>
              <a:uFillTx/>
              <a:latin typeface="Arial"/>
              <a:ea typeface="+mn-ea"/>
              <a:cs typeface="Arial"/>
            </a:endParaRPr>
          </a:p>
        </p:txBody>
      </p:sp>
      <p:grpSp>
        <p:nvGrpSpPr>
          <p:cNvPr id="3" name="Group 2">
            <a:extLst>
              <a:ext uri="{FF2B5EF4-FFF2-40B4-BE49-F238E27FC236}">
                <a16:creationId xmlns:a16="http://schemas.microsoft.com/office/drawing/2014/main" id="{9305F6C4-422B-CFED-BAD5-22338DB3BADF}"/>
              </a:ext>
            </a:extLst>
          </p:cNvPr>
          <p:cNvGrpSpPr/>
          <p:nvPr/>
        </p:nvGrpSpPr>
        <p:grpSpPr>
          <a:xfrm>
            <a:off x="246990" y="1236095"/>
            <a:ext cx="7543904" cy="819556"/>
            <a:chOff x="246990" y="1907617"/>
            <a:chExt cx="7543904" cy="819556"/>
          </a:xfrm>
          <a:solidFill>
            <a:schemeClr val="bg1">
              <a:lumMod val="95000"/>
            </a:schemeClr>
          </a:solidFill>
        </p:grpSpPr>
        <p:sp>
          <p:nvSpPr>
            <p:cNvPr id="9" name="TextBox 8">
              <a:extLst>
                <a:ext uri="{FF2B5EF4-FFF2-40B4-BE49-F238E27FC236}">
                  <a16:creationId xmlns:a16="http://schemas.microsoft.com/office/drawing/2014/main" id="{E379F14A-FF71-04D3-A3A0-B7D94DB3D6B6}"/>
                </a:ext>
              </a:extLst>
            </p:cNvPr>
            <p:cNvSpPr txBox="1">
              <a:spLocks/>
            </p:cNvSpPr>
            <p:nvPr/>
          </p:nvSpPr>
          <p:spPr>
            <a:xfrm>
              <a:off x="1066546" y="1972146"/>
              <a:ext cx="6724348" cy="707886"/>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Mira: Dotting the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i</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in Literacy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https://www.youtube.com/watch?v=qR-ctPFixzY</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Graphic 10" descr="Laptop with solid fill">
              <a:extLst>
                <a:ext uri="{FF2B5EF4-FFF2-40B4-BE49-F238E27FC236}">
                  <a16:creationId xmlns:a16="http://schemas.microsoft.com/office/drawing/2014/main" id="{1AC7A7C9-853F-DCF8-488F-5E000C787E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6990" y="1907617"/>
              <a:ext cx="819556" cy="819556"/>
            </a:xfrm>
            <a:prstGeom prst="rect">
              <a:avLst/>
            </a:prstGeom>
          </p:spPr>
        </p:pic>
      </p:grpSp>
      <p:grpSp>
        <p:nvGrpSpPr>
          <p:cNvPr id="12" name="Group 11">
            <a:extLst>
              <a:ext uri="{FF2B5EF4-FFF2-40B4-BE49-F238E27FC236}">
                <a16:creationId xmlns:a16="http://schemas.microsoft.com/office/drawing/2014/main" id="{97AAC2F1-7AAF-F8EF-B047-5E8D727227A0}"/>
              </a:ext>
            </a:extLst>
          </p:cNvPr>
          <p:cNvGrpSpPr/>
          <p:nvPr/>
        </p:nvGrpSpPr>
        <p:grpSpPr>
          <a:xfrm>
            <a:off x="1014602" y="2130704"/>
            <a:ext cx="10885847" cy="1786082"/>
            <a:chOff x="291551" y="2516330"/>
            <a:chExt cx="10885847" cy="1786082"/>
          </a:xfrm>
        </p:grpSpPr>
        <p:pic>
          <p:nvPicPr>
            <p:cNvPr id="13" name="Graphic 12" descr="Cursor with solid fill">
              <a:extLst>
                <a:ext uri="{FF2B5EF4-FFF2-40B4-BE49-F238E27FC236}">
                  <a16:creationId xmlns:a16="http://schemas.microsoft.com/office/drawing/2014/main" id="{6DE5E9EE-84EB-DFD6-CAA3-3C9E5A874A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1551" y="2516330"/>
              <a:ext cx="774995" cy="774995"/>
            </a:xfrm>
            <a:prstGeom prst="rect">
              <a:avLst/>
            </a:prstGeom>
          </p:spPr>
        </p:pic>
        <p:sp>
          <p:nvSpPr>
            <p:cNvPr id="10" name="TextBox 9">
              <a:extLst>
                <a:ext uri="{FF2B5EF4-FFF2-40B4-BE49-F238E27FC236}">
                  <a16:creationId xmlns:a16="http://schemas.microsoft.com/office/drawing/2014/main" id="{6E186526-EEEF-69B6-CBBA-7E3780A41E3A}"/>
                </a:ext>
              </a:extLst>
            </p:cNvPr>
            <p:cNvSpPr txBox="1">
              <a:spLocks/>
            </p:cNvSpPr>
            <p:nvPr/>
          </p:nvSpPr>
          <p:spPr>
            <a:xfrm>
              <a:off x="1114511" y="2548086"/>
              <a:ext cx="1006288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000" b="1" i="0" u="none" strike="noStrike" kern="1200" cap="none" spc="0" normalizeH="0" baseline="0" noProof="0">
                  <a:ln>
                    <a:noFill/>
                  </a:ln>
                  <a:solidFill>
                    <a:prstClr val="black"/>
                  </a:solidFill>
                  <a:effectLst/>
                  <a:uLnTx/>
                  <a:uFillTx/>
                  <a:latin typeface="Calibri" panose="020F0502020204030204"/>
                  <a:ea typeface="+mn-ea"/>
                  <a:cs typeface="+mn-cs"/>
                </a:rPr>
                <a:t>Explora: Materiales de alfabetización aprobados por el Departamento de Educación y Fuerza Laboral de Ohio</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7"/>
                </a:rPr>
                <a:t>https://go.osu.edu/odewhighqualitymaterials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3CDC76FB-6414-A612-4850-07732F003F06}"/>
              </a:ext>
            </a:extLst>
          </p:cNvPr>
          <p:cNvGrpSpPr/>
          <p:nvPr/>
        </p:nvGrpSpPr>
        <p:grpSpPr>
          <a:xfrm>
            <a:off x="246990" y="3644808"/>
            <a:ext cx="10830499" cy="1404636"/>
            <a:chOff x="246990" y="3887704"/>
            <a:chExt cx="10830499" cy="1404636"/>
          </a:xfrm>
          <a:solidFill>
            <a:schemeClr val="bg1">
              <a:lumMod val="95000"/>
            </a:schemeClr>
          </a:solidFill>
        </p:grpSpPr>
        <p:pic>
          <p:nvPicPr>
            <p:cNvPr id="17" name="Graphic 16" descr="Document with solid fill">
              <a:extLst>
                <a:ext uri="{FF2B5EF4-FFF2-40B4-BE49-F238E27FC236}">
                  <a16:creationId xmlns:a16="http://schemas.microsoft.com/office/drawing/2014/main" id="{50B105FD-E7EA-A0F0-7BE6-AD38392326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6990" y="3887704"/>
              <a:ext cx="822960" cy="822960"/>
            </a:xfrm>
            <a:prstGeom prst="rect">
              <a:avLst/>
            </a:prstGeom>
          </p:spPr>
        </p:pic>
        <p:sp>
          <p:nvSpPr>
            <p:cNvPr id="16" name="TextBox 15">
              <a:extLst>
                <a:ext uri="{FF2B5EF4-FFF2-40B4-BE49-F238E27FC236}">
                  <a16:creationId xmlns:a16="http://schemas.microsoft.com/office/drawing/2014/main" id="{13178ABF-7532-1389-6BAA-781CF70ECC70}"/>
                </a:ext>
              </a:extLst>
            </p:cNvPr>
            <p:cNvSpPr txBox="1">
              <a:spLocks/>
            </p:cNvSpPr>
            <p:nvPr/>
          </p:nvSpPr>
          <p:spPr>
            <a:xfrm>
              <a:off x="1014602" y="3968901"/>
              <a:ext cx="10062887" cy="132343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000" b="1" i="0" u="none" strike="noStrike" kern="1200" cap="none" spc="0" normalizeH="0" baseline="0" noProof="0">
                  <a:ln>
                    <a:noFill/>
                  </a:ln>
                  <a:solidFill>
                    <a:prstClr val="black"/>
                  </a:solidFill>
                  <a:effectLst/>
                  <a:uLnTx/>
                  <a:uFillTx/>
                  <a:latin typeface="Calibri" panose="020F0502020204030204"/>
                  <a:ea typeface="+mn-ea"/>
                  <a:cs typeface="+mn-cs"/>
                </a:rPr>
                <a:t>Lee: ¿Qué son los libros decodificables?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9"/>
                </a:rPr>
                <a:t>https://ohiofamiliesengage.osu.edu/resources/what-are-decodable-books/</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A8072186-DA56-CC71-4113-E23A473A77B0}"/>
              </a:ext>
            </a:extLst>
          </p:cNvPr>
          <p:cNvGrpSpPr/>
          <p:nvPr/>
        </p:nvGrpSpPr>
        <p:grpSpPr>
          <a:xfrm>
            <a:off x="1120324" y="5105217"/>
            <a:ext cx="10724777" cy="1323439"/>
            <a:chOff x="1120324" y="5190945"/>
            <a:chExt cx="10724777" cy="1323439"/>
          </a:xfrm>
          <a:noFill/>
        </p:grpSpPr>
        <p:sp>
          <p:nvSpPr>
            <p:cNvPr id="21" name="Freeform: Shape 20">
              <a:extLst>
                <a:ext uri="{FF2B5EF4-FFF2-40B4-BE49-F238E27FC236}">
                  <a16:creationId xmlns:a16="http://schemas.microsoft.com/office/drawing/2014/main" id="{809E7E53-B68B-D2D2-5F8C-FA0683DFC585}"/>
                </a:ext>
              </a:extLst>
            </p:cNvPr>
            <p:cNvSpPr/>
            <p:nvPr/>
          </p:nvSpPr>
          <p:spPr>
            <a:xfrm>
              <a:off x="1120324" y="5342797"/>
              <a:ext cx="563550" cy="648899"/>
            </a:xfrm>
            <a:custGeom>
              <a:avLst/>
              <a:gdLst>
                <a:gd name="csX0" fmla="*/ 59105 w 2256026"/>
                <a:gd name="csY0" fmla="*/ 2198344 h 2256733"/>
                <a:gd name="csX1" fmla="*/ 341001 w 2256026"/>
                <a:gd name="csY1" fmla="*/ 2198359 h 2256733"/>
                <a:gd name="csX2" fmla="*/ 341016 w 2256026"/>
                <a:gd name="csY2" fmla="*/ 2198344 h 2256733"/>
                <a:gd name="csX3" fmla="*/ 698387 w 2256026"/>
                <a:gd name="csY3" fmla="*/ 1840973 h 2256733"/>
                <a:gd name="csX4" fmla="*/ 753345 w 2256026"/>
                <a:gd name="csY4" fmla="*/ 1663569 h 2256733"/>
                <a:gd name="csX5" fmla="*/ 877784 w 2256026"/>
                <a:gd name="csY5" fmla="*/ 1537706 h 2256733"/>
                <a:gd name="csX6" fmla="*/ 2079402 w 2256026"/>
                <a:gd name="csY6" fmla="*/ 1378242 h 2256733"/>
                <a:gd name="csX7" fmla="*/ 1919938 w 2256026"/>
                <a:gd name="csY7" fmla="*/ 176624 h 2256733"/>
                <a:gd name="csX8" fmla="*/ 718320 w 2256026"/>
                <a:gd name="csY8" fmla="*/ 336088 h 2256733"/>
                <a:gd name="csX9" fmla="*/ 718320 w 2256026"/>
                <a:gd name="csY9" fmla="*/ 1378242 h 2256733"/>
                <a:gd name="csX10" fmla="*/ 592457 w 2256026"/>
                <a:gd name="csY10" fmla="*/ 1504105 h 2256733"/>
                <a:gd name="csX11" fmla="*/ 415053 w 2256026"/>
                <a:gd name="csY11" fmla="*/ 1559063 h 2256733"/>
                <a:gd name="csX12" fmla="*/ 59105 w 2256026"/>
                <a:gd name="csY12" fmla="*/ 1915010 h 2256733"/>
                <a:gd name="csX13" fmla="*/ 57664 w 2256026"/>
                <a:gd name="csY13" fmla="*/ 2196904 h 2256733"/>
                <a:gd name="csX14" fmla="*/ 59105 w 2256026"/>
                <a:gd name="csY14" fmla="*/ 2198344 h 2256733"/>
                <a:gd name="csX15" fmla="*/ 712624 w 2256026"/>
                <a:gd name="csY15" fmla="*/ 859983 h 2256733"/>
                <a:gd name="csX16" fmla="*/ 1396043 w 2256026"/>
                <a:gd name="csY16" fmla="*/ 176564 h 2256733"/>
                <a:gd name="csX17" fmla="*/ 2079462 w 2256026"/>
                <a:gd name="csY17" fmla="*/ 859983 h 2256733"/>
                <a:gd name="csX18" fmla="*/ 1396043 w 2256026"/>
                <a:gd name="csY18" fmla="*/ 1543401 h 2256733"/>
                <a:gd name="csX19" fmla="*/ 712624 w 2256026"/>
                <a:gd name="csY19" fmla="*/ 859983 h 2256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256026" h="2256733">
                  <a:moveTo>
                    <a:pt x="59105" y="2198344"/>
                  </a:moveTo>
                  <a:cubicBezTo>
                    <a:pt x="136944" y="2276192"/>
                    <a:pt x="263154" y="2276197"/>
                    <a:pt x="341001" y="2198359"/>
                  </a:cubicBezTo>
                  <a:cubicBezTo>
                    <a:pt x="341007" y="2198353"/>
                    <a:pt x="341010" y="2198350"/>
                    <a:pt x="341016" y="2198344"/>
                  </a:cubicBezTo>
                  <a:lnTo>
                    <a:pt x="698387" y="1840973"/>
                  </a:lnTo>
                  <a:cubicBezTo>
                    <a:pt x="744819" y="1794506"/>
                    <a:pt x="765376" y="1728147"/>
                    <a:pt x="753345" y="1663569"/>
                  </a:cubicBezTo>
                  <a:lnTo>
                    <a:pt x="877784" y="1537706"/>
                  </a:lnTo>
                  <a:cubicBezTo>
                    <a:pt x="1253636" y="1825488"/>
                    <a:pt x="1791617" y="1754094"/>
                    <a:pt x="2079402" y="1378242"/>
                  </a:cubicBezTo>
                  <a:cubicBezTo>
                    <a:pt x="2367184" y="1002390"/>
                    <a:pt x="2295790" y="464408"/>
                    <a:pt x="1919938" y="176624"/>
                  </a:cubicBezTo>
                  <a:cubicBezTo>
                    <a:pt x="1544083" y="-111158"/>
                    <a:pt x="1006102" y="-39763"/>
                    <a:pt x="718320" y="336088"/>
                  </a:cubicBezTo>
                  <a:cubicBezTo>
                    <a:pt x="482879" y="643581"/>
                    <a:pt x="482879" y="1070749"/>
                    <a:pt x="718320" y="1378242"/>
                  </a:cubicBezTo>
                  <a:lnTo>
                    <a:pt x="592457" y="1504105"/>
                  </a:lnTo>
                  <a:cubicBezTo>
                    <a:pt x="527879" y="1492074"/>
                    <a:pt x="461519" y="1512630"/>
                    <a:pt x="415053" y="1559063"/>
                  </a:cubicBezTo>
                  <a:lnTo>
                    <a:pt x="59105" y="1915010"/>
                  </a:lnTo>
                  <a:cubicBezTo>
                    <a:pt x="-19135" y="1992456"/>
                    <a:pt x="-19781" y="2118663"/>
                    <a:pt x="57664" y="2196904"/>
                  </a:cubicBezTo>
                  <a:cubicBezTo>
                    <a:pt x="58143" y="2197385"/>
                    <a:pt x="58621" y="2197866"/>
                    <a:pt x="59105" y="2198344"/>
                  </a:cubicBezTo>
                  <a:close/>
                  <a:moveTo>
                    <a:pt x="712624" y="859983"/>
                  </a:moveTo>
                  <a:cubicBezTo>
                    <a:pt x="712624" y="482542"/>
                    <a:pt x="1018602" y="176564"/>
                    <a:pt x="1396043" y="176564"/>
                  </a:cubicBezTo>
                  <a:cubicBezTo>
                    <a:pt x="1773484" y="176564"/>
                    <a:pt x="2079462" y="482542"/>
                    <a:pt x="2079462" y="859983"/>
                  </a:cubicBezTo>
                  <a:cubicBezTo>
                    <a:pt x="2079462" y="1237423"/>
                    <a:pt x="1773484" y="1543401"/>
                    <a:pt x="1396043" y="1543401"/>
                  </a:cubicBezTo>
                  <a:cubicBezTo>
                    <a:pt x="1019055" y="1542308"/>
                    <a:pt x="713718" y="1236971"/>
                    <a:pt x="712624" y="859983"/>
                  </a:cubicBezTo>
                  <a:close/>
                </a:path>
              </a:pathLst>
            </a:custGeom>
            <a:solidFill>
              <a:schemeClr val="tx1"/>
            </a:solidFill>
            <a:ln w="284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7E29B20F-370D-0115-44EE-25531240D223}"/>
                </a:ext>
              </a:extLst>
            </p:cNvPr>
            <p:cNvSpPr txBox="1">
              <a:spLocks/>
            </p:cNvSpPr>
            <p:nvPr/>
          </p:nvSpPr>
          <p:spPr>
            <a:xfrm>
              <a:off x="1782214" y="5190945"/>
              <a:ext cx="10062887" cy="132343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s-ES" sz="2000" b="1" i="0" u="none" strike="noStrike" kern="1200" cap="none" spc="0" normalizeH="0" baseline="0" noProof="0">
                  <a:ln>
                    <a:noFill/>
                  </a:ln>
                  <a:solidFill>
                    <a:prstClr val="black"/>
                  </a:solidFill>
                  <a:effectLst/>
                  <a:uLnTx/>
                  <a:uFillTx/>
                  <a:latin typeface="Calibri" panose="020F0502020204030204"/>
                  <a:ea typeface="+mn-ea"/>
                  <a:cs typeface="+mn-cs"/>
                </a:rPr>
                <a:t>Explora: Kit de herramientas de alfabetización para familias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10"/>
                </a:rPr>
                <a:t>https://ohiofamiliesengage.osu.edu/family-literacy-toolkit/</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custDataLst>
      <p:tags r:id="rId1"/>
    </p:custDataLst>
    <p:extLst>
      <p:ext uri="{BB962C8B-B14F-4D97-AF65-F5344CB8AC3E}">
        <p14:creationId xmlns:p14="http://schemas.microsoft.com/office/powerpoint/2010/main" val="4204778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ED6B59-7404-E1C5-E577-457E9E0841E4}"/>
              </a:ext>
            </a:extLst>
          </p:cNvPr>
          <p:cNvSpPr txBox="1"/>
          <p:nvPr/>
        </p:nvSpPr>
        <p:spPr>
          <a:xfrm>
            <a:off x="268058" y="7178470"/>
            <a:ext cx="11650133" cy="8635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CEC31E9-5010-DD10-8C4E-AA8957AD2056}"/>
              </a:ext>
            </a:extLst>
          </p:cNvPr>
          <p:cNvSpPr>
            <a:spLocks noGrp="1"/>
          </p:cNvSpPr>
          <p:nvPr>
            <p:ph type="title"/>
          </p:nvPr>
        </p:nvSpPr>
        <p:spPr>
          <a:xfrm>
            <a:off x="1281906" y="627377"/>
            <a:ext cx="9616440" cy="701731"/>
          </a:xfrm>
        </p:spPr>
        <p:txBody>
          <a:bodyPr/>
          <a:lstStyle/>
          <a:p>
            <a:pPr algn="ctr"/>
            <a:r>
              <a:rPr lang="en-US" err="1">
                <a:latin typeface="Arial"/>
                <a:cs typeface="Arial"/>
              </a:rPr>
              <a:t>Familias</a:t>
            </a:r>
            <a:r>
              <a:rPr lang="en-US">
                <a:latin typeface="Arial"/>
                <a:cs typeface="Arial"/>
              </a:rPr>
              <a:t> y </a:t>
            </a:r>
            <a:r>
              <a:rPr lang="en-US" err="1">
                <a:latin typeface="Arial"/>
                <a:cs typeface="Arial"/>
              </a:rPr>
              <a:t>Escuelas</a:t>
            </a:r>
            <a:endParaRPr lang="en-US"/>
          </a:p>
        </p:txBody>
      </p:sp>
      <p:sp>
        <p:nvSpPr>
          <p:cNvPr id="3" name="Content Placeholder 2">
            <a:extLst>
              <a:ext uri="{FF2B5EF4-FFF2-40B4-BE49-F238E27FC236}">
                <a16:creationId xmlns:a16="http://schemas.microsoft.com/office/drawing/2014/main" id="{D1E2A7BE-1D24-58C8-2771-0DCE10B5F6BD}"/>
              </a:ext>
            </a:extLst>
          </p:cNvPr>
          <p:cNvSpPr>
            <a:spLocks noGrp="1"/>
          </p:cNvSpPr>
          <p:nvPr>
            <p:ph idx="1"/>
          </p:nvPr>
        </p:nvSpPr>
        <p:spPr>
          <a:xfrm>
            <a:off x="2015138" y="7182945"/>
            <a:ext cx="10181118" cy="4166700"/>
          </a:xfrm>
        </p:spPr>
        <p:txBody>
          <a:bodyPr vert="horz" lIns="91440" tIns="45720" rIns="91440" bIns="45720" rtlCol="0" anchor="t">
            <a:normAutofit/>
          </a:bodyPr>
          <a:lstStyle/>
          <a:p>
            <a:endParaRPr lang="en-US" sz="3800"/>
          </a:p>
          <a:p>
            <a:pPr lvl="2"/>
            <a:endParaRPr lang="en-US" sz="3800"/>
          </a:p>
          <a:p>
            <a:pPr marL="457200" indent="-457200">
              <a:buChar char="•"/>
            </a:pPr>
            <a:endParaRPr lang="en-US" sz="3800"/>
          </a:p>
          <a:p>
            <a:pPr marL="457200" indent="-457200">
              <a:buChar char="•"/>
            </a:pPr>
            <a:endParaRPr lang="en-US"/>
          </a:p>
          <a:p>
            <a:pPr marL="457200" indent="-457200">
              <a:buChar char="•"/>
            </a:pPr>
            <a:endParaRPr lang="en-US">
              <a:latin typeface="Arial"/>
              <a:cs typeface="Arial"/>
            </a:endParaRPr>
          </a:p>
          <a:p>
            <a:pPr indent="-457200">
              <a:buChar char="•"/>
            </a:pPr>
            <a:endParaRPr lang="en-US">
              <a:latin typeface="Arial"/>
              <a:cs typeface="Arial"/>
            </a:endParaRPr>
          </a:p>
          <a:p>
            <a:pPr marL="457200" indent="-457200">
              <a:buChar char="•"/>
            </a:pPr>
            <a:endParaRPr lang="en-US">
              <a:latin typeface="Arial"/>
              <a:cs typeface="Arial"/>
            </a:endParaRPr>
          </a:p>
          <a:p>
            <a:pPr marL="457200" indent="-457200">
              <a:buChar char="•"/>
            </a:pPr>
            <a:endParaRPr lang="en-US">
              <a:latin typeface="Arial"/>
              <a:cs typeface="Arial"/>
            </a:endParaRPr>
          </a:p>
          <a:p>
            <a:endParaRPr lang="en-US">
              <a:latin typeface="Arial"/>
              <a:cs typeface="Arial"/>
            </a:endParaRPr>
          </a:p>
        </p:txBody>
      </p:sp>
      <p:pic>
        <p:nvPicPr>
          <p:cNvPr id="4" name="Picture 3" descr="A  large family hugging and kissing son who has just graduated.&#10;&#10;">
            <a:extLst>
              <a:ext uri="{FF2B5EF4-FFF2-40B4-BE49-F238E27FC236}">
                <a16:creationId xmlns:a16="http://schemas.microsoft.com/office/drawing/2014/main" id="{C13B4F50-9EEC-AFC5-D9FC-E89B4AEC44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6905" y="4294070"/>
            <a:ext cx="2885914" cy="1872307"/>
          </a:xfrm>
          <a:prstGeom prst="rect">
            <a:avLst/>
          </a:prstGeom>
          <a:ln>
            <a:noFill/>
          </a:ln>
          <a:effectLst>
            <a:outerShdw blurRad="292100" dist="139700" dir="2700000" algn="tl" rotWithShape="0">
              <a:srgbClr val="333333">
                <a:alpha val="65000"/>
              </a:srgbClr>
            </a:outerShdw>
          </a:effectLst>
        </p:spPr>
      </p:pic>
      <p:pic>
        <p:nvPicPr>
          <p:cNvPr id="5" name="Picture 4" descr="Family surrounding daughter who just graduated">
            <a:extLst>
              <a:ext uri="{FF2B5EF4-FFF2-40B4-BE49-F238E27FC236}">
                <a16:creationId xmlns:a16="http://schemas.microsoft.com/office/drawing/2014/main" id="{E95301E3-0821-E1AD-35F0-7AA32745F1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57119" y="1491908"/>
            <a:ext cx="3066966" cy="2054442"/>
          </a:xfrm>
          <a:prstGeom prst="rect">
            <a:avLst/>
          </a:prstGeom>
          <a:ln>
            <a:noFill/>
          </a:ln>
          <a:effectLst>
            <a:outerShdw blurRad="292100" dist="139700" dir="2700000" algn="tl" rotWithShape="0">
              <a:srgbClr val="333333">
                <a:alpha val="65000"/>
              </a:srgbClr>
            </a:outerShdw>
          </a:effectLst>
        </p:spPr>
      </p:pic>
      <p:pic>
        <p:nvPicPr>
          <p:cNvPr id="8" name="Picture 7" descr="Women hugging after graduation">
            <a:extLst>
              <a:ext uri="{FF2B5EF4-FFF2-40B4-BE49-F238E27FC236}">
                <a16:creationId xmlns:a16="http://schemas.microsoft.com/office/drawing/2014/main" id="{A756DF5D-57E7-1E5A-B17D-5B217D11A8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9799" y="1493743"/>
            <a:ext cx="3265731" cy="2194871"/>
          </a:xfrm>
          <a:prstGeom prst="rect">
            <a:avLst/>
          </a:prstGeom>
          <a:ln>
            <a:noFill/>
          </a:ln>
          <a:effectLst>
            <a:outerShdw blurRad="292100" dist="139700" dir="2700000" algn="tl" rotWithShape="0">
              <a:srgbClr val="333333">
                <a:alpha val="65000"/>
              </a:srgbClr>
            </a:outerShdw>
          </a:effectLst>
        </p:spPr>
      </p:pic>
      <p:pic>
        <p:nvPicPr>
          <p:cNvPr id="9" name="Picture 8" descr="Mom and dad kissing their daughter who just graduated">
            <a:extLst>
              <a:ext uri="{FF2B5EF4-FFF2-40B4-BE49-F238E27FC236}">
                <a16:creationId xmlns:a16="http://schemas.microsoft.com/office/drawing/2014/main" id="{E16DBB87-2C06-A905-98AA-E4053E20485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68727" y="2474298"/>
            <a:ext cx="3249489" cy="2243538"/>
          </a:xfrm>
          <a:prstGeom prst="rect">
            <a:avLst/>
          </a:prstGeom>
          <a:ln>
            <a:noFill/>
          </a:ln>
          <a:effectLst>
            <a:outerShdw blurRad="292100" dist="139700" dir="2700000" algn="tl" rotWithShape="0">
              <a:srgbClr val="333333">
                <a:alpha val="65000"/>
              </a:srgbClr>
            </a:outerShdw>
          </a:effectLst>
        </p:spPr>
      </p:pic>
      <p:pic>
        <p:nvPicPr>
          <p:cNvPr id="6" name="Picture 5" descr="Mom and dad stand proudly next to their son who just graduated.">
            <a:extLst>
              <a:ext uri="{FF2B5EF4-FFF2-40B4-BE49-F238E27FC236}">
                <a16:creationId xmlns:a16="http://schemas.microsoft.com/office/drawing/2014/main" id="{F8C60BFC-2EC6-CA0E-6EA0-5FD36C3BAC3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57915" y="4422362"/>
            <a:ext cx="2844550" cy="17545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76168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648C7-E53A-25F6-73D7-3D742DC1BBB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4D892CE-66E9-EBC2-2FC5-5CB83DB6FE9D}"/>
              </a:ext>
            </a:extLst>
          </p:cNvPr>
          <p:cNvSpPr/>
          <p:nvPr/>
        </p:nvSpPr>
        <p:spPr>
          <a:xfrm>
            <a:off x="8192025" y="0"/>
            <a:ext cx="4077619" cy="6857999"/>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Google Shape;320;p4">
            <a:extLst>
              <a:ext uri="{FF2B5EF4-FFF2-40B4-BE49-F238E27FC236}">
                <a16:creationId xmlns:a16="http://schemas.microsoft.com/office/drawing/2014/main" id="{25B22048-DACD-29D5-5148-C31B6A3A1DF9}"/>
              </a:ext>
            </a:extLst>
          </p:cNvPr>
          <p:cNvSpPr txBox="1">
            <a:spLocks/>
          </p:cNvSpPr>
          <p:nvPr/>
        </p:nvSpPr>
        <p:spPr>
          <a:xfrm>
            <a:off x="1420875" y="2044004"/>
            <a:ext cx="5350275" cy="387798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4000" b="1" i="0" u="none" strike="noStrike" kern="1200" cap="none" spc="0" normalizeH="0" baseline="0" noProof="0">
                <a:ln>
                  <a:noFill/>
                </a:ln>
                <a:solidFill>
                  <a:srgbClr val="26686D"/>
                </a:solidFill>
                <a:effectLst/>
                <a:uLnTx/>
                <a:uFillTx/>
                <a:latin typeface="Arial"/>
                <a:ea typeface="+mj-ea"/>
                <a:cs typeface="Arial"/>
              </a:rPr>
              <a:t>¿Tienes más preguntas sobre cómo enseñamos las habilidades de lectura y escritura o sobre la Ciencia de la Lectura?</a:t>
            </a:r>
            <a:endParaRPr kumimoji="0" lang="en-US" sz="4000" b="1" i="0" u="none" strike="noStrike" kern="1200" cap="none" spc="0" normalizeH="0" baseline="0" noProof="0">
              <a:ln>
                <a:noFill/>
              </a:ln>
              <a:solidFill>
                <a:srgbClr val="26686D"/>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E07C870A-53D0-265F-88EB-06B34C318533}"/>
              </a:ext>
            </a:extLst>
          </p:cNvPr>
          <p:cNvGrpSpPr/>
          <p:nvPr/>
        </p:nvGrpSpPr>
        <p:grpSpPr>
          <a:xfrm>
            <a:off x="8432276" y="448805"/>
            <a:ext cx="3599325" cy="874817"/>
            <a:chOff x="5885359" y="325640"/>
            <a:chExt cx="3804562" cy="882663"/>
          </a:xfrm>
        </p:grpSpPr>
        <p:sp>
          <p:nvSpPr>
            <p:cNvPr id="14" name="Triangle 13">
              <a:extLst>
                <a:ext uri="{FF2B5EF4-FFF2-40B4-BE49-F238E27FC236}">
                  <a16:creationId xmlns:a16="http://schemas.microsoft.com/office/drawing/2014/main" id="{AB9E284F-7BED-BADB-19C8-441542574318}"/>
                </a:ext>
              </a:extLst>
            </p:cNvPr>
            <p:cNvSpPr/>
            <p:nvPr/>
          </p:nvSpPr>
          <p:spPr>
            <a:xfrm rot="16200000">
              <a:off x="9049572" y="567954"/>
              <a:ext cx="882663" cy="39803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riangle 15">
              <a:extLst>
                <a:ext uri="{FF2B5EF4-FFF2-40B4-BE49-F238E27FC236}">
                  <a16:creationId xmlns:a16="http://schemas.microsoft.com/office/drawing/2014/main" id="{B23D7AEE-EBD5-1D34-A161-03E85B3E2560}"/>
                </a:ext>
              </a:extLst>
            </p:cNvPr>
            <p:cNvSpPr/>
            <p:nvPr/>
          </p:nvSpPr>
          <p:spPr>
            <a:xfrm rot="5400000" flipH="1">
              <a:off x="5643045" y="567954"/>
              <a:ext cx="882663" cy="39803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3" name="Group 2">
            <a:extLst>
              <a:ext uri="{FF2B5EF4-FFF2-40B4-BE49-F238E27FC236}">
                <a16:creationId xmlns:a16="http://schemas.microsoft.com/office/drawing/2014/main" id="{3E767EB6-1CA6-3D95-D9B4-8FD176835998}"/>
              </a:ext>
            </a:extLst>
          </p:cNvPr>
          <p:cNvGrpSpPr/>
          <p:nvPr/>
        </p:nvGrpSpPr>
        <p:grpSpPr>
          <a:xfrm>
            <a:off x="8840092" y="1189127"/>
            <a:ext cx="3009490" cy="4479743"/>
            <a:chOff x="8283387" y="1638829"/>
            <a:chExt cx="3009490" cy="4479743"/>
          </a:xfrm>
        </p:grpSpPr>
        <p:pic>
          <p:nvPicPr>
            <p:cNvPr id="7" name="Graphic 6" descr="Female Profile with solid fill">
              <a:extLst>
                <a:ext uri="{FF2B5EF4-FFF2-40B4-BE49-F238E27FC236}">
                  <a16:creationId xmlns:a16="http://schemas.microsoft.com/office/drawing/2014/main" id="{C4762074-B32B-8BAF-8886-B29FF73F77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83387" y="1638829"/>
              <a:ext cx="2614959" cy="2614959"/>
            </a:xfrm>
            <a:prstGeom prst="rect">
              <a:avLst/>
            </a:prstGeom>
          </p:spPr>
        </p:pic>
        <p:sp>
          <p:nvSpPr>
            <p:cNvPr id="9" name="TextBox 8">
              <a:extLst>
                <a:ext uri="{FF2B5EF4-FFF2-40B4-BE49-F238E27FC236}">
                  <a16:creationId xmlns:a16="http://schemas.microsoft.com/office/drawing/2014/main" id="{A6ED120B-71D0-8E6F-1100-AFE753FCCAC2}"/>
                </a:ext>
              </a:extLst>
            </p:cNvPr>
            <p:cNvSpPr txBox="1"/>
            <p:nvPr/>
          </p:nvSpPr>
          <p:spPr>
            <a:xfrm>
              <a:off x="8612941" y="4087247"/>
              <a:ext cx="2679936"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black"/>
                  </a:solidFill>
                  <a:effectLst/>
                  <a:uLnTx/>
                  <a:uFillTx/>
                  <a:latin typeface="Calibri" panose="020F0502020204030204"/>
                  <a:ea typeface="+mn-ea"/>
                  <a:cs typeface="+mn-cs"/>
                </a:rPr>
                <a:t>Nombre del personal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black"/>
                  </a:solidFill>
                  <a:effectLst/>
                  <a:uLnTx/>
                  <a:uFillTx/>
                  <a:latin typeface="Calibri" panose="020F0502020204030204"/>
                  <a:ea typeface="+mn-ea"/>
                  <a:cs typeface="+mn-cs"/>
                </a:rPr>
                <a:t>Cargo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black"/>
                  </a:solidFill>
                  <a:effectLst/>
                  <a:uLnTx/>
                  <a:uFillTx/>
                  <a:latin typeface="Calibri" panose="020F0502020204030204"/>
                  <a:ea typeface="+mn-ea"/>
                  <a:cs typeface="+mn-cs"/>
                </a:rPr>
                <a:t>Función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black"/>
                  </a:solidFill>
                  <a:effectLst/>
                  <a:uLnTx/>
                  <a:uFillTx/>
                  <a:latin typeface="Calibri" panose="020F0502020204030204"/>
                  <a:ea typeface="+mn-ea"/>
                  <a:cs typeface="+mn-cs"/>
                </a:rPr>
                <a:t>Información de contacto</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Rectangle 11">
            <a:extLst>
              <a:ext uri="{FF2B5EF4-FFF2-40B4-BE49-F238E27FC236}">
                <a16:creationId xmlns:a16="http://schemas.microsoft.com/office/drawing/2014/main" id="{E13D6312-3699-0A58-A935-B35EF1809CCE}"/>
              </a:ext>
            </a:extLst>
          </p:cNvPr>
          <p:cNvSpPr/>
          <p:nvPr/>
        </p:nvSpPr>
        <p:spPr>
          <a:xfrm>
            <a:off x="0" y="0"/>
            <a:ext cx="12269644" cy="448803"/>
          </a:xfrm>
          <a:prstGeom prst="rect">
            <a:avLst/>
          </a:prstGeom>
          <a:solidFill>
            <a:srgbClr val="2668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ustDataLst>
      <p:tags r:id="rId1"/>
    </p:custDataLst>
    <p:extLst>
      <p:ext uri="{BB962C8B-B14F-4D97-AF65-F5344CB8AC3E}">
        <p14:creationId xmlns:p14="http://schemas.microsoft.com/office/powerpoint/2010/main" val="1948165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10D96-BFCE-3E4C-81BE-C8F72EF6B685}"/>
              </a:ext>
            </a:extLst>
          </p:cNvPr>
          <p:cNvSpPr txBox="1"/>
          <p:nvPr/>
        </p:nvSpPr>
        <p:spPr>
          <a:xfrm>
            <a:off x="645226" y="5719315"/>
            <a:ext cx="10901548" cy="902524"/>
          </a:xfrm>
          <a:prstGeom prst="rect">
            <a:avLst/>
          </a:prstGeom>
          <a:solidFill>
            <a:schemeClr val="bg1"/>
          </a:solidFill>
        </p:spPr>
        <p:txBody>
          <a:bodyPr wrap="square" rtlCol="0">
            <a:spAutoFit/>
          </a:bodyPr>
          <a:lstStyle/>
          <a:p>
            <a:endParaRPr lang="en-US"/>
          </a:p>
        </p:txBody>
      </p:sp>
      <p:sp>
        <p:nvSpPr>
          <p:cNvPr id="9" name="TextBox 8">
            <a:extLst>
              <a:ext uri="{FF2B5EF4-FFF2-40B4-BE49-F238E27FC236}">
                <a16:creationId xmlns:a16="http://schemas.microsoft.com/office/drawing/2014/main" id="{1E7D6A85-DD18-ED1D-A18B-7023B41762AC}"/>
              </a:ext>
            </a:extLst>
          </p:cNvPr>
          <p:cNvSpPr txBox="1"/>
          <p:nvPr/>
        </p:nvSpPr>
        <p:spPr>
          <a:xfrm>
            <a:off x="897310" y="5043778"/>
            <a:ext cx="3256357" cy="400110"/>
          </a:xfrm>
          <a:prstGeom prst="rect">
            <a:avLst/>
          </a:prstGeom>
          <a:noFill/>
        </p:spPr>
        <p:txBody>
          <a:bodyPr wrap="square">
            <a:spAutoFit/>
          </a:bodyPr>
          <a:lstStyle/>
          <a:p>
            <a:r>
              <a:rPr lang="en-US" sz="2000">
                <a:hlinkClick r:id="rId4"/>
              </a:rPr>
              <a:t>go.osu.edu/</a:t>
            </a:r>
            <a:r>
              <a:rPr lang="en-US" sz="2000" err="1">
                <a:hlinkClick r:id="rId4"/>
              </a:rPr>
              <a:t>SFECfamilysurvey</a:t>
            </a:r>
            <a:endParaRPr lang="en-US" sz="2000"/>
          </a:p>
        </p:txBody>
      </p:sp>
      <p:sp>
        <p:nvSpPr>
          <p:cNvPr id="4" name="Title 3">
            <a:extLst>
              <a:ext uri="{FF2B5EF4-FFF2-40B4-BE49-F238E27FC236}">
                <a16:creationId xmlns:a16="http://schemas.microsoft.com/office/drawing/2014/main" id="{D468B768-223D-E33F-521A-8489D5DEE5B5}"/>
              </a:ext>
            </a:extLst>
          </p:cNvPr>
          <p:cNvSpPr>
            <a:spLocks noGrp="1"/>
          </p:cNvSpPr>
          <p:nvPr>
            <p:ph type="title"/>
          </p:nvPr>
        </p:nvSpPr>
        <p:spPr>
          <a:xfrm>
            <a:off x="1283822" y="547100"/>
            <a:ext cx="9616440" cy="1311128"/>
          </a:xfrm>
        </p:spPr>
        <p:txBody>
          <a:bodyPr/>
          <a:lstStyle/>
          <a:p>
            <a:pPr algn="ctr"/>
            <a:r>
              <a:rPr lang="es-ES">
                <a:latin typeface="Arial"/>
                <a:cs typeface="Arial"/>
              </a:rPr>
              <a:t>¡Nos alegra mucho que hayas venido! ¿Qué te pareció?</a:t>
            </a:r>
            <a:endParaRPr lang="en-US">
              <a:latin typeface="Arial"/>
              <a:cs typeface="Arial"/>
            </a:endParaRPr>
          </a:p>
        </p:txBody>
      </p:sp>
      <p:pic>
        <p:nvPicPr>
          <p:cNvPr id="7" name="Content Placeholder 6" descr="A qr code on a white background&#10;&#10;Description automatically generated">
            <a:extLst>
              <a:ext uri="{FF2B5EF4-FFF2-40B4-BE49-F238E27FC236}">
                <a16:creationId xmlns:a16="http://schemas.microsoft.com/office/drawing/2014/main" id="{6D29CA0C-9AD6-F9D5-67C0-6D496D5A656E}"/>
              </a:ext>
            </a:extLst>
          </p:cNvPr>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a:off x="1334863" y="2418135"/>
            <a:ext cx="238125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people holding speech bubbles&#10;&#10;AI-generated content may be incorrect.">
            <a:extLst>
              <a:ext uri="{FF2B5EF4-FFF2-40B4-BE49-F238E27FC236}">
                <a16:creationId xmlns:a16="http://schemas.microsoft.com/office/drawing/2014/main" id="{0F7D490A-B2C1-00F9-2ACE-3793A812DC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08949" y="1698903"/>
            <a:ext cx="7537825" cy="4763611"/>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2185853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0fc2d3-a4da-4833-807e-532a7c27032f">
      <Terms xmlns="http://schemas.microsoft.com/office/infopath/2007/PartnerControls"/>
    </lcf76f155ced4ddcb4097134ff3c332f>
    <TaxCatchAll xmlns="896ac175-3b42-43cd-8614-4f23134779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FB7A0301D0D47AC1265C617BE30F7" ma:contentTypeVersion="19" ma:contentTypeDescription="Create a new document." ma:contentTypeScope="" ma:versionID="7658755538e26f11584d5c391354ee93">
  <xsd:schema xmlns:xsd="http://www.w3.org/2001/XMLSchema" xmlns:xs="http://www.w3.org/2001/XMLSchema" xmlns:p="http://schemas.microsoft.com/office/2006/metadata/properties" xmlns:ns2="950fc2d3-a4da-4833-807e-532a7c27032f" xmlns:ns3="896ac175-3b42-43cd-8614-4f2313477989" targetNamespace="http://schemas.microsoft.com/office/2006/metadata/properties" ma:root="true" ma:fieldsID="4d34cfcee72f86740db9c2d70fdde65b" ns2:_="" ns3:_="">
    <xsd:import namespace="950fc2d3-a4da-4833-807e-532a7c27032f"/>
    <xsd:import namespace="896ac175-3b42-43cd-8614-4f2313477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fc2d3-a4da-4833-807e-532a7c2703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6ac175-3b42-43cd-8614-4f231347798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7a7f73-f4d3-46b0-b9fb-00befc8ff6ca}" ma:internalName="TaxCatchAll" ma:showField="CatchAllData" ma:web="896ac175-3b42-43cd-8614-4f23134779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96965-2E71-4B21-A87B-6455122B07AE}">
  <ds:schemaRefs>
    <ds:schemaRef ds:uri="896ac175-3b42-43cd-8614-4f2313477989"/>
    <ds:schemaRef ds:uri="950fc2d3-a4da-4833-807e-532a7c2703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1374221-F94B-4605-823D-8D44FE6813B9}">
  <ds:schemaRefs>
    <ds:schemaRef ds:uri="http://schemas.microsoft.com/sharepoint/v3/contenttype/forms"/>
  </ds:schemaRefs>
</ds:datastoreItem>
</file>

<file path=customXml/itemProps3.xml><?xml version="1.0" encoding="utf-8"?>
<ds:datastoreItem xmlns:ds="http://schemas.openxmlformats.org/officeDocument/2006/customXml" ds:itemID="{8856AAC7-2D0F-4FE2-930A-38EEB356CDC4}">
  <ds:schemaRefs>
    <ds:schemaRef ds:uri="896ac175-3b42-43cd-8614-4f2313477989"/>
    <ds:schemaRef ds:uri="950fc2d3-a4da-4833-807e-532a7c2703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10139</Words>
  <Application>Microsoft Office PowerPoint</Application>
  <PresentationFormat>Widescreen</PresentationFormat>
  <Paragraphs>728</Paragraphs>
  <Slides>46</Slides>
  <Notes>46</Notes>
  <HiddenSlides>0</HiddenSlides>
  <MMClips>5</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46</vt:i4>
      </vt:variant>
    </vt:vector>
  </HeadingPairs>
  <TitlesOfParts>
    <vt:vector size="60" baseType="lpstr">
      <vt:lpstr>Aptos</vt:lpstr>
      <vt:lpstr>Aptos Display</vt:lpstr>
      <vt:lpstr>Arial</vt:lpstr>
      <vt:lpstr>Arial,Sans-Serif</vt:lpstr>
      <vt:lpstr>Calibri</vt:lpstr>
      <vt:lpstr>Calibri Light</vt:lpstr>
      <vt:lpstr>Courier New</vt:lpstr>
      <vt:lpstr>Roboto</vt:lpstr>
      <vt:lpstr>Segoe Sans</vt:lpstr>
      <vt:lpstr>Segoe UI</vt:lpstr>
      <vt:lpstr>Wingdings</vt:lpstr>
      <vt:lpstr>1_Office Theme</vt:lpstr>
      <vt:lpstr>4_Office Theme</vt:lpstr>
      <vt:lpstr>2_Office Theme</vt:lpstr>
      <vt:lpstr>PowerPoint Presentation</vt:lpstr>
      <vt:lpstr>Introducciones</vt:lpstr>
      <vt:lpstr>¡Visite la página web del Centro de Participación Familiar!</vt:lpstr>
      <vt:lpstr>Objetivos de aprendizaje</vt:lpstr>
      <vt:lpstr>¿Cómo me ayudará esto?</vt:lpstr>
      <vt:lpstr>Resumen</vt:lpstr>
      <vt:lpstr>Conectar</vt:lpstr>
      <vt:lpstr>PowerPoint Presentation</vt:lpstr>
      <vt:lpstr>Aprender a hablar: ¡Es natural!</vt:lpstr>
      <vt:lpstr>Aprender a leer: El código</vt:lpstr>
      <vt:lpstr>¡Pruébalo!</vt:lpstr>
      <vt:lpstr>Enseñanza de la lectura</vt:lpstr>
      <vt:lpstr>Enseñanza de la lectura</vt:lpstr>
      <vt:lpstr>Cinco cosas</vt:lpstr>
      <vt:lpstr>¿Qué es la Ciencia de la Lectura?</vt:lpstr>
      <vt:lpstr>PowerPoint Presentation</vt:lpstr>
      <vt:lpstr>Alfabetización estructurada</vt:lpstr>
      <vt:lpstr>La "Estructura": Lo que se enseña</vt:lpstr>
      <vt:lpstr>La "Estructura": Cómo la enseñamos</vt:lpstr>
      <vt:lpstr>Las leyes de Ohio apoyan la alfabetización estructurada.</vt:lpstr>
      <vt:lpstr>Actividad: Ejemplos de materiales de alfabetización que utilizan nuestras escuelas locales</vt:lpstr>
      <vt:lpstr>Experiencia de los padres</vt:lpstr>
      <vt:lpstr>¡Pruébalo!</vt:lpstr>
      <vt:lpstr>Hablar vs. Escribir</vt:lpstr>
      <vt:lpstr>Habilidades Tempranas</vt:lpstr>
      <vt:lpstr>Habilidades Intermedias</vt:lpstr>
      <vt:lpstr>Habilidades Avanzadas </vt:lpstr>
      <vt:lpstr>En casa</vt:lpstr>
      <vt:lpstr>¡Habilidades Tempranas e Intermedias en acción!</vt:lpstr>
      <vt:lpstr>Ejemplo de video: Escuchar sílabas</vt:lpstr>
      <vt:lpstr>Escuchando las sílabas: Perspectiva de los padres</vt:lpstr>
      <vt:lpstr>Ejemplo de video: Escuchar los sonidos</vt:lpstr>
      <vt:lpstr>Escuchando los sonidos: Perspectiva de los padres</vt:lpstr>
      <vt:lpstr>Ejemplo de video: Sonidos de la ortografía</vt:lpstr>
      <vt:lpstr>De los sonidos a la escritura: Perspectiva de los padres</vt:lpstr>
      <vt:lpstr>Ejemplo de video: Ortografía y tipos de sílabas (El video está en inglés.)</vt:lpstr>
      <vt:lpstr>Ortografía y tipos de sílabas: La perspectiva de las familias</vt:lpstr>
      <vt:lpstr>Ejemplo de video: Roots, prefixes, suffixes</vt:lpstr>
      <vt:lpstr>Raíces, prefijos y sufijos: Desde la perspectiva de los padres</vt:lpstr>
      <vt:lpstr>Preguntas para hacer</vt:lpstr>
      <vt:lpstr>Preguntas: Primeros lectores</vt:lpstr>
      <vt:lpstr>Preguntas para lectores más avanzados</vt:lpstr>
      <vt:lpstr>¿Tienes curiosidad por aprender más?</vt:lpstr>
      <vt:lpstr>Familias y Escuelas</vt:lpstr>
      <vt:lpstr>PowerPoint Presentation</vt:lpstr>
      <vt:lpstr>¡Nos alegra mucho que hayas venido! ¿Qué te pareció?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Wellman, Meredith</dc:creator>
  <cp:lastModifiedBy>Wellman, Meredith</cp:lastModifiedBy>
  <cp:revision>1</cp:revision>
  <dcterms:created xsi:type="dcterms:W3CDTF">2024-08-06T13:25:46Z</dcterms:created>
  <dcterms:modified xsi:type="dcterms:W3CDTF">2026-09-01T17:34:59Z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0x010100B8EFB7A0301D0D47AC1265C617BE30F7</vt:lpwstr>
  </property>
  <property fmtid="{D5CDD505-2E9C-101B-9397-08002B2CF9AE}" pid="3" name="MediaServiceImageTags">
    <vt:lpwstr/>
  </property>
  <property fmtid="{D5CDD505-2E9C-101B-9397-08002B2CF9AE}" pid="4" name="ArticulateGUID">
    <vt:lpwstr>0B8DA2EF-FC97-4217-B23B-8063D84FEE4A</vt:lpwstr>
  </property>
  <property fmtid="{D5CDD505-2E9C-101B-9397-08002B2CF9AE}" pid="5" name="ArticulatePath">
    <vt:lpwstr>https://buckeyemailosu.sharepoint.com/sites/OhioStatewideFamilyEngagementCenter41/Shared Documents/General/1.1 OhioLEADS/06. PD &amp; TA/10. Hands on Webinars/HOW Science of Reading/2026/Spanish Versions/Spanish_Facilitators SoR Pres 6.5.25</vt:lpwstr>
  </property>
</Properties>
</file>