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4"/>
  </p:notesMasterIdLst>
  <p:sldIdLst>
    <p:sldId id="264" r:id="rId6"/>
    <p:sldId id="257" r:id="rId7"/>
    <p:sldId id="2147374048" r:id="rId8"/>
    <p:sldId id="4700" r:id="rId9"/>
    <p:sldId id="4680" r:id="rId10"/>
    <p:sldId id="2147374022" r:id="rId11"/>
    <p:sldId id="2147374046" r:id="rId12"/>
    <p:sldId id="21473740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86D"/>
    <a:srgbClr val="461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41F23-9085-8111-E0EE-2805923B0B9A}" v="1" dt="2024-09-24T13:43:55.236"/>
    <p1510:client id="{7941D22C-CEF4-314D-9E97-B10A11F18CB4}" v="9" dt="2024-09-23T14:45:25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erman, Whitney" userId="S::gherman.12@osu.edu::a9b68560-2ecb-47c8-affa-33456f853cb4" providerId="AD" clId="Web-{0DF41F23-9085-8111-E0EE-2805923B0B9A}"/>
    <pc:docChg chg="delSld">
      <pc:chgData name="Gherman, Whitney" userId="S::gherman.12@osu.edu::a9b68560-2ecb-47c8-affa-33456f853cb4" providerId="AD" clId="Web-{0DF41F23-9085-8111-E0EE-2805923B0B9A}" dt="2024-09-24T13:43:55.236" v="0"/>
      <pc:docMkLst>
        <pc:docMk/>
      </pc:docMkLst>
      <pc:sldChg chg="del">
        <pc:chgData name="Gherman, Whitney" userId="S::gherman.12@osu.edu::a9b68560-2ecb-47c8-affa-33456f853cb4" providerId="AD" clId="Web-{0DF41F23-9085-8111-E0EE-2805923B0B9A}" dt="2024-09-24T13:43:55.236" v="0"/>
        <pc:sldMkLst>
          <pc:docMk/>
          <pc:sldMk cId="4231034904" sldId="2147374047"/>
        </pc:sldMkLst>
      </pc:sldChg>
    </pc:docChg>
  </pc:docChgLst>
  <pc:docChgLst>
    <pc:chgData name="Gherman, Whitney" userId="a9b68560-2ecb-47c8-affa-33456f853cb4" providerId="ADAL" clId="{7941D22C-CEF4-314D-9E97-B10A11F18CB4}"/>
    <pc:docChg chg="undo custSel modSld">
      <pc:chgData name="Gherman, Whitney" userId="a9b68560-2ecb-47c8-affa-33456f853cb4" providerId="ADAL" clId="{7941D22C-CEF4-314D-9E97-B10A11F18CB4}" dt="2024-09-23T14:46:03.147" v="143" actId="20577"/>
      <pc:docMkLst>
        <pc:docMk/>
      </pc:docMkLst>
      <pc:sldChg chg="addSp delSp modSp mod modClrScheme chgLayout">
        <pc:chgData name="Gherman, Whitney" userId="a9b68560-2ecb-47c8-affa-33456f853cb4" providerId="ADAL" clId="{7941D22C-CEF4-314D-9E97-B10A11F18CB4}" dt="2024-09-23T14:46:03.147" v="143" actId="20577"/>
        <pc:sldMkLst>
          <pc:docMk/>
          <pc:sldMk cId="3434416891" sldId="2147374048"/>
        </pc:sldMkLst>
        <pc:spChg chg="mod ord">
          <ac:chgData name="Gherman, Whitney" userId="a9b68560-2ecb-47c8-affa-33456f853cb4" providerId="ADAL" clId="{7941D22C-CEF4-314D-9E97-B10A11F18CB4}" dt="2024-09-23T14:42:41.201" v="4" actId="1076"/>
          <ac:spMkLst>
            <pc:docMk/>
            <pc:sldMk cId="3434416891" sldId="2147374048"/>
            <ac:spMk id="2" creationId="{EECEBD84-F454-EADC-E952-AADDBD47E05E}"/>
          </ac:spMkLst>
        </pc:spChg>
        <pc:spChg chg="del mod ord">
          <ac:chgData name="Gherman, Whitney" userId="a9b68560-2ecb-47c8-affa-33456f853cb4" providerId="ADAL" clId="{7941D22C-CEF4-314D-9E97-B10A11F18CB4}" dt="2024-09-23T14:42:27.510" v="0" actId="700"/>
          <ac:spMkLst>
            <pc:docMk/>
            <pc:sldMk cId="3434416891" sldId="2147374048"/>
            <ac:spMk id="3" creationId="{D6556C37-AB26-42E3-C1A8-0AA6DBD69689}"/>
          </ac:spMkLst>
        </pc:spChg>
        <pc:spChg chg="add del mod ord">
          <ac:chgData name="Gherman, Whitney" userId="a9b68560-2ecb-47c8-affa-33456f853cb4" providerId="ADAL" clId="{7941D22C-CEF4-314D-9E97-B10A11F18CB4}" dt="2024-09-23T14:42:38.356" v="3" actId="478"/>
          <ac:spMkLst>
            <pc:docMk/>
            <pc:sldMk cId="3434416891" sldId="2147374048"/>
            <ac:spMk id="4" creationId="{50D40743-E2DD-F533-637A-479387F79A99}"/>
          </ac:spMkLst>
        </pc:spChg>
        <pc:spChg chg="add mod">
          <ac:chgData name="Gherman, Whitney" userId="a9b68560-2ecb-47c8-affa-33456f853cb4" providerId="ADAL" clId="{7941D22C-CEF4-314D-9E97-B10A11F18CB4}" dt="2024-09-23T14:46:03.147" v="143" actId="20577"/>
          <ac:spMkLst>
            <pc:docMk/>
            <pc:sldMk cId="3434416891" sldId="2147374048"/>
            <ac:spMk id="7" creationId="{23CC579E-BD5E-1B52-509C-FF0B414BD900}"/>
          </ac:spMkLst>
        </pc:spChg>
        <pc:spChg chg="add mod">
          <ac:chgData name="Gherman, Whitney" userId="a9b68560-2ecb-47c8-affa-33456f853cb4" providerId="ADAL" clId="{7941D22C-CEF4-314D-9E97-B10A11F18CB4}" dt="2024-09-23T14:44:43.578" v="113" actId="20577"/>
          <ac:spMkLst>
            <pc:docMk/>
            <pc:sldMk cId="3434416891" sldId="2147374048"/>
            <ac:spMk id="8" creationId="{27787E98-B89C-7D99-1FE2-3D07ADD840FF}"/>
          </ac:spMkLst>
        </pc:spChg>
        <pc:spChg chg="add mod">
          <ac:chgData name="Gherman, Whitney" userId="a9b68560-2ecb-47c8-affa-33456f853cb4" providerId="ADAL" clId="{7941D22C-CEF4-314D-9E97-B10A11F18CB4}" dt="2024-09-23T14:44:49.207" v="116" actId="20577"/>
          <ac:spMkLst>
            <pc:docMk/>
            <pc:sldMk cId="3434416891" sldId="2147374048"/>
            <ac:spMk id="9" creationId="{630EA524-77D5-A9E4-5A56-E583731F2946}"/>
          </ac:spMkLst>
        </pc:spChg>
        <pc:spChg chg="add mod">
          <ac:chgData name="Gherman, Whitney" userId="a9b68560-2ecb-47c8-affa-33456f853cb4" providerId="ADAL" clId="{7941D22C-CEF4-314D-9E97-B10A11F18CB4}" dt="2024-09-23T14:45:24.746" v="133" actId="20577"/>
          <ac:spMkLst>
            <pc:docMk/>
            <pc:sldMk cId="3434416891" sldId="2147374048"/>
            <ac:spMk id="10" creationId="{8635EEE2-A527-EFDC-DD7D-D1EE064AD506}"/>
          </ac:spMkLst>
        </pc:spChg>
        <pc:spChg chg="add mod">
          <ac:chgData name="Gherman, Whitney" userId="a9b68560-2ecb-47c8-affa-33456f853cb4" providerId="ADAL" clId="{7941D22C-CEF4-314D-9E97-B10A11F18CB4}" dt="2024-09-23T14:45:09.116" v="126"/>
          <ac:spMkLst>
            <pc:docMk/>
            <pc:sldMk cId="3434416891" sldId="2147374048"/>
            <ac:spMk id="11" creationId="{02655EF8-022E-C165-E9D0-E4CBC4B04200}"/>
          </ac:spMkLst>
        </pc:spChg>
        <pc:spChg chg="add mod">
          <ac:chgData name="Gherman, Whitney" userId="a9b68560-2ecb-47c8-affa-33456f853cb4" providerId="ADAL" clId="{7941D22C-CEF4-314D-9E97-B10A11F18CB4}" dt="2024-09-23T14:45:34.461" v="137" actId="1076"/>
          <ac:spMkLst>
            <pc:docMk/>
            <pc:sldMk cId="3434416891" sldId="2147374048"/>
            <ac:spMk id="12" creationId="{57410A46-0C76-BCF3-BC6F-65DBD608D8DF}"/>
          </ac:spMkLst>
        </pc:spChg>
        <pc:spChg chg="add mod">
          <ac:chgData name="Gherman, Whitney" userId="a9b68560-2ecb-47c8-affa-33456f853cb4" providerId="ADAL" clId="{7941D22C-CEF4-314D-9E97-B10A11F18CB4}" dt="2024-09-23T14:45:29.630" v="136" actId="20577"/>
          <ac:spMkLst>
            <pc:docMk/>
            <pc:sldMk cId="3434416891" sldId="2147374048"/>
            <ac:spMk id="13" creationId="{9E9183AD-DD7D-A54C-D0E3-1D348F71EA8F}"/>
          </ac:spMkLst>
        </pc:spChg>
        <pc:picChg chg="add mod">
          <ac:chgData name="Gherman, Whitney" userId="a9b68560-2ecb-47c8-affa-33456f853cb4" providerId="ADAL" clId="{7941D22C-CEF4-314D-9E97-B10A11F18CB4}" dt="2024-09-23T14:43:47.209" v="12" actId="1076"/>
          <ac:picMkLst>
            <pc:docMk/>
            <pc:sldMk cId="3434416891" sldId="2147374048"/>
            <ac:picMk id="6" creationId="{E98C0D62-3A2A-204E-C21E-2886AD93D266}"/>
          </ac:picMkLst>
        </pc:picChg>
      </pc:sldChg>
    </pc:docChg>
  </pc:docChgLst>
  <pc:docChgLst>
    <pc:chgData name="Boone, Barbara J." userId="4d307720-9fe2-429f-952d-af46405ef1a4" providerId="ADAL" clId="{EA4D58D5-FD0E-402B-BDF8-3DE4D98CA8BC}"/>
    <pc:docChg chg="modSld">
      <pc:chgData name="Boone, Barbara J." userId="4d307720-9fe2-429f-952d-af46405ef1a4" providerId="ADAL" clId="{EA4D58D5-FD0E-402B-BDF8-3DE4D98CA8BC}" dt="2024-09-24T13:40:20.682" v="0" actId="729"/>
      <pc:docMkLst>
        <pc:docMk/>
      </pc:docMkLst>
      <pc:sldChg chg="mod modShow">
        <pc:chgData name="Boone, Barbara J." userId="4d307720-9fe2-429f-952d-af46405ef1a4" providerId="ADAL" clId="{EA4D58D5-FD0E-402B-BDF8-3DE4D98CA8BC}" dt="2024-09-24T13:40:20.682" v="0" actId="729"/>
        <pc:sldMkLst>
          <pc:docMk/>
          <pc:sldMk cId="4231034904" sldId="2147374047"/>
        </pc:sldMkLst>
      </pc:sldChg>
    </pc:docChg>
  </pc:docChgLst>
  <pc:docChgLst>
    <pc:chgData name="Gherman, Whitney" userId="S::gherman.12@osu.edu::a9b68560-2ecb-47c8-affa-33456f853cb4" providerId="AD" clId="Web-{FE85E536-F019-979D-54D3-38EA1E0F9FD9}"/>
    <pc:docChg chg="addSld modSld">
      <pc:chgData name="Gherman, Whitney" userId="S::gherman.12@osu.edu::a9b68560-2ecb-47c8-affa-33456f853cb4" providerId="AD" clId="Web-{FE85E536-F019-979D-54D3-38EA1E0F9FD9}" dt="2024-09-19T13:29:24.753" v="11" actId="20577"/>
      <pc:docMkLst>
        <pc:docMk/>
      </pc:docMkLst>
      <pc:sldChg chg="delSp">
        <pc:chgData name="Gherman, Whitney" userId="S::gherman.12@osu.edu::a9b68560-2ecb-47c8-affa-33456f853cb4" providerId="AD" clId="Web-{FE85E536-F019-979D-54D3-38EA1E0F9FD9}" dt="2024-09-19T13:27:32.316" v="0"/>
        <pc:sldMkLst>
          <pc:docMk/>
          <pc:sldMk cId="352433970" sldId="4680"/>
        </pc:sldMkLst>
        <pc:picChg chg="del">
          <ac:chgData name="Gherman, Whitney" userId="S::gherman.12@osu.edu::a9b68560-2ecb-47c8-affa-33456f853cb4" providerId="AD" clId="Web-{FE85E536-F019-979D-54D3-38EA1E0F9FD9}" dt="2024-09-19T13:27:32.316" v="0"/>
          <ac:picMkLst>
            <pc:docMk/>
            <pc:sldMk cId="352433970" sldId="4680"/>
            <ac:picMk id="9" creationId="{EAAEA165-3261-DA79-965F-9EC1AE1F45D1}"/>
          </ac:picMkLst>
        </pc:picChg>
      </pc:sldChg>
      <pc:sldChg chg="modSp">
        <pc:chgData name="Gherman, Whitney" userId="S::gherman.12@osu.edu::a9b68560-2ecb-47c8-affa-33456f853cb4" providerId="AD" clId="Web-{FE85E536-F019-979D-54D3-38EA1E0F9FD9}" dt="2024-09-19T13:28:19.237" v="1" actId="20577"/>
        <pc:sldMkLst>
          <pc:docMk/>
          <pc:sldMk cId="3906571605" sldId="2147374022"/>
        </pc:sldMkLst>
        <pc:spChg chg="mod">
          <ac:chgData name="Gherman, Whitney" userId="S::gherman.12@osu.edu::a9b68560-2ecb-47c8-affa-33456f853cb4" providerId="AD" clId="Web-{FE85E536-F019-979D-54D3-38EA1E0F9FD9}" dt="2024-09-19T13:28:19.237" v="1" actId="20577"/>
          <ac:spMkLst>
            <pc:docMk/>
            <pc:sldMk cId="3906571605" sldId="2147374022"/>
            <ac:spMk id="5" creationId="{5F326DE3-1056-8BEB-6CF9-4D732A1389BE}"/>
          </ac:spMkLst>
        </pc:spChg>
      </pc:sldChg>
      <pc:sldChg chg="new">
        <pc:chgData name="Gherman, Whitney" userId="S::gherman.12@osu.edu::a9b68560-2ecb-47c8-affa-33456f853cb4" providerId="AD" clId="Web-{FE85E536-F019-979D-54D3-38EA1E0F9FD9}" dt="2024-09-19T13:28:55.847" v="2"/>
        <pc:sldMkLst>
          <pc:docMk/>
          <pc:sldMk cId="4231034904" sldId="2147374047"/>
        </pc:sldMkLst>
      </pc:sldChg>
      <pc:sldChg chg="modSp new">
        <pc:chgData name="Gherman, Whitney" userId="S::gherman.12@osu.edu::a9b68560-2ecb-47c8-affa-33456f853cb4" providerId="AD" clId="Web-{FE85E536-F019-979D-54D3-38EA1E0F9FD9}" dt="2024-09-19T13:29:24.753" v="11" actId="20577"/>
        <pc:sldMkLst>
          <pc:docMk/>
          <pc:sldMk cId="3434416891" sldId="2147374048"/>
        </pc:sldMkLst>
        <pc:spChg chg="mod">
          <ac:chgData name="Gherman, Whitney" userId="S::gherman.12@osu.edu::a9b68560-2ecb-47c8-affa-33456f853cb4" providerId="AD" clId="Web-{FE85E536-F019-979D-54D3-38EA1E0F9FD9}" dt="2024-09-19T13:29:24.753" v="11" actId="20577"/>
          <ac:spMkLst>
            <pc:docMk/>
            <pc:sldMk cId="3434416891" sldId="2147374048"/>
            <ac:spMk id="2" creationId="{EECEBD84-F454-EADC-E952-AADDBD47E05E}"/>
          </ac:spMkLst>
        </pc:spChg>
      </pc:sldChg>
    </pc:docChg>
  </pc:docChgLst>
  <pc:docChgLst>
    <pc:chgData name="Wellman, Meredith" userId="e1567fcf-e058-4566-af48-d81827ed67a7" providerId="ADAL" clId="{95007A26-6CB3-4A4E-8B7F-0B046E3ADA99}"/>
    <pc:docChg chg="modSld">
      <pc:chgData name="Wellman, Meredith" userId="e1567fcf-e058-4566-af48-d81827ed67a7" providerId="ADAL" clId="{95007A26-6CB3-4A4E-8B7F-0B046E3ADA99}" dt="2024-09-19T13:30:55.278" v="2" actId="1076"/>
      <pc:docMkLst>
        <pc:docMk/>
      </pc:docMkLst>
      <pc:sldChg chg="modSp mod">
        <pc:chgData name="Wellman, Meredith" userId="e1567fcf-e058-4566-af48-d81827ed67a7" providerId="ADAL" clId="{95007A26-6CB3-4A4E-8B7F-0B046E3ADA99}" dt="2024-09-19T13:30:55.278" v="2" actId="1076"/>
        <pc:sldMkLst>
          <pc:docMk/>
          <pc:sldMk cId="2634340028" sldId="4700"/>
        </pc:sldMkLst>
        <pc:spChg chg="mod">
          <ac:chgData name="Wellman, Meredith" userId="e1567fcf-e058-4566-af48-d81827ed67a7" providerId="ADAL" clId="{95007A26-6CB3-4A4E-8B7F-0B046E3ADA99}" dt="2024-09-19T13:29:42.339" v="0" actId="20577"/>
          <ac:spMkLst>
            <pc:docMk/>
            <pc:sldMk cId="2634340028" sldId="4700"/>
            <ac:spMk id="22" creationId="{941700B4-D117-DADC-3CE1-355F970C5AFB}"/>
          </ac:spMkLst>
        </pc:spChg>
        <pc:spChg chg="mod">
          <ac:chgData name="Wellman, Meredith" userId="e1567fcf-e058-4566-af48-d81827ed67a7" providerId="ADAL" clId="{95007A26-6CB3-4A4E-8B7F-0B046E3ADA99}" dt="2024-09-19T13:30:55.278" v="2" actId="1076"/>
          <ac:spMkLst>
            <pc:docMk/>
            <pc:sldMk cId="2634340028" sldId="4700"/>
            <ac:spMk id="23" creationId="{F001ECB9-0B4B-AD6E-C837-54A702411992}"/>
          </ac:spMkLst>
        </pc:spChg>
        <pc:grpChg chg="mod">
          <ac:chgData name="Wellman, Meredith" userId="e1567fcf-e058-4566-af48-d81827ed67a7" providerId="ADAL" clId="{95007A26-6CB3-4A4E-8B7F-0B046E3ADA99}" dt="2024-09-19T13:30:46.750" v="1" actId="1076"/>
          <ac:grpSpMkLst>
            <pc:docMk/>
            <pc:sldMk cId="2634340028" sldId="4700"/>
            <ac:grpSpMk id="15" creationId="{9FC14A6C-90CE-1443-3EBA-5D130AB8BE37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86D9A-5F0C-7E4E-ACA6-D192F15C394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8DD85-E35F-CB4E-87B0-872382688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6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.osu.edu/familyleadersacadem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.osu.edu/howtoengagemultilingualfamilie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0:00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Welcome and introductions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Start recording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Remind about </a:t>
            </a:r>
            <a:r>
              <a:rPr lang="en-US" b="1" err="1"/>
              <a:t>notecatcher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F0F4-59D2-42E9-8D06-417AC87A13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2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1:00-1:01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Welcome!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0000"/>
                </a:solidFill>
                <a:latin typeface="-webkit-standard"/>
              </a:rPr>
              <a:t>S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-webkit-standard"/>
              </a:rPr>
              <a:t>hare a GIF, me, or emoji that represents </a:t>
            </a:r>
            <a:r>
              <a:rPr lang="en-US">
                <a:solidFill>
                  <a:srgbClr val="000000"/>
                </a:solidFill>
                <a:latin typeface="-webkit-standard"/>
              </a:rPr>
              <a:t>how the start to the school year has been for you.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F0F4-59D2-42E9-8D06-417AC87A13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1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8DD85-E35F-CB4E-87B0-8723826880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4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B76A7-4E66-3945-98D2-356780C472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02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11:47-11:52</a:t>
            </a:r>
          </a:p>
          <a:p>
            <a:pPr algn="l" fontAlgn="base" latinLnBrk="0"/>
            <a:endParaRPr lang="en-US" b="0" i="0" u="none" strike="noStrike">
              <a:solidFill>
                <a:srgbClr val="000000"/>
              </a:solidFill>
              <a:effectLst/>
              <a:highlight>
                <a:srgbClr val="FFFFFF"/>
              </a:highlight>
              <a:latin typeface="inheri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Switch to sharing website page: https://</a:t>
            </a:r>
            <a:r>
              <a:rPr lang="en-US" b="0" i="0" u="none" strike="noStrike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ohiofamiliesengage.osu.edu</a:t>
            </a: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/networks/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effectLst/>
                <a:latin typeface="Helvetica" pitchFamily="2" charset="0"/>
              </a:rPr>
              <a:t>The CD is available at </a:t>
            </a:r>
            <a:r>
              <a:rPr lang="en-US" u="sng">
                <a:effectLst/>
                <a:latin typeface="Helvetica" pitchFamily="2" charset="0"/>
              </a:rPr>
              <a:t>https://</a:t>
            </a:r>
            <a:r>
              <a:rPr lang="en-US" u="sng" err="1">
                <a:effectLst/>
                <a:latin typeface="Helvetica" pitchFamily="2" charset="0"/>
              </a:rPr>
              <a:t>resources.corwin.com</a:t>
            </a:r>
            <a:r>
              <a:rPr lang="en-US" u="sng">
                <a:effectLst/>
                <a:latin typeface="Helvetica" pitchFamily="2" charset="0"/>
              </a:rPr>
              <a:t>/</a:t>
            </a:r>
            <a:r>
              <a:rPr lang="en-US" u="sng" err="1">
                <a:effectLst/>
                <a:latin typeface="Helvetica" pitchFamily="2" charset="0"/>
              </a:rPr>
              <a:t>partnershipshandbook</a:t>
            </a:r>
            <a:endParaRPr lang="en-US">
              <a:effectLst/>
              <a:latin typeface="Helvetica" pitchFamily="2" charset="0"/>
            </a:endParaRPr>
          </a:p>
          <a:p>
            <a:pPr algn="l" fontAlgn="base" latinLnBrk="0"/>
            <a:endParaRPr lang="en-US" b="0" i="0" u="none" strike="noStrike">
              <a:solidFill>
                <a:srgbClr val="000000"/>
              </a:solidFill>
              <a:effectLst/>
              <a:highlight>
                <a:srgbClr val="FFFFFF"/>
              </a:highlight>
              <a:latin typeface="inherit"/>
            </a:endParaRPr>
          </a:p>
          <a:p>
            <a:pPr algn="l" fontAlgn="base" latinLnBrk="0"/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herit"/>
              </a:rPr>
              <a:t>Also tell them they can search ONPS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2CA53-37A7-D742-B387-4163F4007B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05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94FEF-1065-2A45-B7FF-73A1D190C6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309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7EC55-D837-2C58-FDAF-98CAE34D7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A3CC77-46ED-75F0-28A6-C5CC1B954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D64437-5625-CA3F-BEAE-531568FDC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Hot off the presses.  Family Leaders for Ohio Schools Academy application is now open! Post in chat!  </a:t>
            </a:r>
            <a:r>
              <a:rPr lang="en-US" u="sng">
                <a:hlinkClick r:id="rId3"/>
              </a:rPr>
              <a:t>https://go.osu.edu/familyleadersacademy</a:t>
            </a:r>
            <a:endParaRPr lang="en-US" u="sng">
              <a:cs typeface="Calibri"/>
            </a:endParaRPr>
          </a:p>
          <a:p>
            <a:r>
              <a:rPr lang="en-US"/>
              <a:t>We would like to give our council members priority to apply for this opportunity as many of you were vital in providing feedback in its development.  </a:t>
            </a:r>
          </a:p>
          <a:p>
            <a:r>
              <a:rPr lang="en-US"/>
              <a:t>We encourage all of you that work with families in your organizations to also share opportunity and application.  </a:t>
            </a:r>
            <a:endParaRPr lang="en-US">
              <a:cs typeface="Calibri"/>
            </a:endParaRPr>
          </a:p>
          <a:p>
            <a:r>
              <a:rPr lang="en-US"/>
              <a:t>Kristin will send a follow up email after this meeting with a flyer and promo slide that you can share with others.</a:t>
            </a: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ABB3F-A53F-553A-36AE-5DDD5C130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2BCCD-09CD-A64B-9E1D-56AAE443C9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538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r>
              <a:rPr lang="en-US">
                <a:hlinkClick r:id="rId3"/>
              </a:rPr>
              <a:t>http://go.osu.edu/howtoengagemultilingualfamilies</a:t>
            </a:r>
            <a:r>
              <a:rPr lang="en-US"/>
              <a:t> 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33B5C-B974-5D4C-ADE2-EC3C7226DE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5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08CEF-7787-1CC4-66D7-6028BC68B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49821-0B8E-BC98-8B48-EDAB12CEA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E057A-EF3E-8146-9974-E318182B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7A7-FA9F-EC4B-B3D0-F5CDC33A67E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67AB9-61B2-AEDA-15F5-4ED40FC5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C39E4-889C-312E-B39A-3CA8C189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4904-1D94-4448-AC9A-205D5D77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4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EA78-8986-DB8A-FCCA-966663C8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C8555-5772-B50F-F1DA-2EF0514A1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F3C91-1362-AE8E-C71A-8AEAE008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7A7-FA9F-EC4B-B3D0-F5CDC33A67E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FD6C7-D0F9-813F-A224-4683ED34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028CB-F694-CC76-06F6-A6028027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4904-1D94-4448-AC9A-205D5D77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8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329642-E7D5-5F9E-1B0E-257E8E243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5A21F-676E-1002-772E-8C379246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158C-D9C9-3109-3A57-F4C6B007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7A7-FA9F-EC4B-B3D0-F5CDC33A67E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8FBE1-AD6A-8C7F-2340-DB65F81E2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74ACA-D38A-A980-CCE2-D693FD19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4904-1D94-4448-AC9A-205D5D77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77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F096EFF-C5E3-2844-A922-565D5FB057C8}"/>
              </a:ext>
            </a:extLst>
          </p:cNvPr>
          <p:cNvSpPr/>
          <p:nvPr userDrawn="1"/>
        </p:nvSpPr>
        <p:spPr>
          <a:xfrm flipH="1" flipV="1">
            <a:off x="0" y="5636790"/>
            <a:ext cx="12192000" cy="1221203"/>
          </a:xfrm>
          <a:prstGeom prst="rect">
            <a:avLst/>
          </a:prstGeom>
          <a:solidFill>
            <a:srgbClr val="A92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20CE678-30B6-1244-B990-C98CAE4ACC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1948" y="3015288"/>
            <a:ext cx="10177012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51C00AD-70C0-904E-B4EA-4192E3CE9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1948" y="3842712"/>
            <a:ext cx="6199105" cy="341632"/>
          </a:xfrm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90991-AB76-684C-93C5-D0C718C6B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21948" y="5945439"/>
            <a:ext cx="4268166" cy="603903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4BB6BAB-5500-E02E-1377-75B2FBD64C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5260" y="737350"/>
            <a:ext cx="4721860" cy="1835217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BB2DB31A-24FE-87BE-75E7-AAB9D07E43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83426" y="5802027"/>
            <a:ext cx="3539490" cy="8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6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F096EFF-C5E3-2844-A922-565D5FB057C8}"/>
              </a:ext>
            </a:extLst>
          </p:cNvPr>
          <p:cNvSpPr/>
          <p:nvPr userDrawn="1"/>
        </p:nvSpPr>
        <p:spPr>
          <a:xfrm flipH="1" flipV="1">
            <a:off x="0" y="5636790"/>
            <a:ext cx="12192000" cy="1221203"/>
          </a:xfrm>
          <a:prstGeom prst="rect">
            <a:avLst/>
          </a:prstGeom>
          <a:solidFill>
            <a:srgbClr val="A92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20CE678-30B6-1244-B990-C98CAE4ACC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1948" y="3015288"/>
            <a:ext cx="10177012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51C00AD-70C0-904E-B4EA-4192E3CE9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1948" y="3842712"/>
            <a:ext cx="6199105" cy="341632"/>
          </a:xfrm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90991-AB76-684C-93C5-D0C718C6B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21948" y="5945439"/>
            <a:ext cx="4268166" cy="603903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4BB6BAB-5500-E02E-1377-75B2FBD64C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5260" y="737350"/>
            <a:ext cx="4721860" cy="1835217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BB2DB31A-24FE-87BE-75E7-AAB9D07E43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83426" y="5802027"/>
            <a:ext cx="3539490" cy="8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0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F096EFF-C5E3-2844-A922-565D5FB057C8}"/>
              </a:ext>
            </a:extLst>
          </p:cNvPr>
          <p:cNvSpPr/>
          <p:nvPr userDrawn="1"/>
        </p:nvSpPr>
        <p:spPr>
          <a:xfrm flipH="1" flipV="1">
            <a:off x="0" y="5636790"/>
            <a:ext cx="12192000" cy="1221203"/>
          </a:xfrm>
          <a:prstGeom prst="rect">
            <a:avLst/>
          </a:prstGeom>
          <a:solidFill>
            <a:srgbClr val="A92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20CE678-30B6-1244-B990-C98CAE4ACC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1948" y="1975286"/>
            <a:ext cx="10177012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551C00AD-70C0-904E-B4EA-4192E3CE9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1948" y="2640336"/>
            <a:ext cx="6199105" cy="341632"/>
          </a:xfrm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90991-AB76-684C-93C5-D0C718C6B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21948" y="5945439"/>
            <a:ext cx="4268166" cy="603903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4BB6BAB-5500-E02E-1377-75B2FBD64C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1948" y="631285"/>
            <a:ext cx="2303780" cy="895396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BB2DB31A-24FE-87BE-75E7-AAB9D07E43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83426" y="5802027"/>
            <a:ext cx="3539490" cy="81301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D5EB4-614C-BA28-7E67-3DD3EE85B2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1948" y="4186046"/>
            <a:ext cx="3657600" cy="411163"/>
          </a:xfrm>
        </p:spPr>
        <p:txBody>
          <a:bodyPr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600"/>
              </a:spcAft>
              <a:buNone/>
              <a:defRPr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912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F57F2-EDD4-F942-9442-E569D1A3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1271116"/>
            <a:ext cx="9616440" cy="701731"/>
          </a:xfrm>
        </p:spPr>
        <p:txBody>
          <a:bodyPr wrap="square">
            <a:spAutoFit/>
          </a:bodyPr>
          <a:lstStyle>
            <a:lvl1pPr>
              <a:defRPr b="1" spc="-100" baseline="0">
                <a:solidFill>
                  <a:srgbClr val="BC20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A527D-16DD-6B40-805D-4F67BC5A8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0" y="2587852"/>
            <a:ext cx="9616440" cy="2623410"/>
          </a:xfrm>
        </p:spPr>
        <p:txBody>
          <a:bodyPr wrap="square">
            <a:spAutoFit/>
          </a:bodyPr>
          <a:lstStyle>
            <a:lvl1pPr marL="0" indent="0">
              <a:lnSpc>
                <a:spcPts val="3560"/>
              </a:lnSpc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60"/>
              </a:lnSpc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3560"/>
              </a:lnSpc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60"/>
              </a:lnSpc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3560"/>
              </a:lnSpc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5BE5C9-4AEC-954D-8096-69C7219686F5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6250199" y="6218820"/>
            <a:ext cx="5103601" cy="0"/>
          </a:xfrm>
          <a:prstGeom prst="line">
            <a:avLst/>
          </a:prstGeom>
          <a:ln w="19050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5093E4B-6E72-4D48-9B39-4A647BFCC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9260"/>
          <a:stretch/>
        </p:blipFill>
        <p:spPr>
          <a:xfrm>
            <a:off x="5623924" y="5898289"/>
            <a:ext cx="626275" cy="6410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CF8B21-5D53-FF4D-B447-71C0909883B7}"/>
              </a:ext>
            </a:extLst>
          </p:cNvPr>
          <p:cNvCxnSpPr>
            <a:cxnSpLocks/>
          </p:cNvCxnSpPr>
          <p:nvPr userDrawn="1"/>
        </p:nvCxnSpPr>
        <p:spPr>
          <a:xfrm>
            <a:off x="819931" y="6218820"/>
            <a:ext cx="4686347" cy="0"/>
          </a:xfrm>
          <a:prstGeom prst="line">
            <a:avLst/>
          </a:prstGeom>
          <a:ln w="19050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A94E6D-FAFD-4764-A432-64ED57B17558}"/>
              </a:ext>
            </a:extLst>
          </p:cNvPr>
          <p:cNvGrpSpPr/>
          <p:nvPr userDrawn="1"/>
        </p:nvGrpSpPr>
        <p:grpSpPr>
          <a:xfrm>
            <a:off x="0" y="0"/>
            <a:ext cx="12192000" cy="425302"/>
            <a:chOff x="142240" y="0"/>
            <a:chExt cx="11907520" cy="4253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A1335D-1D62-F9DB-AD7F-E818EBBBD2A6}"/>
                </a:ext>
              </a:extLst>
            </p:cNvPr>
            <p:cNvSpPr/>
            <p:nvPr userDrawn="1"/>
          </p:nvSpPr>
          <p:spPr>
            <a:xfrm>
              <a:off x="6096000" y="0"/>
              <a:ext cx="2976880" cy="425302"/>
            </a:xfrm>
            <a:prstGeom prst="rect">
              <a:avLst/>
            </a:prstGeom>
            <a:solidFill>
              <a:srgbClr val="A92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979FCA-8DA5-FB6A-59D8-BBD15F27C6F3}"/>
                </a:ext>
              </a:extLst>
            </p:cNvPr>
            <p:cNvSpPr/>
            <p:nvPr userDrawn="1"/>
          </p:nvSpPr>
          <p:spPr>
            <a:xfrm>
              <a:off x="9072880" y="0"/>
              <a:ext cx="2976880" cy="425302"/>
            </a:xfrm>
            <a:prstGeom prst="rect">
              <a:avLst/>
            </a:prstGeom>
            <a:solidFill>
              <a:srgbClr val="7918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DEF5E1-5197-BC41-AFDC-0F971FBCA3A4}"/>
                </a:ext>
              </a:extLst>
            </p:cNvPr>
            <p:cNvSpPr/>
            <p:nvPr userDrawn="1"/>
          </p:nvSpPr>
          <p:spPr>
            <a:xfrm>
              <a:off x="142240" y="0"/>
              <a:ext cx="2976880" cy="425302"/>
            </a:xfrm>
            <a:prstGeom prst="rect">
              <a:avLst/>
            </a:prstGeom>
            <a:solidFill>
              <a:srgbClr val="DA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0CF9AC-7024-42C9-12F2-621C4D813F16}"/>
                </a:ext>
              </a:extLst>
            </p:cNvPr>
            <p:cNvSpPr/>
            <p:nvPr userDrawn="1"/>
          </p:nvSpPr>
          <p:spPr>
            <a:xfrm>
              <a:off x="3119120" y="0"/>
              <a:ext cx="2976880" cy="425302"/>
            </a:xfrm>
            <a:prstGeom prst="rect">
              <a:avLst/>
            </a:prstGeom>
            <a:solidFill>
              <a:srgbClr val="BC2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398CB49-2820-DE3F-9EBA-DEEFAC77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76140"/>
            <a:ext cx="3713922" cy="365125"/>
          </a:xfrm>
        </p:spPr>
        <p:txBody>
          <a:bodyPr anchor="t" anchorCtr="0"/>
          <a:lstStyle>
            <a:lvl1pPr>
              <a:defRPr sz="10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OHIO STATEWIDE FAMILY ENGAGEMENT CENTER</a:t>
            </a:r>
          </a:p>
        </p:txBody>
      </p:sp>
    </p:spTree>
    <p:extLst>
      <p:ext uri="{BB962C8B-B14F-4D97-AF65-F5344CB8AC3E}">
        <p14:creationId xmlns:p14="http://schemas.microsoft.com/office/powerpoint/2010/main" val="2467449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F57F2-EDD4-F942-9442-E569D1A3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552"/>
            <a:ext cx="9616440" cy="701731"/>
          </a:xfrm>
        </p:spPr>
        <p:txBody>
          <a:bodyPr wrap="square">
            <a:spAutoFit/>
          </a:bodyPr>
          <a:lstStyle>
            <a:lvl1pPr>
              <a:defRPr b="1" spc="-100" baseline="0">
                <a:solidFill>
                  <a:srgbClr val="BC20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A527D-16DD-6B40-805D-4F67BC5A8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288"/>
            <a:ext cx="9616440" cy="2623410"/>
          </a:xfrm>
        </p:spPr>
        <p:txBody>
          <a:bodyPr wrap="square">
            <a:spAutoFit/>
          </a:bodyPr>
          <a:lstStyle>
            <a:lvl1pPr marL="0" indent="0">
              <a:lnSpc>
                <a:spcPts val="3560"/>
              </a:lnSpc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60"/>
              </a:lnSpc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3560"/>
              </a:lnSpc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60"/>
              </a:lnSpc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3560"/>
              </a:lnSpc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5BE5C9-4AEC-954D-8096-69C7219686F5}"/>
              </a:ext>
            </a:extLst>
          </p:cNvPr>
          <p:cNvCxnSpPr>
            <a:cxnSpLocks/>
          </p:cNvCxnSpPr>
          <p:nvPr userDrawn="1"/>
        </p:nvCxnSpPr>
        <p:spPr>
          <a:xfrm>
            <a:off x="6819678" y="6218820"/>
            <a:ext cx="4534122" cy="0"/>
          </a:xfrm>
          <a:prstGeom prst="line">
            <a:avLst/>
          </a:prstGeom>
          <a:ln w="19050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CF8B21-5D53-FF4D-B447-71C0909883B7}"/>
              </a:ext>
            </a:extLst>
          </p:cNvPr>
          <p:cNvCxnSpPr>
            <a:cxnSpLocks/>
          </p:cNvCxnSpPr>
          <p:nvPr userDrawn="1"/>
        </p:nvCxnSpPr>
        <p:spPr>
          <a:xfrm>
            <a:off x="819931" y="6218820"/>
            <a:ext cx="4534122" cy="0"/>
          </a:xfrm>
          <a:prstGeom prst="line">
            <a:avLst/>
          </a:prstGeom>
          <a:ln w="19050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C2F4AFE-52CB-4847-A90E-0272ACB9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76140"/>
            <a:ext cx="3032760" cy="365125"/>
          </a:xfrm>
        </p:spPr>
        <p:txBody>
          <a:bodyPr anchor="t" anchorCtr="0"/>
          <a:lstStyle>
            <a:lvl1pPr>
              <a:defRPr sz="10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OHIO NETWORK OF PARTNERSHIP SCHOOLS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F0D6A62-E279-5448-BE73-23CE99B5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6140"/>
            <a:ext cx="2743200" cy="365125"/>
          </a:xfrm>
        </p:spPr>
        <p:txBody>
          <a:bodyPr anchor="t" anchorCtr="0"/>
          <a:lstStyle>
            <a:lvl1pPr>
              <a:defRPr sz="10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0833F6-E467-4A43-86ED-A1A94EB660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C2BD24-504F-774B-B844-A28ACE95C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69725" y="5898289"/>
            <a:ext cx="1234281" cy="64106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FBA4F6-167C-0611-BC96-0FBC4ED9913A}"/>
              </a:ext>
            </a:extLst>
          </p:cNvPr>
          <p:cNvGrpSpPr/>
          <p:nvPr userDrawn="1"/>
        </p:nvGrpSpPr>
        <p:grpSpPr>
          <a:xfrm>
            <a:off x="0" y="0"/>
            <a:ext cx="12192000" cy="425302"/>
            <a:chOff x="142240" y="0"/>
            <a:chExt cx="11907520" cy="4253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6E0E90-A447-B07E-C6CD-E908CB73CD4D}"/>
                </a:ext>
              </a:extLst>
            </p:cNvPr>
            <p:cNvSpPr/>
            <p:nvPr userDrawn="1"/>
          </p:nvSpPr>
          <p:spPr>
            <a:xfrm>
              <a:off x="6096000" y="0"/>
              <a:ext cx="2976880" cy="425302"/>
            </a:xfrm>
            <a:prstGeom prst="rect">
              <a:avLst/>
            </a:prstGeom>
            <a:solidFill>
              <a:srgbClr val="A92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01BED7-61F3-2C71-7F8B-131E70B06EAA}"/>
                </a:ext>
              </a:extLst>
            </p:cNvPr>
            <p:cNvSpPr/>
            <p:nvPr userDrawn="1"/>
          </p:nvSpPr>
          <p:spPr>
            <a:xfrm>
              <a:off x="9072880" y="0"/>
              <a:ext cx="2976880" cy="425302"/>
            </a:xfrm>
            <a:prstGeom prst="rect">
              <a:avLst/>
            </a:prstGeom>
            <a:solidFill>
              <a:srgbClr val="7918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28A7DC-ABCD-E84C-A1F4-BC461E0ED136}"/>
                </a:ext>
              </a:extLst>
            </p:cNvPr>
            <p:cNvSpPr/>
            <p:nvPr userDrawn="1"/>
          </p:nvSpPr>
          <p:spPr>
            <a:xfrm>
              <a:off x="142240" y="0"/>
              <a:ext cx="2976880" cy="425302"/>
            </a:xfrm>
            <a:prstGeom prst="rect">
              <a:avLst/>
            </a:prstGeom>
            <a:solidFill>
              <a:srgbClr val="DA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B3A02B-36E6-0B5D-18AF-570EC87C29A9}"/>
                </a:ext>
              </a:extLst>
            </p:cNvPr>
            <p:cNvSpPr/>
            <p:nvPr userDrawn="1"/>
          </p:nvSpPr>
          <p:spPr>
            <a:xfrm>
              <a:off x="3119120" y="0"/>
              <a:ext cx="2976880" cy="425302"/>
            </a:xfrm>
            <a:prstGeom prst="rect">
              <a:avLst/>
            </a:prstGeom>
            <a:solidFill>
              <a:srgbClr val="BC2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6805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DC4E-C360-DB47-B6AF-7D2E6579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02CB3-76AD-BB41-9EFC-16B98A206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AEA1E-37DB-9744-8AC3-5F70685A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OHIO PARTNERSHIP SCHOOLS NETWORK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17F5B-F4CC-F946-93B8-211345F9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PARTNERSHIP SCHOOLS NETWORK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758C9-DBDC-5749-86DE-933B05CB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3F6-E467-4A43-86ED-A1A94EB6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32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64D2-2700-7140-9803-FD908C5F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3B8B0-37BE-F649-AD41-730434CF1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C9F59-1BF6-9146-A6F3-E64D05F94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6E462-C1F1-2843-8EAE-3B5AF456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OHIO PARTNERSHIP SCHOOLS NETWORK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D3C60-6129-6F4B-AB61-050922F3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PARTNERSHIP SCHOOLS NETWORK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128B7-0045-4A40-84B4-6C399401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3F6-E467-4A43-86ED-A1A94EB6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4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4CB1-6BDA-0D43-A7C7-4020D0B8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2E61E-0DE6-534E-8FD1-77D29FA2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82580-7202-924F-9A11-57569ECE7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2A44F2-BF93-6D4D-86FA-1E21AB38C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05C62-C8F8-7F44-9CE6-D27F10C95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9EDB6B-CB94-A048-AA01-9810EB04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OHIO PARTNERSHIP SCHOOLS NETWORK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D33ED-C010-E94D-9CE0-A867E339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PARTNERSHIP SCHOOLS NETWORK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1C34B-6D0C-0D4F-A0D8-5068F1CB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3F6-E467-4A43-86ED-A1A94EB6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7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BDE2A-5CA5-2A6A-7F7C-565A47B6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5F808-5D9E-A20E-A156-7CBA661E6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0621B-2CB6-3966-7DBC-6552A793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7A7-FA9F-EC4B-B3D0-F5CDC33A67E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2C3AF-645B-3E6B-859B-6BB34153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78847-32C4-E318-6B0E-D17AA4DA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4904-1D94-4448-AC9A-205D5D77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87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2AB3-B6AE-D643-8EFE-B8730903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D5506-AF45-6246-9ECE-830A59C9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OHIO PARTNERSHIP SCHOOLS NETWORK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CC1E5-8B2E-3F45-9A68-DEB49D62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PARTNERSHIP SCHOOLS NETWORK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46C20-AD59-6A44-864C-E992987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3F6-E467-4A43-86ED-A1A94EB6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35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9CA5B-8999-084D-AD98-9B848EE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OHIO PARTNERSHIP SCHOOLS NETWORK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A46F6-D3C5-2645-AE1A-A5AA42F6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PARTNERSHIP SCHOOLS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97F15-0A6B-2C44-8E7A-B2D346FC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3F6-E467-4A43-86ED-A1A94EB6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80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0CBA-2AC2-B042-B06C-2CCC9D55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EC5B0-5197-504B-8CAD-3386CD2D6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1957F-73AD-1F43-B050-B066BDDDD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FD3B5-95A1-224A-8FB5-40C4CDF1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OHIO PARTNERSHIP SCHOOLS NETWORK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6BE77-03FE-3E47-BAF9-A65DDC31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PARTNERSHIP SCHOOLS NETWORK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9992A-8E86-A841-AF7B-BCA12A77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3F6-E467-4A43-86ED-A1A94EB6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95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4045-12C6-B045-BEB2-A5AD90C0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D52D2-F2D7-024A-835C-AA2F98EC0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D2AF8-FB3D-B14F-A61C-E13075F42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C0928-45FC-EF40-AAAD-1492FF2B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OHIO PARTNERSHIP SCHOOLS NETWORK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87F8E-0476-7E4F-A3C6-D3F53DA2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PARTNERSHIP SCHOOLS NETWORK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0FDDE-027C-0A40-9BBE-B7A6BFF6D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3F6-E467-4A43-86ED-A1A94EB6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78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78D70-58E2-C34C-B881-1A14BB268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251AD-6E55-5845-BDAC-0D373E66A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74067-891C-DB4C-A08E-AE9D5B61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OHIO PARTNERSHIP SCHOOLS NETWORK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49F3D-5D28-9348-9B58-0BB231E1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PARTNERSHIP SCHOOLS NETWORK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3F6F8-BF8E-2D40-A623-B241491F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3F6-E467-4A43-86ED-A1A94EB6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02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A70CDF-751E-364D-943F-C0AAB44EE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0AFA3-67B1-1249-AA54-71686C30F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DD942-871D-AA40-8E1D-180A47A2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OHIO PARTNERSHIP SCHOOLS NETWORK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CB138-6D46-1C46-8231-D18494AD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OHIO PARTNERSHIP SCHOOLS NETWORK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920F-913C-C141-868F-B187B4ED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33F6-E467-4A43-86ED-A1A94EB6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13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0819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8796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54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1AEF4-0FDB-33CB-8B77-0CEE0066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CF579-20EB-310E-1D13-2D27CA91A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D6BCF-65EF-F77B-AF74-8696C160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7A7-FA9F-EC4B-B3D0-F5CDC33A67E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C17B3-D5D8-B45E-C53C-957F51B08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47EED-9598-BCD4-4BB7-9CABCCC6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4904-1D94-4448-AC9A-205D5D77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7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1837-AA7A-7893-7551-48B46054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E3D8-821B-3723-B6D5-833B1B258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0F4B3-08AC-89F4-0537-C3BDA17B4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D4F99-EAA7-8112-6624-87F5CBFB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7A7-FA9F-EC4B-B3D0-F5CDC33A67E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FCBD5-BCBE-6EA5-3282-A20F2D1E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16CD6-3DDD-88EF-5AA2-AB527529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4904-1D94-4448-AC9A-205D5D77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4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75E7-DF9A-229B-4950-16D1A13C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93D78-3B09-A585-BDFD-24509AFFC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0F928-A3FD-F4F5-903D-D4239B9CB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920B46-450D-CED6-F60D-85C5D1EE3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90873B-70DC-72E1-50A7-D2674D403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92998-750E-4D2D-DCC9-042764E51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7A7-FA9F-EC4B-B3D0-F5CDC33A67E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DB458C-6D16-274C-5C00-C4A7160F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0BB01D-DD7D-D328-19CC-285B7D6D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4904-1D94-4448-AC9A-205D5D77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5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C624-5585-4FAB-4FCF-23C16D2C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2CF63-21D9-E81A-0E18-2E078CC6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7A7-FA9F-EC4B-B3D0-F5CDC33A67E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720C8-08A7-2C4A-A9EE-83CDFA4D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AFCFD-20C3-E6AB-F975-50732FEB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4904-1D94-4448-AC9A-205D5D77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8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BAB75-DBCA-AB51-7E68-9A862E1E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7A7-FA9F-EC4B-B3D0-F5CDC33A67E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E38B6-EB74-7190-9CEA-03146C93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FCA3C-8181-B908-E350-F86B7341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4904-1D94-4448-AC9A-205D5D77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98DF-A1E9-66BF-57D6-5F5CA38C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DF240-FCFF-65A5-EE7A-B87D0A511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64898-7F33-F16C-93E2-5C71C3BE4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0546E-9B00-1F9F-4A14-0BD1DC36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7A7-FA9F-EC4B-B3D0-F5CDC33A67E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90DFE-5791-A49B-A4C6-EE6709A4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A51CF-2E0F-2D93-584D-3844F69D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4904-1D94-4448-AC9A-205D5D77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C19B-BA58-1B0E-CE0C-5A7C38BD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720DD-ACE5-12A0-2AC1-8E3E0554F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3069C-03B6-B023-26E8-BE765CC84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4A00B-F095-54C0-FB6F-B433E1BC3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77A7-FA9F-EC4B-B3D0-F5CDC33A67E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808F7-6501-FA68-A375-A9A831ABD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F0B48-4D48-B4A8-4687-AB7560C4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4904-1D94-4448-AC9A-205D5D77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0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566F44-F96F-CBE6-498E-438E45B0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074C4-B53E-A473-ADAC-25D9D75B3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72319-2476-292D-8941-DC794BD42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5777A7-FA9F-EC4B-B3D0-F5CDC33A67E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8E3DB-D31D-7FC6-FDBF-252B7629F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184C4-3DC8-0AA2-7DCD-87B2A910E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4F4904-1D94-4448-AC9A-205D5D77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6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465182-6F37-0946-A3FD-38A79CC29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10EC6-EB91-5944-B154-39DA300DA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6C9DC-692F-914E-A548-5123D2A97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OHIO PARTNERSHIP SCHOOLS NETWORK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C22C4-98B7-6C41-8D60-A89C04948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OHIO PARTNERSHIP SCHOOLS NETWORK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E94A8-B2EE-C643-B517-DC64D6F78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33F6-E467-4A43-86ED-A1A94EB66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jpeg"/><Relationship Id="rId4" Type="http://schemas.openxmlformats.org/officeDocument/2006/relationships/hyperlink" Target="http://go.osu.edu/howtoengagemultilingualfamil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8A02DB6-EF9A-76A4-FDFE-824C8D451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00665" y="629920"/>
            <a:ext cx="6508752" cy="6228079"/>
            <a:chOff x="3869636" y="2582882"/>
            <a:chExt cx="4443867" cy="427511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F51F43F-641A-D248-BE55-65630E959582}"/>
                </a:ext>
              </a:extLst>
            </p:cNvPr>
            <p:cNvSpPr/>
            <p:nvPr/>
          </p:nvSpPr>
          <p:spPr>
            <a:xfrm flipH="1" flipV="1">
              <a:off x="6098064" y="3505195"/>
              <a:ext cx="1113181" cy="3352803"/>
            </a:xfrm>
            <a:prstGeom prst="rect">
              <a:avLst/>
            </a:prstGeom>
            <a:solidFill>
              <a:srgbClr val="A92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D49064-0951-626A-0C0D-9420969C49E9}"/>
                </a:ext>
              </a:extLst>
            </p:cNvPr>
            <p:cNvSpPr/>
            <p:nvPr/>
          </p:nvSpPr>
          <p:spPr>
            <a:xfrm flipH="1" flipV="1">
              <a:off x="4983850" y="4399721"/>
              <a:ext cx="1113181" cy="2458276"/>
            </a:xfrm>
            <a:prstGeom prst="rect">
              <a:avLst/>
            </a:prstGeom>
            <a:solidFill>
              <a:srgbClr val="BC2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035966-E200-96F4-EE6A-F3BD311E1702}"/>
                </a:ext>
              </a:extLst>
            </p:cNvPr>
            <p:cNvSpPr/>
            <p:nvPr/>
          </p:nvSpPr>
          <p:spPr>
            <a:xfrm flipH="1" flipV="1">
              <a:off x="3869636" y="5171703"/>
              <a:ext cx="1113181" cy="1686291"/>
            </a:xfrm>
            <a:prstGeom prst="rect">
              <a:avLst/>
            </a:prstGeom>
            <a:solidFill>
              <a:srgbClr val="DA2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0B09A3-9B98-8ABB-B7D1-4F474A582E0A}"/>
                </a:ext>
              </a:extLst>
            </p:cNvPr>
            <p:cNvSpPr/>
            <p:nvPr/>
          </p:nvSpPr>
          <p:spPr>
            <a:xfrm flipH="1" flipV="1">
              <a:off x="7200322" y="2582882"/>
              <a:ext cx="1113181" cy="4275115"/>
            </a:xfrm>
            <a:prstGeom prst="rect">
              <a:avLst/>
            </a:prstGeom>
            <a:solidFill>
              <a:srgbClr val="7918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9FB517A-55F1-3E5E-DA78-B2B318519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712" y="5601847"/>
            <a:ext cx="1971903" cy="4529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2846B9-38D5-98B4-FF39-278045FD9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988" y="5100735"/>
            <a:ext cx="3261479" cy="45294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D62AC4D-FFEC-12E0-C190-4F805628E68A}"/>
              </a:ext>
            </a:extLst>
          </p:cNvPr>
          <p:cNvSpPr txBox="1">
            <a:spLocks noChangeAspect="1"/>
          </p:cNvSpPr>
          <p:nvPr/>
        </p:nvSpPr>
        <p:spPr>
          <a:xfrm>
            <a:off x="415470" y="4744789"/>
            <a:ext cx="5302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in partnership with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28EFE2-7F3C-D4DB-2046-4A76A7F03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96990" y="4744789"/>
            <a:ext cx="450648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 descr="We are committed to&#10;BUILDING STRONG&#10;family, school and community&#10;PARTNERSHIPS&#10;TO SUPPORT EACH STUDENT.&#10;">
            <a:extLst>
              <a:ext uri="{FF2B5EF4-FFF2-40B4-BE49-F238E27FC236}">
                <a16:creationId xmlns:a16="http://schemas.microsoft.com/office/drawing/2014/main" id="{5A7A0270-45C6-C0EC-D4AA-4EF8E73CFCAD}"/>
              </a:ext>
            </a:extLst>
          </p:cNvPr>
          <p:cNvSpPr txBox="1">
            <a:spLocks noChangeAspect="1"/>
          </p:cNvSpPr>
          <p:nvPr/>
        </p:nvSpPr>
        <p:spPr>
          <a:xfrm>
            <a:off x="762946" y="629920"/>
            <a:ext cx="5302706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We are committed to</a:t>
            </a:r>
          </a:p>
          <a:p>
            <a:r>
              <a:rPr lang="en-US" sz="4000" b="1">
                <a:solidFill>
                  <a:srgbClr val="A926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STRONG</a:t>
            </a:r>
          </a:p>
          <a:p>
            <a:pPr>
              <a:lnSpc>
                <a:spcPts val="2100"/>
              </a:lnSpc>
            </a:pP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family, school and community</a:t>
            </a:r>
          </a:p>
          <a:p>
            <a:pPr>
              <a:lnSpc>
                <a:spcPts val="4400"/>
              </a:lnSpc>
            </a:pPr>
            <a:r>
              <a:rPr lang="en-US" sz="4000" b="1">
                <a:solidFill>
                  <a:srgbClr val="A926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</a:p>
          <a:p>
            <a:pPr>
              <a:lnSpc>
                <a:spcPts val="4100"/>
              </a:lnSpc>
            </a:pPr>
            <a:r>
              <a:rPr lang="en-US" sz="4000" b="1">
                <a:solidFill>
                  <a:srgbClr val="A926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</a:t>
            </a:r>
            <a:br>
              <a:rPr lang="en-US" sz="4000" b="1">
                <a:solidFill>
                  <a:srgbClr val="A926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z="4000" b="1">
                <a:solidFill>
                  <a:srgbClr val="A926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83313-F98D-200E-8DF7-F15BE8351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6" b="15609"/>
          <a:stretch/>
        </p:blipFill>
        <p:spPr bwMode="auto">
          <a:xfrm>
            <a:off x="796990" y="3729185"/>
            <a:ext cx="1968512" cy="883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B56EC-916F-E2E3-B715-902FAED3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01" y="-1793752"/>
            <a:ext cx="10515600" cy="1325563"/>
          </a:xfrm>
        </p:spPr>
        <p:txBody>
          <a:bodyPr/>
          <a:lstStyle/>
          <a:p>
            <a:r>
              <a:rPr lang="en-US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09314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C72B7CC-507C-06D7-0841-6767CDC08C19}"/>
              </a:ext>
            </a:extLst>
          </p:cNvPr>
          <p:cNvSpPr txBox="1"/>
          <p:nvPr/>
        </p:nvSpPr>
        <p:spPr>
          <a:xfrm>
            <a:off x="1821948" y="3949444"/>
            <a:ext cx="597585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>
                <a:latin typeface="Aptos" panose="020B0004020202020204" pitchFamily="34" charset="0"/>
                <a:cs typeface="Arial" panose="020B0604020202020204" pitchFamily="34" charset="0"/>
              </a:rPr>
              <a:t>Barbara Boone, Ph.D.,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latin typeface="Aptos" panose="020B0004020202020204" pitchFamily="34" charset="0"/>
                <a:cs typeface="Arial" panose="020B0604020202020204" pitchFamily="34" charset="0"/>
              </a:rPr>
              <a:t>Director, Ohio Statewide Family Engagement Center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latin typeface="Aptos" panose="020B0004020202020204" pitchFamily="34" charset="0"/>
                <a:cs typeface="Arial" panose="020B0604020202020204" pitchFamily="34" charset="0"/>
              </a:rPr>
              <a:t>The Ohio State University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AA8A39-C31D-E94C-9ED0-EB4F13896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2961" y="3015288"/>
            <a:ext cx="10177012" cy="757130"/>
          </a:xfrm>
        </p:spPr>
        <p:txBody>
          <a:bodyPr/>
          <a:lstStyle/>
          <a:p>
            <a:r>
              <a:rPr lang="en-US" sz="4800" b="1">
                <a:latin typeface="Aptos" panose="020B0004020202020204" pitchFamily="34" charset="0"/>
              </a:rPr>
              <a:t>Colleague Connect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2AFD545-493D-5A80-4335-490982F5CCD6}"/>
              </a:ext>
            </a:extLst>
          </p:cNvPr>
          <p:cNvSpPr txBox="1">
            <a:spLocks/>
          </p:cNvSpPr>
          <p:nvPr/>
        </p:nvSpPr>
        <p:spPr>
          <a:xfrm>
            <a:off x="1821948" y="2232244"/>
            <a:ext cx="4413752" cy="4247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Network of Partnership Schools</a:t>
            </a:r>
          </a:p>
        </p:txBody>
      </p:sp>
    </p:spTree>
    <p:extLst>
      <p:ext uri="{BB962C8B-B14F-4D97-AF65-F5344CB8AC3E}">
        <p14:creationId xmlns:p14="http://schemas.microsoft.com/office/powerpoint/2010/main" val="212645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BD84-F454-EADC-E952-AADDBD47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646" y="1246403"/>
            <a:ext cx="9616440" cy="701731"/>
          </a:xfrm>
        </p:spPr>
        <p:txBody>
          <a:bodyPr/>
          <a:lstStyle/>
          <a:p>
            <a:r>
              <a:rPr lang="en-US"/>
              <a:t>What's On Your Mind?</a:t>
            </a:r>
          </a:p>
        </p:txBody>
      </p:sp>
      <p:pic>
        <p:nvPicPr>
          <p:cNvPr id="6" name="Picture 5" descr="A speedometer with different faces&#10;&#10;Description automatically generated">
            <a:extLst>
              <a:ext uri="{FF2B5EF4-FFF2-40B4-BE49-F238E27FC236}">
                <a16:creationId xmlns:a16="http://schemas.microsoft.com/office/drawing/2014/main" id="{E98C0D62-3A2A-204E-C21E-2886AD93D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773" y="768437"/>
            <a:ext cx="12912810" cy="7263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CC579E-BD5E-1B52-509C-FF0B414BD900}"/>
              </a:ext>
            </a:extLst>
          </p:cNvPr>
          <p:cNvSpPr txBox="1"/>
          <p:nvPr/>
        </p:nvSpPr>
        <p:spPr>
          <a:xfrm>
            <a:off x="1136822" y="2435468"/>
            <a:ext cx="56841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26686D"/>
                </a:solidFill>
                <a:latin typeface="Aptos" panose="020B0004020202020204" pitchFamily="34" charset="0"/>
              </a:rPr>
              <a:t>What color or number would you assign the start to your school year? Why?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87E98-B89C-7D99-1FE2-3D07ADD840FF}"/>
              </a:ext>
            </a:extLst>
          </p:cNvPr>
          <p:cNvSpPr txBox="1"/>
          <p:nvPr/>
        </p:nvSpPr>
        <p:spPr>
          <a:xfrm>
            <a:off x="6450227" y="4831492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EA524-77D5-A9E4-5A56-E583731F2946}"/>
              </a:ext>
            </a:extLst>
          </p:cNvPr>
          <p:cNvSpPr txBox="1"/>
          <p:nvPr/>
        </p:nvSpPr>
        <p:spPr>
          <a:xfrm>
            <a:off x="7109254" y="3244334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5EEE2-A527-EFDC-DD7D-D1EE064AD506}"/>
              </a:ext>
            </a:extLst>
          </p:cNvPr>
          <p:cNvSpPr txBox="1"/>
          <p:nvPr/>
        </p:nvSpPr>
        <p:spPr>
          <a:xfrm>
            <a:off x="11055178" y="3244334"/>
            <a:ext cx="94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410A46-0C76-BCF3-BC6F-65DBD608D8DF}"/>
              </a:ext>
            </a:extLst>
          </p:cNvPr>
          <p:cNvSpPr txBox="1"/>
          <p:nvPr/>
        </p:nvSpPr>
        <p:spPr>
          <a:xfrm>
            <a:off x="9025818" y="2517530"/>
            <a:ext cx="94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9183AD-DD7D-A54C-D0E3-1D348F71EA8F}"/>
              </a:ext>
            </a:extLst>
          </p:cNvPr>
          <p:cNvSpPr txBox="1"/>
          <p:nvPr/>
        </p:nvSpPr>
        <p:spPr>
          <a:xfrm>
            <a:off x="11442040" y="4620681"/>
            <a:ext cx="94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3441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9979586-E24C-5959-AC8F-AA88C3860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7639" y="1535537"/>
            <a:ext cx="2795430" cy="734329"/>
            <a:chOff x="5976799" y="1420378"/>
            <a:chExt cx="3804562" cy="8826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4E057EA-8D88-6D26-A17A-FA03090F9357}"/>
                </a:ext>
              </a:extLst>
            </p:cNvPr>
            <p:cNvGrpSpPr/>
            <p:nvPr/>
          </p:nvGrpSpPr>
          <p:grpSpPr>
            <a:xfrm>
              <a:off x="5976799" y="1420378"/>
              <a:ext cx="3804562" cy="882663"/>
              <a:chOff x="5485488" y="325640"/>
              <a:chExt cx="3804562" cy="88266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5E8DAF-29E8-B1BE-E5CF-5F42F4CD002B}"/>
                  </a:ext>
                </a:extLst>
              </p:cNvPr>
              <p:cNvSpPr/>
              <p:nvPr/>
            </p:nvSpPr>
            <p:spPr>
              <a:xfrm rot="5400000">
                <a:off x="7143938" y="-974272"/>
                <a:ext cx="487011" cy="347811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riangle 12">
                <a:extLst>
                  <a:ext uri="{FF2B5EF4-FFF2-40B4-BE49-F238E27FC236}">
                    <a16:creationId xmlns:a16="http://schemas.microsoft.com/office/drawing/2014/main" id="{147C9513-294D-5984-A4DF-3314E079EA6E}"/>
                  </a:ext>
                </a:extLst>
              </p:cNvPr>
              <p:cNvSpPr/>
              <p:nvPr/>
            </p:nvSpPr>
            <p:spPr>
              <a:xfrm rot="16200000">
                <a:off x="8649701" y="567954"/>
                <a:ext cx="882663" cy="39803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riangle 13">
                <a:extLst>
                  <a:ext uri="{FF2B5EF4-FFF2-40B4-BE49-F238E27FC236}">
                    <a16:creationId xmlns:a16="http://schemas.microsoft.com/office/drawing/2014/main" id="{8326EE3A-42F9-E8F7-7026-E6E0114399F1}"/>
                  </a:ext>
                </a:extLst>
              </p:cNvPr>
              <p:cNvSpPr/>
              <p:nvPr/>
            </p:nvSpPr>
            <p:spPr>
              <a:xfrm rot="5400000" flipH="1">
                <a:off x="5243174" y="567954"/>
                <a:ext cx="882663" cy="39803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3ECCBD-D644-60F6-B73A-062D631910FC}"/>
                </a:ext>
              </a:extLst>
            </p:cNvPr>
            <p:cNvSpPr txBox="1"/>
            <p:nvPr/>
          </p:nvSpPr>
          <p:spPr>
            <a:xfrm>
              <a:off x="6307682" y="1619291"/>
              <a:ext cx="3008492" cy="491165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spc="100">
                  <a:solidFill>
                    <a:prstClr val="white"/>
                  </a:solidFill>
                  <a:latin typeface="Ink Free" panose="03080402000500000000" pitchFamily="66" charset="0"/>
                  <a:cs typeface="Arial" panose="020B0604020202020204" pitchFamily="34" charset="0"/>
                </a:rPr>
                <a:t>Same</a:t>
              </a:r>
              <a:endParaRPr kumimoji="0" lang="en-US" b="1" i="1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C14A6C-90CE-1443-3EBA-5D130AB8B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0174" y="1533716"/>
            <a:ext cx="2795430" cy="734329"/>
            <a:chOff x="5976799" y="1420378"/>
            <a:chExt cx="3804562" cy="8826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73D13E-392E-75FA-DFD7-21A87C5414C9}"/>
                </a:ext>
              </a:extLst>
            </p:cNvPr>
            <p:cNvGrpSpPr/>
            <p:nvPr/>
          </p:nvGrpSpPr>
          <p:grpSpPr>
            <a:xfrm>
              <a:off x="5976799" y="1420378"/>
              <a:ext cx="3804562" cy="882663"/>
              <a:chOff x="5485488" y="325640"/>
              <a:chExt cx="3804562" cy="88266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6AF47B6-6BF4-901B-EAF6-46A207D27B0A}"/>
                  </a:ext>
                </a:extLst>
              </p:cNvPr>
              <p:cNvSpPr/>
              <p:nvPr/>
            </p:nvSpPr>
            <p:spPr>
              <a:xfrm rot="5400000">
                <a:off x="7143938" y="-974272"/>
                <a:ext cx="487011" cy="347811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riangle 18">
                <a:extLst>
                  <a:ext uri="{FF2B5EF4-FFF2-40B4-BE49-F238E27FC236}">
                    <a16:creationId xmlns:a16="http://schemas.microsoft.com/office/drawing/2014/main" id="{58920203-6676-50F7-A16E-FB2F8A7DCCA4}"/>
                  </a:ext>
                </a:extLst>
              </p:cNvPr>
              <p:cNvSpPr/>
              <p:nvPr/>
            </p:nvSpPr>
            <p:spPr>
              <a:xfrm rot="16200000">
                <a:off x="8649701" y="567954"/>
                <a:ext cx="882663" cy="39803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Triangle 19">
                <a:extLst>
                  <a:ext uri="{FF2B5EF4-FFF2-40B4-BE49-F238E27FC236}">
                    <a16:creationId xmlns:a16="http://schemas.microsoft.com/office/drawing/2014/main" id="{55E401B5-C601-143C-52F8-49CF661BB102}"/>
                  </a:ext>
                </a:extLst>
              </p:cNvPr>
              <p:cNvSpPr/>
              <p:nvPr/>
            </p:nvSpPr>
            <p:spPr>
              <a:xfrm rot="5400000" flipH="1">
                <a:off x="5243174" y="567954"/>
                <a:ext cx="882663" cy="39803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0FB5CE-E1DA-ECFF-0C48-4E0144FB3B5E}"/>
                </a:ext>
              </a:extLst>
            </p:cNvPr>
            <p:cNvSpPr txBox="1"/>
            <p:nvPr/>
          </p:nvSpPr>
          <p:spPr>
            <a:xfrm>
              <a:off x="6307682" y="1619291"/>
              <a:ext cx="3008492" cy="53209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i="1" spc="100">
                  <a:solidFill>
                    <a:prstClr val="white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DIFFERENT</a:t>
              </a:r>
              <a:endParaRPr kumimoji="0" lang="en-US" b="1" i="1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41700B4-D117-DADC-3CE1-355F970C5AFB}"/>
              </a:ext>
            </a:extLst>
          </p:cNvPr>
          <p:cNvSpPr txBox="1"/>
          <p:nvPr/>
        </p:nvSpPr>
        <p:spPr>
          <a:xfrm>
            <a:off x="998417" y="2389994"/>
            <a:ext cx="420336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Evidence-based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Johns Hopkins University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Handbook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6 Types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Overlapping Spheres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School Teams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Focus on schools serving less advantaged families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latin typeface="Aptos" panose="020B00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01ECB9-0B4B-AD6E-C837-54A702411992}"/>
              </a:ext>
            </a:extLst>
          </p:cNvPr>
          <p:cNvSpPr txBox="1"/>
          <p:nvPr/>
        </p:nvSpPr>
        <p:spPr>
          <a:xfrm>
            <a:off x="6338973" y="2389235"/>
            <a:ext cx="5537351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Delivery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Flexibility: anytime October 1 – June 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School leader &amp; emphasis on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ptos" panose="020B0004020202020204" pitchFamily="34" charset="0"/>
              </a:rPr>
              <a:t>One Year Action Plans are submitted on a rolling basis for new schools (after module 4) and for existing schools in the spring (via Spring surveys from OSU)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latin typeface="Aptos" panose="020B00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9E2B84C-92E2-01E7-E882-B5CF9F2D9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6" y="99075"/>
            <a:ext cx="12192000" cy="388583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17530DD8-AE44-418A-F963-D69D927C4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046" y="668013"/>
            <a:ext cx="9616440" cy="1311128"/>
          </a:xfrm>
        </p:spPr>
        <p:txBody>
          <a:bodyPr/>
          <a:lstStyle/>
          <a:p>
            <a:pPr algn="ctr"/>
            <a:r>
              <a:rPr lang="en-US" sz="4400" b="1">
                <a:solidFill>
                  <a:srgbClr val="C00000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Same</a:t>
            </a:r>
            <a:r>
              <a:rPr lang="en-US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/Different</a:t>
            </a:r>
            <a:br>
              <a:rPr lang="en-US" sz="4400">
                <a:solidFill>
                  <a:srgbClr val="2668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4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QR code with https://ohiofamiliesengage.osu.edu/networks/&#10;">
            <a:extLst>
              <a:ext uri="{FF2B5EF4-FFF2-40B4-BE49-F238E27FC236}">
                <a16:creationId xmlns:a16="http://schemas.microsoft.com/office/drawing/2014/main" id="{46402398-BAFB-4672-703B-38DB97220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643" y="1431571"/>
            <a:ext cx="3841983" cy="384198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2A6336C-C8C8-32E2-D5B3-884AAD5B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0307"/>
            <a:ext cx="9616440" cy="716222"/>
          </a:xfrm>
        </p:spPr>
        <p:txBody>
          <a:bodyPr/>
          <a:lstStyle/>
          <a:p>
            <a:r>
              <a:rPr lang="en-US">
                <a:latin typeface="Ink Free" panose="03080402000500000000" pitchFamily="66" charset="0"/>
              </a:rPr>
              <a:t>New! </a:t>
            </a:r>
            <a:r>
              <a:rPr lang="en-US"/>
              <a:t>Website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555542F-2208-782F-9A24-7AF6A7917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877" y="2058104"/>
            <a:ext cx="9616440" cy="523951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ptos" panose="020B0004020202020204" pitchFamily="34" charset="0"/>
                <a:cs typeface="Arial"/>
              </a:rPr>
              <a:t>Access to Modules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ptos" panose="020B0004020202020204" pitchFamily="34" charset="0"/>
                <a:cs typeface="Arial"/>
              </a:rPr>
              <a:t>New School registration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ptos" panose="020B0004020202020204" pitchFamily="34" charset="0"/>
                <a:cs typeface="Arial"/>
              </a:rPr>
              <a:t>Promotional flyer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ptos" panose="020B0004020202020204" pitchFamily="34" charset="0"/>
                <a:cs typeface="Arial"/>
              </a:rPr>
              <a:t>Handbook Materials (from the CD)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Aptos" panose="020B0004020202020204" pitchFamily="34" charset="0"/>
                <a:cs typeface="Arial"/>
              </a:rPr>
              <a:t>Other Resources</a:t>
            </a:r>
            <a:endParaRPr lang="en-US" sz="280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latin typeface="Aptos" panose="020B00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FE775C-8901-7591-C76A-578A371B42E7}"/>
              </a:ext>
            </a:extLst>
          </p:cNvPr>
          <p:cNvSpPr txBox="1"/>
          <p:nvPr/>
        </p:nvSpPr>
        <p:spPr>
          <a:xfrm>
            <a:off x="1315051" y="5273554"/>
            <a:ext cx="86627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en-US" sz="2400" b="1" i="0" u="none" strike="noStrike" err="1">
                <a:solidFill>
                  <a:srgbClr val="46117B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ohiofamiliesengage.osu.edu</a:t>
            </a:r>
            <a:r>
              <a:rPr lang="en-US" sz="2400" b="1" i="0" u="none" strike="noStrike">
                <a:solidFill>
                  <a:srgbClr val="46117B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/networks/</a:t>
            </a:r>
          </a:p>
        </p:txBody>
      </p:sp>
    </p:spTree>
    <p:extLst>
      <p:ext uri="{BB962C8B-B14F-4D97-AF65-F5344CB8AC3E}">
        <p14:creationId xmlns:p14="http://schemas.microsoft.com/office/powerpoint/2010/main" val="35243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B7B389-6D85-8E29-AFB6-3077D245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Congratulations!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326DE3-1056-8BEB-6CF9-4D732A138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985"/>
            <a:ext cx="10783186" cy="5239511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b="1"/>
              <a:t>Featured Summit Speakers: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Licking Heights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Starting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Akron Public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Mansfield City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Shaker Heights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Johns Hopkins University</a:t>
            </a:r>
          </a:p>
          <a:p>
            <a:endParaRPr lang="en-US" b="1"/>
          </a:p>
          <a:p>
            <a:endParaRPr lang="en-US"/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6B5A4C55-EF60-9347-A68B-BA320014A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The Ohio State University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E6E9E72-560F-17D0-66D1-D8D4984C5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2460"/>
          <a:stretch/>
        </p:blipFill>
        <p:spPr>
          <a:xfrm>
            <a:off x="10207236" y="920484"/>
            <a:ext cx="1920240" cy="17273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7313100-D622-B06E-DDE2-BE0E17579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2062" y="1580999"/>
            <a:ext cx="2443749" cy="230393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14B6DAF-93BF-A790-033E-C7593980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49045" y="3606286"/>
            <a:ext cx="1704755" cy="16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7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0BA45-A01B-9C09-DC45-7FCF764C1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D240F-49A9-0EA6-696D-B10F4D475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7" y="401216"/>
            <a:ext cx="5650434" cy="3641390"/>
          </a:xfrm>
          <a:prstGeom prst="rect">
            <a:avLst/>
          </a:prstGeom>
        </p:spPr>
      </p:pic>
      <p:grpSp>
        <p:nvGrpSpPr>
          <p:cNvPr id="11" name="Group 10" descr="Ohio Statewide Family Engagement Center logo and Center on education and training for employment at OSU logo">
            <a:extLst>
              <a:ext uri="{FF2B5EF4-FFF2-40B4-BE49-F238E27FC236}">
                <a16:creationId xmlns:a16="http://schemas.microsoft.com/office/drawing/2014/main" id="{0AF42459-C403-E3F6-F61E-7E8E17997FB2}"/>
              </a:ext>
            </a:extLst>
          </p:cNvPr>
          <p:cNvGrpSpPr/>
          <p:nvPr/>
        </p:nvGrpSpPr>
        <p:grpSpPr>
          <a:xfrm>
            <a:off x="476018" y="5406608"/>
            <a:ext cx="5883213" cy="853007"/>
            <a:chOff x="476018" y="4774852"/>
            <a:chExt cx="5883213" cy="8530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0A4A27-16E9-3D62-97FD-C15EB18B17FC}"/>
                </a:ext>
              </a:extLst>
            </p:cNvPr>
            <p:cNvSpPr txBox="1"/>
            <p:nvPr/>
          </p:nvSpPr>
          <p:spPr>
            <a:xfrm>
              <a:off x="486509" y="4853742"/>
              <a:ext cx="2010586" cy="24607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defTabSz="311719">
                <a:lnSpc>
                  <a:spcPts val="1159"/>
                </a:lnSpc>
                <a:spcAft>
                  <a:spcPts val="409"/>
                </a:spcAft>
              </a:pPr>
              <a:r>
                <a:rPr lang="en-US" sz="1050" b="1">
                  <a:latin typeface="Arial" panose="020B0604020202020204" pitchFamily="34" charset="0"/>
                  <a:cs typeface="Arial" panose="020B0604020202020204" pitchFamily="34" charset="0"/>
                </a:rPr>
                <a:t>BROUGHT TO YOU BY: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86992E1-56C6-D8D8-48FF-D39F8A9C7493}"/>
                </a:ext>
              </a:extLst>
            </p:cNvPr>
            <p:cNvCxnSpPr>
              <a:cxnSpLocks/>
            </p:cNvCxnSpPr>
            <p:nvPr/>
          </p:nvCxnSpPr>
          <p:spPr>
            <a:xfrm>
              <a:off x="486509" y="4774852"/>
              <a:ext cx="5872722" cy="0"/>
            </a:xfrm>
            <a:prstGeom prst="line">
              <a:avLst/>
            </a:prstGeom>
            <a:ln w="25400">
              <a:solidFill>
                <a:srgbClr val="2669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5F23059F-F7C7-6C33-61F0-17BA0B412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22400" y="5191857"/>
              <a:ext cx="2436831" cy="436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585F94-5350-5F59-E73E-7EC2A0E71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18" y="5195593"/>
              <a:ext cx="3085698" cy="42853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88A8A3-11A8-EDC3-6677-9AA449D5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52292" y="0"/>
            <a:ext cx="545925" cy="6858000"/>
            <a:chOff x="6826677" y="0"/>
            <a:chExt cx="545925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7415BA-3F6B-C071-1120-786C48C1F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26677" y="0"/>
              <a:ext cx="184731" cy="6858000"/>
            </a:xfrm>
            <a:prstGeom prst="rect">
              <a:avLst/>
            </a:prstGeom>
            <a:solidFill>
              <a:srgbClr val="2669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A370B4-5C0F-2885-94C7-94ACB1BA5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7011407" y="0"/>
              <a:ext cx="361195" cy="6858000"/>
            </a:xfrm>
            <a:prstGeom prst="rect">
              <a:avLst/>
            </a:prstGeom>
            <a:solidFill>
              <a:srgbClr val="B71F3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QR code to go.osu.edu/familyleadersacademy&#10;">
            <a:extLst>
              <a:ext uri="{FF2B5EF4-FFF2-40B4-BE49-F238E27FC236}">
                <a16:creationId xmlns:a16="http://schemas.microsoft.com/office/drawing/2014/main" id="{06D46645-68B9-152C-5A07-6F39A50CE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50" y="5164771"/>
            <a:ext cx="1501921" cy="149696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 descr="QR code to go.osu.edu/familyleadersacademy&#10;">
            <a:extLst>
              <a:ext uri="{FF2B5EF4-FFF2-40B4-BE49-F238E27FC236}">
                <a16:creationId xmlns:a16="http://schemas.microsoft.com/office/drawing/2014/main" id="{03554F2C-A8E5-BB14-DAF8-65FB9BD4F6A8}"/>
              </a:ext>
            </a:extLst>
          </p:cNvPr>
          <p:cNvSpPr txBox="1"/>
          <p:nvPr/>
        </p:nvSpPr>
        <p:spPr>
          <a:xfrm>
            <a:off x="9027003" y="5485498"/>
            <a:ext cx="29267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>
                <a:latin typeface="Arial"/>
                <a:cs typeface="Arial"/>
              </a:rPr>
              <a:t>Visit:</a:t>
            </a:r>
            <a:endParaRPr lang="en-US" i="0">
              <a:effectLst/>
              <a:latin typeface="Arial"/>
              <a:cs typeface="Arial"/>
            </a:endParaRPr>
          </a:p>
          <a:p>
            <a:pPr algn="l"/>
            <a:r>
              <a:rPr lang="en-US" b="1" i="0" u="sng">
                <a:solidFill>
                  <a:srgbClr val="26696E"/>
                </a:solidFill>
                <a:effectLst/>
                <a:latin typeface="Arial"/>
                <a:cs typeface="Arial"/>
              </a:rPr>
              <a:t>go.osu.edu/</a:t>
            </a:r>
            <a:r>
              <a:rPr lang="en-US" b="1" i="0" u="sng" err="1">
                <a:solidFill>
                  <a:srgbClr val="26696E"/>
                </a:solidFill>
                <a:effectLst/>
                <a:latin typeface="Arial"/>
                <a:cs typeface="Arial"/>
              </a:rPr>
              <a:t>familyleadersacademy</a:t>
            </a:r>
            <a:endParaRPr lang="en-US" b="1" i="0" u="sng">
              <a:solidFill>
                <a:srgbClr val="26696E"/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71B121-17F4-2D12-A872-C42A3DB375F7}"/>
              </a:ext>
            </a:extLst>
          </p:cNvPr>
          <p:cNvSpPr/>
          <p:nvPr/>
        </p:nvSpPr>
        <p:spPr>
          <a:xfrm>
            <a:off x="7203047" y="265882"/>
            <a:ext cx="4645849" cy="6134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pPr algn="l"/>
            <a:r>
              <a:rPr lang="en-US" sz="240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A </a:t>
            </a:r>
            <a:r>
              <a:rPr lang="en-US" sz="2400" u="sng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free</a:t>
            </a:r>
            <a:r>
              <a:rPr lang="en-US" sz="240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 five-month</a:t>
            </a:r>
            <a:r>
              <a:rPr lang="en-US" sz="2400" b="0" i="0">
                <a:solidFill>
                  <a:schemeClr val="tx1"/>
                </a:solidFill>
                <a:effectLst/>
                <a:latin typeface="Aptos" panose="020B0004020202020204" pitchFamily="34" charset="0"/>
                <a:cs typeface="Arial"/>
              </a:rPr>
              <a:t> program </a:t>
            </a:r>
            <a:r>
              <a:rPr lang="en-US" sz="240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for </a:t>
            </a:r>
            <a:r>
              <a:rPr lang="en-US" sz="2400" b="1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up to 30 </a:t>
            </a:r>
            <a:r>
              <a:rPr lang="en-US" sz="240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parents of school-age children </a:t>
            </a:r>
            <a:endParaRPr lang="en-US" sz="1050">
              <a:solidFill>
                <a:schemeClr val="tx1"/>
              </a:solidFill>
              <a:latin typeface="Aptos" panose="020B0004020202020204" pitchFamily="34" charset="0"/>
              <a:cs typeface="Arial"/>
            </a:endParaRPr>
          </a:p>
          <a:p>
            <a:pPr algn="l"/>
            <a:endParaRPr lang="en-US" sz="240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US" sz="1050">
              <a:solidFill>
                <a:schemeClr val="tx1"/>
              </a:solidFill>
              <a:latin typeface="Aptos" panose="020B0004020202020204" pitchFamily="34" charset="0"/>
              <a:cs typeface="Arial"/>
            </a:endParaRPr>
          </a:p>
          <a:p>
            <a:pPr algn="l">
              <a:spcAft>
                <a:spcPts val="600"/>
              </a:spcAft>
            </a:pPr>
            <a:r>
              <a:rPr lang="en-US" sz="2400" b="1">
                <a:solidFill>
                  <a:srgbClr val="C00000"/>
                </a:solidFill>
                <a:latin typeface="Aptos" panose="020B0004020202020204" pitchFamily="34" charset="0"/>
                <a:cs typeface="Arial"/>
              </a:rPr>
              <a:t>WHEN?</a:t>
            </a:r>
          </a:p>
          <a:p>
            <a:pPr algn="l"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January – May 2025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Three in-person meetings in Columbus, Ohio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Two online meetings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Four learning modules with assignments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ptos" panose="020B0004020202020204" pitchFamily="34" charset="0"/>
                <a:cs typeface="Arial"/>
              </a:rPr>
              <a:t>Local school project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en-US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en-US" b="0" i="0" u="sng">
              <a:solidFill>
                <a:srgbClr val="26696E"/>
              </a:solidFill>
              <a:effectLst/>
              <a:latin typeface="Arial"/>
              <a:cs typeface="Arial"/>
            </a:endParaRPr>
          </a:p>
          <a:p>
            <a:pPr algn="l"/>
            <a:endParaRPr lang="en-US" u="sng">
              <a:solidFill>
                <a:srgbClr val="26696E"/>
              </a:solidFill>
              <a:latin typeface="Arial"/>
              <a:cs typeface="Arial"/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662A699-AAA3-D7B5-44AC-447B5D1841D9}"/>
              </a:ext>
            </a:extLst>
          </p:cNvPr>
          <p:cNvSpPr txBox="1">
            <a:spLocks/>
          </p:cNvSpPr>
          <p:nvPr/>
        </p:nvSpPr>
        <p:spPr>
          <a:xfrm>
            <a:off x="343104" y="4499610"/>
            <a:ext cx="5609491" cy="6651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Apply by </a:t>
            </a:r>
            <a:r>
              <a:rPr lang="en-US" sz="2400" i="0">
                <a:latin typeface="Aptos" panose="020B0004020202020204" pitchFamily="34" charset="0"/>
              </a:rPr>
              <a:t>October 25, 2024</a:t>
            </a:r>
            <a:endParaRPr kumimoji="0" lang="en-US" sz="2400" b="1" i="0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ADAF0FD-86A0-D652-91D3-A54F2761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07" y="-1606348"/>
            <a:ext cx="10515600" cy="1325563"/>
          </a:xfrm>
        </p:spPr>
        <p:txBody>
          <a:bodyPr/>
          <a:lstStyle/>
          <a:p>
            <a:r>
              <a:rPr lang="en-US"/>
              <a:t>Family Leaders for Ohio Schools Academy </a:t>
            </a:r>
          </a:p>
        </p:txBody>
      </p:sp>
    </p:spTree>
    <p:extLst>
      <p:ext uri="{BB962C8B-B14F-4D97-AF65-F5344CB8AC3E}">
        <p14:creationId xmlns:p14="http://schemas.microsoft.com/office/powerpoint/2010/main" val="245094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1353-5F4E-FC3B-2475-99BF12E6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156" y="767586"/>
            <a:ext cx="10855815" cy="701731"/>
          </a:xfrm>
        </p:spPr>
        <p:txBody>
          <a:bodyPr/>
          <a:lstStyle/>
          <a:p>
            <a:r>
              <a:rPr lang="en-US"/>
              <a:t>Join Us for NEW Webinars!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325DC6-AFB8-737B-2703-3141004A8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64469" y="2112580"/>
            <a:ext cx="0" cy="327610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3190952-CFB5-8BB6-9EDB-7184A928677D}"/>
              </a:ext>
            </a:extLst>
          </p:cNvPr>
          <p:cNvSpPr txBox="1"/>
          <p:nvPr/>
        </p:nvSpPr>
        <p:spPr>
          <a:xfrm>
            <a:off x="745434" y="1794568"/>
            <a:ext cx="51312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First Webinar: October 15, 2024</a:t>
            </a:r>
          </a:p>
        </p:txBody>
      </p:sp>
      <p:pic>
        <p:nvPicPr>
          <p:cNvPr id="6" name="Picture 5" descr="Hands on Webinar: How to Engage Multi-lingual Families&#10;&#10;October 15, 2023&#10;11 am - NOON EST&#10;Registeration opens 9/10&#10;Last day to register: 10/11&#10;&#10; http://go.osu.edu/howtoengagemultilingualfamilies &#10;">
            <a:extLst>
              <a:ext uri="{FF2B5EF4-FFF2-40B4-BE49-F238E27FC236}">
                <a16:creationId xmlns:a16="http://schemas.microsoft.com/office/drawing/2014/main" id="{6675697A-BBDE-F93C-8605-C5FBE8DF9A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22" y="2512686"/>
            <a:ext cx="5131243" cy="2875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F78C89-5FE0-796E-881D-AC1570A50992}"/>
              </a:ext>
            </a:extLst>
          </p:cNvPr>
          <p:cNvSpPr txBox="1"/>
          <p:nvPr/>
        </p:nvSpPr>
        <p:spPr>
          <a:xfrm>
            <a:off x="-91729" y="5401679"/>
            <a:ext cx="6097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Aptos" panose="020B0004020202020204" pitchFamily="34" charset="0"/>
              </a:rPr>
              <a:t> </a:t>
            </a:r>
            <a:r>
              <a:rPr lang="en-US" sz="1600">
                <a:latin typeface="Aptos" panose="020B0004020202020204" pitchFamily="34" charset="0"/>
                <a:hlinkClick r:id="rId4"/>
              </a:rPr>
              <a:t>http://go.osu.edu/howtoengagemultilingualfamilies</a:t>
            </a:r>
            <a:r>
              <a:rPr lang="en-US" sz="1600">
                <a:latin typeface="Aptos" panose="020B00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F8414-5334-9B79-4BF2-FDA5432ED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790" y="2508255"/>
            <a:ext cx="4843395" cy="22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4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EFB7A0301D0D47AC1265C617BE30F7" ma:contentTypeVersion="18" ma:contentTypeDescription="Create a new document." ma:contentTypeScope="" ma:versionID="44f9273e0071d241e03901b6b32258c1">
  <xsd:schema xmlns:xsd="http://www.w3.org/2001/XMLSchema" xmlns:xs="http://www.w3.org/2001/XMLSchema" xmlns:p="http://schemas.microsoft.com/office/2006/metadata/properties" xmlns:ns2="950fc2d3-a4da-4833-807e-532a7c27032f" xmlns:ns3="896ac175-3b42-43cd-8614-4f2313477989" targetNamespace="http://schemas.microsoft.com/office/2006/metadata/properties" ma:root="true" ma:fieldsID="74458ec4e63fb45e34706ca72c3f6b28" ns2:_="" ns3:_="">
    <xsd:import namespace="950fc2d3-a4da-4833-807e-532a7c27032f"/>
    <xsd:import namespace="896ac175-3b42-43cd-8614-4f23134779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fc2d3-a4da-4833-807e-532a7c2703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434354-605c-4a24-9fd5-b21458dd1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ac175-3b42-43cd-8614-4f231347798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7a7f73-f4d3-46b0-b9fb-00befc8ff6ca}" ma:internalName="TaxCatchAll" ma:showField="CatchAllData" ma:web="896ac175-3b42-43cd-8614-4f23134779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0fc2d3-a4da-4833-807e-532a7c27032f">
      <Terms xmlns="http://schemas.microsoft.com/office/infopath/2007/PartnerControls"/>
    </lcf76f155ced4ddcb4097134ff3c332f>
    <TaxCatchAll xmlns="896ac175-3b42-43cd-8614-4f2313477989" xsi:nil="true"/>
  </documentManagement>
</p:properties>
</file>

<file path=customXml/itemProps1.xml><?xml version="1.0" encoding="utf-8"?>
<ds:datastoreItem xmlns:ds="http://schemas.openxmlformats.org/officeDocument/2006/customXml" ds:itemID="{F7276E30-1CB4-4B59-9557-A2EF674766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D2F7BF-4330-4A4B-9C76-E7506BF9AAEC}">
  <ds:schemaRefs>
    <ds:schemaRef ds:uri="896ac175-3b42-43cd-8614-4f2313477989"/>
    <ds:schemaRef ds:uri="950fc2d3-a4da-4833-807e-532a7c2703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2AA4402-7F3B-44CE-A8DA-691B12DCDB3E}">
  <ds:schemaRefs>
    <ds:schemaRef ds:uri="896ac175-3b42-43cd-8614-4f2313477989"/>
    <ds:schemaRef ds:uri="950fc2d3-a4da-4833-807e-532a7c2703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Welcome</vt:lpstr>
      <vt:lpstr>PowerPoint Presentation</vt:lpstr>
      <vt:lpstr>What's On Your Mind?</vt:lpstr>
      <vt:lpstr>Same/Different </vt:lpstr>
      <vt:lpstr>New! Website</vt:lpstr>
      <vt:lpstr>Congratulations! </vt:lpstr>
      <vt:lpstr>Family Leaders for Ohio Schools Academy </vt:lpstr>
      <vt:lpstr>Join Us for NEW Webinars!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Gherman, Whitney</dc:creator>
  <cp:revision>1</cp:revision>
  <dcterms:created xsi:type="dcterms:W3CDTF">2024-09-16T17:17:18Z</dcterms:created>
  <dcterms:modified xsi:type="dcterms:W3CDTF">2024-09-24T13:44:30Z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0x010100B8EFB7A0301D0D47AC1265C617BE30F7</vt:lpwstr>
  </property>
  <property fmtid="{D5CDD505-2E9C-101B-9397-08002B2CF9AE}" pid="3" name="MediaServiceImageTags">
    <vt:lpwstr/>
  </property>
</Properties>
</file>