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8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wU2CPddoyRbnKEX5CYcAouI7vq3PHHtbwMDIsO_JAcg/cop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odNVfK1YIklgM2tsstR0LvBSbmmHJmqxvoaDyp9iL9w/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Provide Tri Fold upon arrival</a:t>
            </a:r>
            <a:endParaRPr/>
          </a:p>
        </p:txBody>
      </p:sp>
      <p:sp>
        <p:nvSpPr>
          <p:cNvPr id="186" name="Google Shape;1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762238c7_0_897:notes"/>
          <p:cNvSpPr txBox="1">
            <a:spLocks noGrp="1"/>
          </p:cNvSpPr>
          <p:nvPr>
            <p:ph type="body" idx="1"/>
          </p:nvPr>
        </p:nvSpPr>
        <p:spPr>
          <a:xfrm>
            <a:off x="915987" y="4345586"/>
            <a:ext cx="50259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12762238c7_0_897:notes"/>
          <p:cNvSpPr>
            <a:spLocks noGrp="1" noRot="1" noChangeAspect="1"/>
          </p:cNvSpPr>
          <p:nvPr>
            <p:ph type="sldImg" idx="2"/>
          </p:nvPr>
        </p:nvSpPr>
        <p:spPr>
          <a:xfrm>
            <a:off x="1098550" y="682364"/>
            <a:ext cx="4656000" cy="3435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2762238c7_0_637:notes"/>
          <p:cNvSpPr txBox="1">
            <a:spLocks noGrp="1"/>
          </p:cNvSpPr>
          <p:nvPr>
            <p:ph type="body" idx="1"/>
          </p:nvPr>
        </p:nvSpPr>
        <p:spPr>
          <a:xfrm>
            <a:off x="915987" y="4345586"/>
            <a:ext cx="50259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112762238c7_0_637:notes"/>
          <p:cNvSpPr>
            <a:spLocks noGrp="1" noRot="1" noChangeAspect="1"/>
          </p:cNvSpPr>
          <p:nvPr>
            <p:ph type="sldImg" idx="2"/>
          </p:nvPr>
        </p:nvSpPr>
        <p:spPr>
          <a:xfrm>
            <a:off x="1098550" y="682364"/>
            <a:ext cx="4656000" cy="3435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2762238c7_0_7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2762238c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https://docs.google.com/document/d/1wU2CPddoyRbnKEX5CYcAouI7vq3PHHtbwMDIsO_JAcg/copy</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2762238c7_0_10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2762238c7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https://docs.google.com/document/d/1odNVfK1YIklgM2tsstR0LvBSbmmHJmqxvoaDyp9iL9w/</a:t>
            </a:r>
            <a:r>
              <a:rPr lang="en-US"/>
              <a:t>c</a:t>
            </a:r>
            <a:r>
              <a:rPr lang="en-US" u="sng">
                <a:solidFill>
                  <a:schemeClr val="hlink"/>
                </a:solidFill>
              </a:rPr>
              <a:t>opy</a:t>
            </a:r>
            <a:endParaRPr u="sng">
              <a:solidFill>
                <a:schemeClr val="hlink"/>
              </a:solidFill>
            </a:endParaRPr>
          </a:p>
          <a:p>
            <a:pPr marL="0" lvl="0" indent="0" algn="l" rtl="0">
              <a:spcBef>
                <a:spcPts val="0"/>
              </a:spcBef>
              <a:spcAft>
                <a:spcPts val="0"/>
              </a:spcAft>
              <a:buNone/>
            </a:pPr>
            <a:endParaRPr u="sng">
              <a:solidFill>
                <a:schemeClr val="hlink"/>
              </a:solidFill>
            </a:endParaRPr>
          </a:p>
          <a:p>
            <a:pPr marL="0" lvl="0" indent="0" algn="l" rtl="0">
              <a:spcBef>
                <a:spcPts val="0"/>
              </a:spcBef>
              <a:spcAft>
                <a:spcPts val="0"/>
              </a:spcAft>
              <a:buNone/>
            </a:pPr>
            <a:endParaRPr u="sng">
              <a:solidFill>
                <a:schemeClr val="hlink"/>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Shared responsibility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Documents, products and software developed with IDEA Part B 611 funds must include the following disclaimer somewhere within the body of said documents, product and/or software.  There are no copyright restrictions on this document, product and/or software; however, please cite and credit the source when copying all or part of this document, product and/or software.</a:t>
            </a:r>
            <a:endParaRPr/>
          </a:p>
        </p:txBody>
      </p:sp>
      <p:sp>
        <p:nvSpPr>
          <p:cNvPr id="381" name="Google Shape;3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US"/>
              <a:t>Documents, products and software developed with IDEA Part B Section 619 funds must include the following disclaimer somewhere within the body of said documents, product and/or software.  There are no copyright restrictions on this document, product and/or software; however, please cite and credit the source when copying all or part of this document, product and/or software.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Documents, products and software developed with State Personnel Development Grant (SPDG) funds must include the following disclaimer somewhere within the body of said documents, products and/or software.  There are no copyright restrictions on this document/product/software.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Pass out Partnership Schools Handouts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2762238c7_0_260:notes"/>
          <p:cNvSpPr txBox="1"/>
          <p:nvPr/>
        </p:nvSpPr>
        <p:spPr>
          <a:xfrm>
            <a:off x="3889375" y="8684926"/>
            <a:ext cx="2968500" cy="459000"/>
          </a:xfrm>
          <a:prstGeom prst="rect">
            <a:avLst/>
          </a:prstGeom>
          <a:noFill/>
          <a:ln>
            <a:noFill/>
          </a:ln>
        </p:spPr>
        <p:txBody>
          <a:bodyPr spcFirstLastPara="1" wrap="square" lIns="19075" tIns="0" rIns="19075" bIns="0" anchor="b" anchorCtr="0">
            <a:noAutofit/>
          </a:bodyPr>
          <a:lstStyle/>
          <a:p>
            <a:pPr marL="0" marR="0" lvl="0" indent="0" algn="r" rtl="0">
              <a:lnSpc>
                <a:spcPct val="100000"/>
              </a:lnSpc>
              <a:spcBef>
                <a:spcPts val="0"/>
              </a:spcBef>
              <a:spcAft>
                <a:spcPts val="0"/>
              </a:spcAft>
              <a:buClr>
                <a:srgbClr val="000000"/>
              </a:buClr>
              <a:buSzPts val="4400"/>
              <a:buFont typeface="Arial"/>
              <a:buNone/>
            </a:pPr>
            <a:fld id="{00000000-1234-1234-1234-123412341234}" type="slidenum">
              <a:rPr lang="en-US" sz="4400" b="1" i="1" u="none">
                <a:solidFill>
                  <a:srgbClr val="000000"/>
                </a:solidFill>
                <a:latin typeface="Arial"/>
                <a:ea typeface="Arial"/>
                <a:cs typeface="Arial"/>
                <a:sym typeface="Arial"/>
              </a:rPr>
              <a:t>8</a:t>
            </a:fld>
            <a:endParaRPr/>
          </a:p>
        </p:txBody>
      </p:sp>
      <p:sp>
        <p:nvSpPr>
          <p:cNvPr id="238" name="Google Shape;238;g112762238c7_0_260:notes"/>
          <p:cNvSpPr>
            <a:spLocks noGrp="1" noRot="1" noChangeAspect="1"/>
          </p:cNvSpPr>
          <p:nvPr>
            <p:ph type="sldImg" idx="2"/>
          </p:nvPr>
        </p:nvSpPr>
        <p:spPr>
          <a:xfrm>
            <a:off x="1201737" y="975922"/>
            <a:ext cx="4795800" cy="3539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g112762238c7_0_260:notes"/>
          <p:cNvSpPr txBox="1">
            <a:spLocks noGrp="1"/>
          </p:cNvSpPr>
          <p:nvPr>
            <p:ph type="body" idx="1"/>
          </p:nvPr>
        </p:nvSpPr>
        <p:spPr>
          <a:xfrm>
            <a:off x="1008062" y="4878049"/>
            <a:ext cx="5364300" cy="33978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2762238c7_0_390:notes"/>
          <p:cNvSpPr txBox="1">
            <a:spLocks noGrp="1"/>
          </p:cNvSpPr>
          <p:nvPr>
            <p:ph type="body" idx="1"/>
          </p:nvPr>
        </p:nvSpPr>
        <p:spPr>
          <a:xfrm>
            <a:off x="915987" y="4345586"/>
            <a:ext cx="50259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112762238c7_0_390:notes"/>
          <p:cNvSpPr>
            <a:spLocks noGrp="1" noRot="1" noChangeAspect="1"/>
          </p:cNvSpPr>
          <p:nvPr>
            <p:ph type="sldImg" idx="2"/>
          </p:nvPr>
        </p:nvSpPr>
        <p:spPr>
          <a:xfrm>
            <a:off x="1098550" y="682364"/>
            <a:ext cx="4656000" cy="3435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6600"/>
              <a:buFont typeface="Cambria"/>
              <a:buNone/>
              <a:defRPr sz="6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None/>
              <a:defRPr sz="2000">
                <a:solidFill>
                  <a:srgbClr val="8C8B8A"/>
                </a:solidFill>
              </a:defRPr>
            </a:lvl1pPr>
            <a:lvl2pPr lvl="1" algn="ctr">
              <a:lnSpc>
                <a:spcPct val="100000"/>
              </a:lnSpc>
              <a:spcBef>
                <a:spcPts val="400"/>
              </a:spcBef>
              <a:spcAft>
                <a:spcPts val="0"/>
              </a:spcAft>
              <a:buSzPts val="2000"/>
              <a:buNone/>
              <a:defRPr>
                <a:solidFill>
                  <a:srgbClr val="8C8B8A"/>
                </a:solidFill>
              </a:defRPr>
            </a:lvl2pPr>
            <a:lvl3pPr lvl="2" algn="ctr">
              <a:lnSpc>
                <a:spcPct val="100000"/>
              </a:lnSpc>
              <a:spcBef>
                <a:spcPts val="360"/>
              </a:spcBef>
              <a:spcAft>
                <a:spcPts val="0"/>
              </a:spcAft>
              <a:buSzPts val="1800"/>
              <a:buNone/>
              <a:defRPr>
                <a:solidFill>
                  <a:srgbClr val="8C8B8A"/>
                </a:solidFill>
              </a:defRPr>
            </a:lvl3pPr>
            <a:lvl4pPr lvl="3" algn="ctr">
              <a:lnSpc>
                <a:spcPct val="100000"/>
              </a:lnSpc>
              <a:spcBef>
                <a:spcPts val="320"/>
              </a:spcBef>
              <a:spcAft>
                <a:spcPts val="0"/>
              </a:spcAft>
              <a:buSzPts val="1600"/>
              <a:buNone/>
              <a:defRPr>
                <a:solidFill>
                  <a:srgbClr val="8C8B8A"/>
                </a:solidFill>
              </a:defRPr>
            </a:lvl4pPr>
            <a:lvl5pPr lvl="4" algn="ctr">
              <a:lnSpc>
                <a:spcPct val="100000"/>
              </a:lnSpc>
              <a:spcBef>
                <a:spcPts val="280"/>
              </a:spcBef>
              <a:spcAft>
                <a:spcPts val="0"/>
              </a:spcAft>
              <a:buSzPts val="1400"/>
              <a:buNone/>
              <a:defRPr>
                <a:solidFill>
                  <a:srgbClr val="8C8B8A"/>
                </a:solidFill>
              </a:defRPr>
            </a:lvl5pPr>
            <a:lvl6pPr lvl="5" algn="ctr">
              <a:lnSpc>
                <a:spcPct val="100000"/>
              </a:lnSpc>
              <a:spcBef>
                <a:spcPts val="280"/>
              </a:spcBef>
              <a:spcAft>
                <a:spcPts val="0"/>
              </a:spcAft>
              <a:buSzPts val="1400"/>
              <a:buNone/>
              <a:defRPr>
                <a:solidFill>
                  <a:srgbClr val="8C8B8A"/>
                </a:solidFill>
              </a:defRPr>
            </a:lvl6pPr>
            <a:lvl7pPr lvl="6" algn="ctr">
              <a:lnSpc>
                <a:spcPct val="100000"/>
              </a:lnSpc>
              <a:spcBef>
                <a:spcPts val="280"/>
              </a:spcBef>
              <a:spcAft>
                <a:spcPts val="0"/>
              </a:spcAft>
              <a:buSzPts val="1400"/>
              <a:buNone/>
              <a:defRPr>
                <a:solidFill>
                  <a:srgbClr val="8C8B8A"/>
                </a:solidFill>
              </a:defRPr>
            </a:lvl7pPr>
            <a:lvl8pPr lvl="7" algn="ctr">
              <a:lnSpc>
                <a:spcPct val="100000"/>
              </a:lnSpc>
              <a:spcBef>
                <a:spcPts val="280"/>
              </a:spcBef>
              <a:spcAft>
                <a:spcPts val="0"/>
              </a:spcAft>
              <a:buSzPts val="1400"/>
              <a:buNone/>
              <a:defRPr>
                <a:solidFill>
                  <a:srgbClr val="8C8B8A"/>
                </a:solidFill>
              </a:defRPr>
            </a:lvl8pPr>
            <a:lvl9pPr lvl="8" algn="ctr">
              <a:lnSpc>
                <a:spcPct val="100000"/>
              </a:lnSpc>
              <a:spcBef>
                <a:spcPts val="280"/>
              </a:spcBef>
              <a:spcAft>
                <a:spcPts val="0"/>
              </a:spcAft>
              <a:buSzPts val="1400"/>
              <a:buNone/>
              <a:defRPr>
                <a:solidFill>
                  <a:srgbClr val="8C8B8A"/>
                </a:solidFill>
              </a:defRPr>
            </a:lvl9pPr>
          </a:lstStyle>
          <a:p>
            <a:endParaRPr/>
          </a:p>
        </p:txBody>
      </p:sp>
      <p:sp>
        <p:nvSpPr>
          <p:cNvPr id="17" name="Google Shape;17;p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1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579937" y="2324100"/>
            <a:ext cx="5851525"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0" name="Google Shape;80;p1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039812"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1039812" y="1981200"/>
            <a:ext cx="7064400" cy="4114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39813"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1039813" y="1981200"/>
            <a:ext cx="3456000" cy="4114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 name="Google Shape;102;p16"/>
          <p:cNvSpPr>
            <a:spLocks noGrp="1"/>
          </p:cNvSpPr>
          <p:nvPr>
            <p:ph type="clipArt" idx="2"/>
          </p:nvPr>
        </p:nvSpPr>
        <p:spPr>
          <a:xfrm>
            <a:off x="4648200" y="1981200"/>
            <a:ext cx="3456000" cy="4114800"/>
          </a:xfrm>
          <a:prstGeom prst="rect">
            <a:avLst/>
          </a:prstGeom>
          <a:noFill/>
          <a:ln>
            <a:noFill/>
          </a:ln>
        </p:spPr>
        <p:txBody>
          <a:bodyPr spcFirstLastPara="1" wrap="square" lIns="91575" tIns="45025" rIns="91575" bIns="45025" anchor="t" anchorCtr="0">
            <a:noAutofit/>
          </a:bodyPr>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40"/>
              </a:spcBef>
              <a:spcAft>
                <a:spcPts val="0"/>
              </a:spcAft>
              <a:buClr>
                <a:schemeClr val="dk1"/>
              </a:buClr>
              <a:buSzPts val="27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16"/>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1039813"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1039813" y="1981200"/>
            <a:ext cx="3456000" cy="4114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9" name="Google Shape;109;p17"/>
          <p:cNvSpPr txBox="1">
            <a:spLocks noGrp="1"/>
          </p:cNvSpPr>
          <p:nvPr>
            <p:ph type="body" idx="2"/>
          </p:nvPr>
        </p:nvSpPr>
        <p:spPr>
          <a:xfrm>
            <a:off x="4648200" y="1981200"/>
            <a:ext cx="3456000" cy="4114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 name="Google Shape;110;p17"/>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18"/>
          <p:cNvSpPr txBox="1">
            <a:spLocks noGrp="1"/>
          </p:cNvSpPr>
          <p:nvPr>
            <p:ph type="ctrTitle"/>
          </p:nvPr>
        </p:nvSpPr>
        <p:spPr>
          <a:xfrm>
            <a:off x="685800" y="2130425"/>
            <a:ext cx="7772400" cy="1470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18"/>
          <p:cNvSpPr txBox="1">
            <a:spLocks noGrp="1"/>
          </p:cNvSpPr>
          <p:nvPr>
            <p:ph type="subTitle" idx="1"/>
          </p:nvPr>
        </p:nvSpPr>
        <p:spPr>
          <a:xfrm>
            <a:off x="1371600" y="3886200"/>
            <a:ext cx="6400800" cy="1752600"/>
          </a:xfrm>
          <a:prstGeom prst="rect">
            <a:avLst/>
          </a:prstGeom>
          <a:noFill/>
          <a:ln>
            <a:noFill/>
          </a:ln>
        </p:spPr>
        <p:txBody>
          <a:bodyPr spcFirstLastPara="1" wrap="square" lIns="91575" tIns="45025" rIns="91575" bIns="45025" anchor="t" anchorCtr="0">
            <a:noAutofit/>
          </a:bodyPr>
          <a:lstStyle>
            <a:lvl1pPr lvl="0" algn="ctr" rtl="0">
              <a:spcBef>
                <a:spcPts val="640"/>
              </a:spcBef>
              <a:spcAft>
                <a:spcPts val="0"/>
              </a:spcAft>
              <a:buClr>
                <a:schemeClr val="dk1"/>
              </a:buClr>
              <a:buSzPts val="3200"/>
              <a:buFont typeface="Times New Roman"/>
              <a:buNone/>
              <a:defRPr/>
            </a:lvl1pPr>
            <a:lvl2pPr lvl="1" algn="ctr" rtl="0">
              <a:spcBef>
                <a:spcPts val="540"/>
              </a:spcBef>
              <a:spcAft>
                <a:spcPts val="0"/>
              </a:spcAft>
              <a:buClr>
                <a:schemeClr val="dk1"/>
              </a:buClr>
              <a:buSzPts val="2700"/>
              <a:buFont typeface="Times New Roman"/>
              <a:buNone/>
              <a:defRPr/>
            </a:lvl2pPr>
            <a:lvl3pPr lvl="2" algn="ctr" rtl="0">
              <a:spcBef>
                <a:spcPts val="480"/>
              </a:spcBef>
              <a:spcAft>
                <a:spcPts val="0"/>
              </a:spcAft>
              <a:buClr>
                <a:schemeClr val="dk1"/>
              </a:buClr>
              <a:buSzPts val="2400"/>
              <a:buFont typeface="Times New Roman"/>
              <a:buNone/>
              <a:defRPr/>
            </a:lvl3pPr>
            <a:lvl4pPr lvl="3" algn="ctr" rtl="0">
              <a:spcBef>
                <a:spcPts val="400"/>
              </a:spcBef>
              <a:spcAft>
                <a:spcPts val="0"/>
              </a:spcAft>
              <a:buClr>
                <a:schemeClr val="dk1"/>
              </a:buClr>
              <a:buSzPts val="2000"/>
              <a:buFont typeface="Times New Roman"/>
              <a:buNone/>
              <a:defRPr/>
            </a:lvl4pPr>
            <a:lvl5pPr lvl="4" algn="ctr" rtl="0">
              <a:spcBef>
                <a:spcPts val="400"/>
              </a:spcBef>
              <a:spcAft>
                <a:spcPts val="0"/>
              </a:spcAft>
              <a:buClr>
                <a:schemeClr val="dk1"/>
              </a:buClr>
              <a:buSzPts val="2000"/>
              <a:buFont typeface="Times New Roman"/>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116" name="Google Shape;116;p18"/>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039813"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9"/>
          <p:cNvSpPr>
            <a:spLocks noGrp="1"/>
          </p:cNvSpPr>
          <p:nvPr>
            <p:ph type="clipArt" idx="2"/>
          </p:nvPr>
        </p:nvSpPr>
        <p:spPr>
          <a:xfrm>
            <a:off x="1039813" y="1981200"/>
            <a:ext cx="3456000" cy="4114800"/>
          </a:xfrm>
          <a:prstGeom prst="rect">
            <a:avLst/>
          </a:prstGeom>
          <a:noFill/>
          <a:ln>
            <a:noFill/>
          </a:ln>
        </p:spPr>
        <p:txBody>
          <a:bodyPr spcFirstLastPara="1" wrap="square" lIns="91575" tIns="45025" rIns="91575" bIns="45025" anchor="t" anchorCtr="0">
            <a:noAutofit/>
          </a:bodyPr>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40"/>
              </a:spcBef>
              <a:spcAft>
                <a:spcPts val="0"/>
              </a:spcAft>
              <a:buClr>
                <a:schemeClr val="dk1"/>
              </a:buClr>
              <a:buSzPts val="27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2" name="Google Shape;122;p19"/>
          <p:cNvSpPr txBox="1">
            <a:spLocks noGrp="1"/>
          </p:cNvSpPr>
          <p:nvPr>
            <p:ph type="body" idx="1"/>
          </p:nvPr>
        </p:nvSpPr>
        <p:spPr>
          <a:xfrm>
            <a:off x="4648200" y="1981200"/>
            <a:ext cx="3456000" cy="4114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3" name="Google Shape;123;p19"/>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19"/>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039813"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20"/>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rot="5400000">
            <a:off x="4478388" y="2470200"/>
            <a:ext cx="5486400" cy="17652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3" name="Google Shape;133;p21"/>
          <p:cNvSpPr txBox="1">
            <a:spLocks noGrp="1"/>
          </p:cNvSpPr>
          <p:nvPr>
            <p:ph type="body" idx="1"/>
          </p:nvPr>
        </p:nvSpPr>
        <p:spPr>
          <a:xfrm rot="5400000">
            <a:off x="869888" y="779400"/>
            <a:ext cx="5486400" cy="51468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4" name="Google Shape;134;p21"/>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1"/>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1"/>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039812"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22"/>
          <p:cNvSpPr txBox="1">
            <a:spLocks noGrp="1"/>
          </p:cNvSpPr>
          <p:nvPr>
            <p:ph type="body" idx="1"/>
          </p:nvPr>
        </p:nvSpPr>
        <p:spPr>
          <a:xfrm rot="5400000">
            <a:off x="2514587" y="506400"/>
            <a:ext cx="4114800" cy="7064400"/>
          </a:xfrm>
          <a:prstGeom prst="rect">
            <a:avLst/>
          </a:prstGeom>
          <a:noFill/>
          <a:ln>
            <a:noFill/>
          </a:ln>
        </p:spPr>
        <p:txBody>
          <a:bodyPr spcFirstLastPara="1" wrap="square" lIns="91575" tIns="45025" rIns="91575" bIns="450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0" name="Google Shape;140;p22"/>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792288" y="4800600"/>
            <a:ext cx="5486400" cy="566700"/>
          </a:xfrm>
          <a:prstGeom prst="rect">
            <a:avLst/>
          </a:prstGeom>
          <a:noFill/>
          <a:ln>
            <a:noFill/>
          </a:ln>
        </p:spPr>
        <p:txBody>
          <a:bodyPr spcFirstLastPara="1" wrap="square" lIns="91575" tIns="45025" rIns="91575" bIns="45025"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5" name="Google Shape;145;p23"/>
          <p:cNvSpPr>
            <a:spLocks noGrp="1"/>
          </p:cNvSpPr>
          <p:nvPr>
            <p:ph type="pic" idx="2"/>
          </p:nvPr>
        </p:nvSpPr>
        <p:spPr>
          <a:xfrm>
            <a:off x="1792288" y="612775"/>
            <a:ext cx="5486400" cy="4114800"/>
          </a:xfrm>
          <a:prstGeom prst="rect">
            <a:avLst/>
          </a:prstGeom>
          <a:noFill/>
          <a:ln>
            <a:noFill/>
          </a:ln>
        </p:spPr>
        <p:txBody>
          <a:bodyPr spcFirstLastPara="1" wrap="square" lIns="91575" tIns="45025" rIns="91575" bIns="45025"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46" name="Google Shape;146;p23"/>
          <p:cNvSpPr txBox="1">
            <a:spLocks noGrp="1"/>
          </p:cNvSpPr>
          <p:nvPr>
            <p:ph type="body" idx="1"/>
          </p:nvPr>
        </p:nvSpPr>
        <p:spPr>
          <a:xfrm>
            <a:off x="1792288" y="5367338"/>
            <a:ext cx="5486400" cy="804900"/>
          </a:xfrm>
          <a:prstGeom prst="rect">
            <a:avLst/>
          </a:prstGeom>
          <a:noFill/>
          <a:ln>
            <a:noFill/>
          </a:ln>
        </p:spPr>
        <p:txBody>
          <a:bodyPr spcFirstLastPara="1" wrap="square" lIns="91575" tIns="45025" rIns="91575" bIns="45025" anchor="t" anchorCtr="0">
            <a:noAutofit/>
          </a:bodyPr>
          <a:lstStyle>
            <a:lvl1pPr marL="457200" lvl="0" indent="-228600" algn="l" rtl="0">
              <a:spcBef>
                <a:spcPts val="280"/>
              </a:spcBef>
              <a:spcAft>
                <a:spcPts val="0"/>
              </a:spcAft>
              <a:buClr>
                <a:schemeClr val="dk1"/>
              </a:buClr>
              <a:buSzPts val="1400"/>
              <a:buFont typeface="Times New Roman"/>
              <a:buNone/>
              <a:defRPr sz="1400"/>
            </a:lvl1pPr>
            <a:lvl2pPr marL="914400" lvl="1" indent="-228600" algn="l" rtl="0">
              <a:spcBef>
                <a:spcPts val="240"/>
              </a:spcBef>
              <a:spcAft>
                <a:spcPts val="0"/>
              </a:spcAft>
              <a:buClr>
                <a:schemeClr val="dk1"/>
              </a:buClr>
              <a:buSzPts val="1200"/>
              <a:buFont typeface="Times New Roman"/>
              <a:buNone/>
              <a:defRPr sz="1200"/>
            </a:lvl2pPr>
            <a:lvl3pPr marL="1371600" lvl="2" indent="-228600" algn="l" rtl="0">
              <a:spcBef>
                <a:spcPts val="200"/>
              </a:spcBef>
              <a:spcAft>
                <a:spcPts val="0"/>
              </a:spcAft>
              <a:buClr>
                <a:schemeClr val="dk1"/>
              </a:buClr>
              <a:buSzPts val="1000"/>
              <a:buFont typeface="Times New Roman"/>
              <a:buNone/>
              <a:defRPr sz="1000"/>
            </a:lvl3pPr>
            <a:lvl4pPr marL="1828800" lvl="3" indent="-228600" algn="l" rtl="0">
              <a:spcBef>
                <a:spcPts val="180"/>
              </a:spcBef>
              <a:spcAft>
                <a:spcPts val="0"/>
              </a:spcAft>
              <a:buClr>
                <a:schemeClr val="dk1"/>
              </a:buClr>
              <a:buSzPts val="900"/>
              <a:buFont typeface="Times New Roman"/>
              <a:buNone/>
              <a:defRPr sz="900"/>
            </a:lvl4pPr>
            <a:lvl5pPr marL="2286000" lvl="4" indent="-228600" algn="l" rtl="0">
              <a:spcBef>
                <a:spcPts val="180"/>
              </a:spcBef>
              <a:spcAft>
                <a:spcPts val="0"/>
              </a:spcAft>
              <a:buClr>
                <a:schemeClr val="dk1"/>
              </a:buClr>
              <a:buSzPts val="900"/>
              <a:buFont typeface="Times New Roman"/>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47" name="Google Shape;147;p23"/>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3"/>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23"/>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57200" y="273050"/>
            <a:ext cx="3008400" cy="1161900"/>
          </a:xfrm>
          <a:prstGeom prst="rect">
            <a:avLst/>
          </a:prstGeom>
          <a:noFill/>
          <a:ln>
            <a:noFill/>
          </a:ln>
        </p:spPr>
        <p:txBody>
          <a:bodyPr spcFirstLastPara="1" wrap="square" lIns="91575" tIns="45025" rIns="91575" bIns="45025"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24"/>
          <p:cNvSpPr txBox="1">
            <a:spLocks noGrp="1"/>
          </p:cNvSpPr>
          <p:nvPr>
            <p:ph type="body" idx="1"/>
          </p:nvPr>
        </p:nvSpPr>
        <p:spPr>
          <a:xfrm>
            <a:off x="3575050" y="273050"/>
            <a:ext cx="5111700" cy="5853000"/>
          </a:xfrm>
          <a:prstGeom prst="rect">
            <a:avLst/>
          </a:prstGeom>
          <a:noFill/>
          <a:ln>
            <a:noFill/>
          </a:ln>
        </p:spPr>
        <p:txBody>
          <a:bodyPr spcFirstLastPara="1" wrap="square" lIns="91575" tIns="45025" rIns="91575" bIns="45025" anchor="t" anchorCtr="0">
            <a:noAutofit/>
          </a:bodyPr>
          <a:lstStyle>
            <a:lvl1pPr marL="457200" lvl="0" indent="-431800" algn="l" rtl="0">
              <a:spcBef>
                <a:spcPts val="640"/>
              </a:spcBef>
              <a:spcAft>
                <a:spcPts val="0"/>
              </a:spcAft>
              <a:buClr>
                <a:schemeClr val="dk1"/>
              </a:buClr>
              <a:buSzPts val="3200"/>
              <a:buFont typeface="Times New Roman"/>
              <a:buChar char="•"/>
              <a:defRPr sz="3200"/>
            </a:lvl1pPr>
            <a:lvl2pPr marL="914400" lvl="1" indent="-406400" algn="l" rtl="0">
              <a:spcBef>
                <a:spcPts val="560"/>
              </a:spcBef>
              <a:spcAft>
                <a:spcPts val="0"/>
              </a:spcAft>
              <a:buClr>
                <a:schemeClr val="dk1"/>
              </a:buClr>
              <a:buSzPts val="2800"/>
              <a:buFont typeface="Times New Roman"/>
              <a:buChar char="–"/>
              <a:defRPr sz="2800"/>
            </a:lvl2pPr>
            <a:lvl3pPr marL="1371600" lvl="2" indent="-381000" algn="l" rtl="0">
              <a:spcBef>
                <a:spcPts val="480"/>
              </a:spcBef>
              <a:spcAft>
                <a:spcPts val="0"/>
              </a:spcAft>
              <a:buClr>
                <a:schemeClr val="dk1"/>
              </a:buClr>
              <a:buSzPts val="2400"/>
              <a:buFont typeface="Times New Roman"/>
              <a:buChar char="•"/>
              <a:defRPr sz="2400"/>
            </a:lvl3pPr>
            <a:lvl4pPr marL="1828800" lvl="3" indent="-355600" algn="l" rtl="0">
              <a:spcBef>
                <a:spcPts val="400"/>
              </a:spcBef>
              <a:spcAft>
                <a:spcPts val="0"/>
              </a:spcAft>
              <a:buClr>
                <a:schemeClr val="dk1"/>
              </a:buClr>
              <a:buSzPts val="2000"/>
              <a:buFont typeface="Times New Roman"/>
              <a:buChar char="–"/>
              <a:defRPr sz="2000"/>
            </a:lvl4pPr>
            <a:lvl5pPr marL="2286000" lvl="4" indent="-355600" algn="l" rtl="0">
              <a:spcBef>
                <a:spcPts val="400"/>
              </a:spcBef>
              <a:spcAft>
                <a:spcPts val="0"/>
              </a:spcAft>
              <a:buClr>
                <a:schemeClr val="dk1"/>
              </a:buClr>
              <a:buSzPts val="2000"/>
              <a:buFont typeface="Times New Roman"/>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153" name="Google Shape;153;p24"/>
          <p:cNvSpPr txBox="1">
            <a:spLocks noGrp="1"/>
          </p:cNvSpPr>
          <p:nvPr>
            <p:ph type="body" idx="2"/>
          </p:nvPr>
        </p:nvSpPr>
        <p:spPr>
          <a:xfrm>
            <a:off x="457200" y="1435100"/>
            <a:ext cx="3008400" cy="4691100"/>
          </a:xfrm>
          <a:prstGeom prst="rect">
            <a:avLst/>
          </a:prstGeom>
          <a:noFill/>
          <a:ln>
            <a:noFill/>
          </a:ln>
        </p:spPr>
        <p:txBody>
          <a:bodyPr spcFirstLastPara="1" wrap="square" lIns="91575" tIns="45025" rIns="91575" bIns="45025" anchor="t" anchorCtr="0">
            <a:noAutofit/>
          </a:bodyPr>
          <a:lstStyle>
            <a:lvl1pPr marL="457200" lvl="0" indent="-228600" algn="l" rtl="0">
              <a:spcBef>
                <a:spcPts val="280"/>
              </a:spcBef>
              <a:spcAft>
                <a:spcPts val="0"/>
              </a:spcAft>
              <a:buClr>
                <a:schemeClr val="dk1"/>
              </a:buClr>
              <a:buSzPts val="1400"/>
              <a:buFont typeface="Times New Roman"/>
              <a:buNone/>
              <a:defRPr sz="1400"/>
            </a:lvl1pPr>
            <a:lvl2pPr marL="914400" lvl="1" indent="-228600" algn="l" rtl="0">
              <a:spcBef>
                <a:spcPts val="240"/>
              </a:spcBef>
              <a:spcAft>
                <a:spcPts val="0"/>
              </a:spcAft>
              <a:buClr>
                <a:schemeClr val="dk1"/>
              </a:buClr>
              <a:buSzPts val="1200"/>
              <a:buFont typeface="Times New Roman"/>
              <a:buNone/>
              <a:defRPr sz="1200"/>
            </a:lvl2pPr>
            <a:lvl3pPr marL="1371600" lvl="2" indent="-228600" algn="l" rtl="0">
              <a:spcBef>
                <a:spcPts val="200"/>
              </a:spcBef>
              <a:spcAft>
                <a:spcPts val="0"/>
              </a:spcAft>
              <a:buClr>
                <a:schemeClr val="dk1"/>
              </a:buClr>
              <a:buSzPts val="1000"/>
              <a:buFont typeface="Times New Roman"/>
              <a:buNone/>
              <a:defRPr sz="1000"/>
            </a:lvl3pPr>
            <a:lvl4pPr marL="1828800" lvl="3" indent="-228600" algn="l" rtl="0">
              <a:spcBef>
                <a:spcPts val="180"/>
              </a:spcBef>
              <a:spcAft>
                <a:spcPts val="0"/>
              </a:spcAft>
              <a:buClr>
                <a:schemeClr val="dk1"/>
              </a:buClr>
              <a:buSzPts val="900"/>
              <a:buFont typeface="Times New Roman"/>
              <a:buNone/>
              <a:defRPr sz="900"/>
            </a:lvl4pPr>
            <a:lvl5pPr marL="2286000" lvl="4" indent="-228600" algn="l" rtl="0">
              <a:spcBef>
                <a:spcPts val="180"/>
              </a:spcBef>
              <a:spcAft>
                <a:spcPts val="0"/>
              </a:spcAft>
              <a:buClr>
                <a:schemeClr val="dk1"/>
              </a:buClr>
              <a:buSzPts val="900"/>
              <a:buFont typeface="Times New Roman"/>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54" name="Google Shape;154;p24"/>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4"/>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039812"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9" name="Google Shape;159;p25"/>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5"/>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25"/>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57200" y="274638"/>
            <a:ext cx="82296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4" name="Google Shape;164;p26"/>
          <p:cNvSpPr txBox="1">
            <a:spLocks noGrp="1"/>
          </p:cNvSpPr>
          <p:nvPr>
            <p:ph type="body" idx="1"/>
          </p:nvPr>
        </p:nvSpPr>
        <p:spPr>
          <a:xfrm>
            <a:off x="457200" y="1535113"/>
            <a:ext cx="4040100" cy="639900"/>
          </a:xfrm>
          <a:prstGeom prst="rect">
            <a:avLst/>
          </a:prstGeom>
          <a:noFill/>
          <a:ln>
            <a:noFill/>
          </a:ln>
        </p:spPr>
        <p:txBody>
          <a:bodyPr spcFirstLastPara="1" wrap="square" lIns="91575" tIns="45025" rIns="91575" bIns="45025" anchor="b" anchorCtr="0">
            <a:noAutofit/>
          </a:bodyPr>
          <a:lstStyle>
            <a:lvl1pPr marL="457200" lvl="0" indent="-228600" algn="l" rtl="0">
              <a:spcBef>
                <a:spcPts val="480"/>
              </a:spcBef>
              <a:spcAft>
                <a:spcPts val="0"/>
              </a:spcAft>
              <a:buClr>
                <a:schemeClr val="dk1"/>
              </a:buClr>
              <a:buSzPts val="2400"/>
              <a:buFont typeface="Times New Roman"/>
              <a:buNone/>
              <a:defRPr sz="2400" b="1"/>
            </a:lvl1pPr>
            <a:lvl2pPr marL="914400" lvl="1" indent="-228600" algn="l" rtl="0">
              <a:spcBef>
                <a:spcPts val="400"/>
              </a:spcBef>
              <a:spcAft>
                <a:spcPts val="0"/>
              </a:spcAft>
              <a:buClr>
                <a:schemeClr val="dk1"/>
              </a:buClr>
              <a:buSzPts val="2000"/>
              <a:buFont typeface="Times New Roman"/>
              <a:buNone/>
              <a:defRPr sz="2000" b="1"/>
            </a:lvl2pPr>
            <a:lvl3pPr marL="1371600" lvl="2" indent="-228600" algn="l" rtl="0">
              <a:spcBef>
                <a:spcPts val="360"/>
              </a:spcBef>
              <a:spcAft>
                <a:spcPts val="0"/>
              </a:spcAft>
              <a:buClr>
                <a:schemeClr val="dk1"/>
              </a:buClr>
              <a:buSzPts val="1800"/>
              <a:buFont typeface="Times New Roman"/>
              <a:buNone/>
              <a:defRPr sz="1800" b="1"/>
            </a:lvl3pPr>
            <a:lvl4pPr marL="1828800" lvl="3" indent="-228600" algn="l" rtl="0">
              <a:spcBef>
                <a:spcPts val="320"/>
              </a:spcBef>
              <a:spcAft>
                <a:spcPts val="0"/>
              </a:spcAft>
              <a:buClr>
                <a:schemeClr val="dk1"/>
              </a:buClr>
              <a:buSzPts val="1600"/>
              <a:buFont typeface="Times New Roman"/>
              <a:buNone/>
              <a:defRPr sz="1600" b="1"/>
            </a:lvl4pPr>
            <a:lvl5pPr marL="2286000" lvl="4" indent="-228600" algn="l" rtl="0">
              <a:spcBef>
                <a:spcPts val="320"/>
              </a:spcBef>
              <a:spcAft>
                <a:spcPts val="0"/>
              </a:spcAft>
              <a:buClr>
                <a:schemeClr val="dk1"/>
              </a:buClr>
              <a:buSzPts val="1600"/>
              <a:buFont typeface="Times New Roman"/>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65" name="Google Shape;165;p26"/>
          <p:cNvSpPr txBox="1">
            <a:spLocks noGrp="1"/>
          </p:cNvSpPr>
          <p:nvPr>
            <p:ph type="body" idx="2"/>
          </p:nvPr>
        </p:nvSpPr>
        <p:spPr>
          <a:xfrm>
            <a:off x="457200" y="2174875"/>
            <a:ext cx="4040100" cy="3951300"/>
          </a:xfrm>
          <a:prstGeom prst="rect">
            <a:avLst/>
          </a:prstGeom>
          <a:noFill/>
          <a:ln>
            <a:noFill/>
          </a:ln>
        </p:spPr>
        <p:txBody>
          <a:bodyPr spcFirstLastPara="1" wrap="square" lIns="91575" tIns="45025" rIns="91575" bIns="45025" anchor="t" anchorCtr="0">
            <a:noAutofit/>
          </a:bodyPr>
          <a:lstStyle>
            <a:lvl1pPr marL="457200" lvl="0" indent="-381000" algn="l" rtl="0">
              <a:spcBef>
                <a:spcPts val="480"/>
              </a:spcBef>
              <a:spcAft>
                <a:spcPts val="0"/>
              </a:spcAft>
              <a:buClr>
                <a:schemeClr val="dk1"/>
              </a:buClr>
              <a:buSzPts val="2400"/>
              <a:buFont typeface="Times New Roman"/>
              <a:buChar char="•"/>
              <a:defRPr sz="2400"/>
            </a:lvl1pPr>
            <a:lvl2pPr marL="914400" lvl="1" indent="-355600" algn="l" rtl="0">
              <a:spcBef>
                <a:spcPts val="400"/>
              </a:spcBef>
              <a:spcAft>
                <a:spcPts val="0"/>
              </a:spcAft>
              <a:buClr>
                <a:schemeClr val="dk1"/>
              </a:buClr>
              <a:buSzPts val="2000"/>
              <a:buFont typeface="Times New Roman"/>
              <a:buChar char="–"/>
              <a:defRPr sz="2000"/>
            </a:lvl2pPr>
            <a:lvl3pPr marL="1371600" lvl="2" indent="-342900" algn="l" rtl="0">
              <a:spcBef>
                <a:spcPts val="360"/>
              </a:spcBef>
              <a:spcAft>
                <a:spcPts val="0"/>
              </a:spcAft>
              <a:buClr>
                <a:schemeClr val="dk1"/>
              </a:buClr>
              <a:buSzPts val="1800"/>
              <a:buFont typeface="Times New Roman"/>
              <a:buChar char="•"/>
              <a:defRPr sz="1800"/>
            </a:lvl3pPr>
            <a:lvl4pPr marL="1828800" lvl="3" indent="-330200" algn="l" rtl="0">
              <a:spcBef>
                <a:spcPts val="320"/>
              </a:spcBef>
              <a:spcAft>
                <a:spcPts val="0"/>
              </a:spcAft>
              <a:buClr>
                <a:schemeClr val="dk1"/>
              </a:buClr>
              <a:buSzPts val="1600"/>
              <a:buFont typeface="Times New Roman"/>
              <a:buChar char="–"/>
              <a:defRPr sz="1600"/>
            </a:lvl4pPr>
            <a:lvl5pPr marL="2286000" lvl="4" indent="-330200" algn="l" rtl="0">
              <a:spcBef>
                <a:spcPts val="320"/>
              </a:spcBef>
              <a:spcAft>
                <a:spcPts val="0"/>
              </a:spcAft>
              <a:buClr>
                <a:schemeClr val="dk1"/>
              </a:buClr>
              <a:buSzPts val="1600"/>
              <a:buFont typeface="Times New Roman"/>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66" name="Google Shape;166;p26"/>
          <p:cNvSpPr txBox="1">
            <a:spLocks noGrp="1"/>
          </p:cNvSpPr>
          <p:nvPr>
            <p:ph type="body" idx="3"/>
          </p:nvPr>
        </p:nvSpPr>
        <p:spPr>
          <a:xfrm>
            <a:off x="4645025" y="1535113"/>
            <a:ext cx="4041900" cy="639900"/>
          </a:xfrm>
          <a:prstGeom prst="rect">
            <a:avLst/>
          </a:prstGeom>
          <a:noFill/>
          <a:ln>
            <a:noFill/>
          </a:ln>
        </p:spPr>
        <p:txBody>
          <a:bodyPr spcFirstLastPara="1" wrap="square" lIns="91575" tIns="45025" rIns="91575" bIns="45025" anchor="b" anchorCtr="0">
            <a:noAutofit/>
          </a:bodyPr>
          <a:lstStyle>
            <a:lvl1pPr marL="457200" lvl="0" indent="-228600" algn="l" rtl="0">
              <a:spcBef>
                <a:spcPts val="480"/>
              </a:spcBef>
              <a:spcAft>
                <a:spcPts val="0"/>
              </a:spcAft>
              <a:buClr>
                <a:schemeClr val="dk1"/>
              </a:buClr>
              <a:buSzPts val="2400"/>
              <a:buFont typeface="Times New Roman"/>
              <a:buNone/>
              <a:defRPr sz="2400" b="1"/>
            </a:lvl1pPr>
            <a:lvl2pPr marL="914400" lvl="1" indent="-228600" algn="l" rtl="0">
              <a:spcBef>
                <a:spcPts val="400"/>
              </a:spcBef>
              <a:spcAft>
                <a:spcPts val="0"/>
              </a:spcAft>
              <a:buClr>
                <a:schemeClr val="dk1"/>
              </a:buClr>
              <a:buSzPts val="2000"/>
              <a:buFont typeface="Times New Roman"/>
              <a:buNone/>
              <a:defRPr sz="2000" b="1"/>
            </a:lvl2pPr>
            <a:lvl3pPr marL="1371600" lvl="2" indent="-228600" algn="l" rtl="0">
              <a:spcBef>
                <a:spcPts val="360"/>
              </a:spcBef>
              <a:spcAft>
                <a:spcPts val="0"/>
              </a:spcAft>
              <a:buClr>
                <a:schemeClr val="dk1"/>
              </a:buClr>
              <a:buSzPts val="1800"/>
              <a:buFont typeface="Times New Roman"/>
              <a:buNone/>
              <a:defRPr sz="1800" b="1"/>
            </a:lvl3pPr>
            <a:lvl4pPr marL="1828800" lvl="3" indent="-228600" algn="l" rtl="0">
              <a:spcBef>
                <a:spcPts val="320"/>
              </a:spcBef>
              <a:spcAft>
                <a:spcPts val="0"/>
              </a:spcAft>
              <a:buClr>
                <a:schemeClr val="dk1"/>
              </a:buClr>
              <a:buSzPts val="1600"/>
              <a:buFont typeface="Times New Roman"/>
              <a:buNone/>
              <a:defRPr sz="1600" b="1"/>
            </a:lvl4pPr>
            <a:lvl5pPr marL="2286000" lvl="4" indent="-228600" algn="l" rtl="0">
              <a:spcBef>
                <a:spcPts val="320"/>
              </a:spcBef>
              <a:spcAft>
                <a:spcPts val="0"/>
              </a:spcAft>
              <a:buClr>
                <a:schemeClr val="dk1"/>
              </a:buClr>
              <a:buSzPts val="1600"/>
              <a:buFont typeface="Times New Roman"/>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67" name="Google Shape;167;p26"/>
          <p:cNvSpPr txBox="1">
            <a:spLocks noGrp="1"/>
          </p:cNvSpPr>
          <p:nvPr>
            <p:ph type="body" idx="4"/>
          </p:nvPr>
        </p:nvSpPr>
        <p:spPr>
          <a:xfrm>
            <a:off x="4645025" y="2174875"/>
            <a:ext cx="4041900" cy="3951300"/>
          </a:xfrm>
          <a:prstGeom prst="rect">
            <a:avLst/>
          </a:prstGeom>
          <a:noFill/>
          <a:ln>
            <a:noFill/>
          </a:ln>
        </p:spPr>
        <p:txBody>
          <a:bodyPr spcFirstLastPara="1" wrap="square" lIns="91575" tIns="45025" rIns="91575" bIns="45025" anchor="t" anchorCtr="0">
            <a:noAutofit/>
          </a:bodyPr>
          <a:lstStyle>
            <a:lvl1pPr marL="457200" lvl="0" indent="-381000" algn="l" rtl="0">
              <a:spcBef>
                <a:spcPts val="480"/>
              </a:spcBef>
              <a:spcAft>
                <a:spcPts val="0"/>
              </a:spcAft>
              <a:buClr>
                <a:schemeClr val="dk1"/>
              </a:buClr>
              <a:buSzPts val="2400"/>
              <a:buFont typeface="Times New Roman"/>
              <a:buChar char="•"/>
              <a:defRPr sz="2400"/>
            </a:lvl1pPr>
            <a:lvl2pPr marL="914400" lvl="1" indent="-355600" algn="l" rtl="0">
              <a:spcBef>
                <a:spcPts val="400"/>
              </a:spcBef>
              <a:spcAft>
                <a:spcPts val="0"/>
              </a:spcAft>
              <a:buClr>
                <a:schemeClr val="dk1"/>
              </a:buClr>
              <a:buSzPts val="2000"/>
              <a:buFont typeface="Times New Roman"/>
              <a:buChar char="–"/>
              <a:defRPr sz="2000"/>
            </a:lvl2pPr>
            <a:lvl3pPr marL="1371600" lvl="2" indent="-342900" algn="l" rtl="0">
              <a:spcBef>
                <a:spcPts val="360"/>
              </a:spcBef>
              <a:spcAft>
                <a:spcPts val="0"/>
              </a:spcAft>
              <a:buClr>
                <a:schemeClr val="dk1"/>
              </a:buClr>
              <a:buSzPts val="1800"/>
              <a:buFont typeface="Times New Roman"/>
              <a:buChar char="•"/>
              <a:defRPr sz="1800"/>
            </a:lvl3pPr>
            <a:lvl4pPr marL="1828800" lvl="3" indent="-330200" algn="l" rtl="0">
              <a:spcBef>
                <a:spcPts val="320"/>
              </a:spcBef>
              <a:spcAft>
                <a:spcPts val="0"/>
              </a:spcAft>
              <a:buClr>
                <a:schemeClr val="dk1"/>
              </a:buClr>
              <a:buSzPts val="1600"/>
              <a:buFont typeface="Times New Roman"/>
              <a:buChar char="–"/>
              <a:defRPr sz="1600"/>
            </a:lvl4pPr>
            <a:lvl5pPr marL="2286000" lvl="4" indent="-330200" algn="l" rtl="0">
              <a:spcBef>
                <a:spcPts val="320"/>
              </a:spcBef>
              <a:spcAft>
                <a:spcPts val="0"/>
              </a:spcAft>
              <a:buClr>
                <a:schemeClr val="dk1"/>
              </a:buClr>
              <a:buSzPts val="1600"/>
              <a:buFont typeface="Times New Roman"/>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68" name="Google Shape;168;p26"/>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1039812" y="609600"/>
            <a:ext cx="7064400" cy="1143000"/>
          </a:xfrm>
          <a:prstGeom prst="rect">
            <a:avLst/>
          </a:prstGeom>
          <a:noFill/>
          <a:ln>
            <a:noFill/>
          </a:ln>
        </p:spPr>
        <p:txBody>
          <a:bodyPr spcFirstLastPara="1" wrap="square" lIns="91575" tIns="45025" rIns="91575" bIns="450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7"/>
          <p:cNvSpPr txBox="1">
            <a:spLocks noGrp="1"/>
          </p:cNvSpPr>
          <p:nvPr>
            <p:ph type="body" idx="1"/>
          </p:nvPr>
        </p:nvSpPr>
        <p:spPr>
          <a:xfrm>
            <a:off x="1039813" y="1981200"/>
            <a:ext cx="3456000" cy="4114800"/>
          </a:xfrm>
          <a:prstGeom prst="rect">
            <a:avLst/>
          </a:prstGeom>
          <a:noFill/>
          <a:ln>
            <a:noFill/>
          </a:ln>
        </p:spPr>
        <p:txBody>
          <a:bodyPr spcFirstLastPara="1" wrap="square" lIns="91575" tIns="45025" rIns="91575" bIns="45025" anchor="t" anchorCtr="0">
            <a:noAutofit/>
          </a:bodyPr>
          <a:lstStyle>
            <a:lvl1pPr marL="457200" lvl="0" indent="-406400" algn="l" rtl="0">
              <a:spcBef>
                <a:spcPts val="560"/>
              </a:spcBef>
              <a:spcAft>
                <a:spcPts val="0"/>
              </a:spcAft>
              <a:buClr>
                <a:schemeClr val="dk1"/>
              </a:buClr>
              <a:buSzPts val="2800"/>
              <a:buFont typeface="Times New Roman"/>
              <a:buChar char="•"/>
              <a:defRPr sz="2800"/>
            </a:lvl1pPr>
            <a:lvl2pPr marL="914400" lvl="1" indent="-381000" algn="l" rtl="0">
              <a:spcBef>
                <a:spcPts val="480"/>
              </a:spcBef>
              <a:spcAft>
                <a:spcPts val="0"/>
              </a:spcAft>
              <a:buClr>
                <a:schemeClr val="dk1"/>
              </a:buClr>
              <a:buSzPts val="2400"/>
              <a:buFont typeface="Times New Roman"/>
              <a:buChar char="–"/>
              <a:defRPr sz="2400"/>
            </a:lvl2pPr>
            <a:lvl3pPr marL="1371600" lvl="2" indent="-355600" algn="l" rtl="0">
              <a:spcBef>
                <a:spcPts val="400"/>
              </a:spcBef>
              <a:spcAft>
                <a:spcPts val="0"/>
              </a:spcAft>
              <a:buClr>
                <a:schemeClr val="dk1"/>
              </a:buClr>
              <a:buSzPts val="2000"/>
              <a:buFont typeface="Times New Roman"/>
              <a:buChar char="•"/>
              <a:defRPr sz="2000"/>
            </a:lvl3pPr>
            <a:lvl4pPr marL="1828800" lvl="3" indent="-342900" algn="l" rtl="0">
              <a:spcBef>
                <a:spcPts val="360"/>
              </a:spcBef>
              <a:spcAft>
                <a:spcPts val="0"/>
              </a:spcAft>
              <a:buClr>
                <a:schemeClr val="dk1"/>
              </a:buClr>
              <a:buSzPts val="1800"/>
              <a:buFont typeface="Times New Roman"/>
              <a:buChar char="–"/>
              <a:defRPr sz="1800"/>
            </a:lvl4pPr>
            <a:lvl5pPr marL="2286000" lvl="4" indent="-342900" algn="l" rtl="0">
              <a:spcBef>
                <a:spcPts val="360"/>
              </a:spcBef>
              <a:spcAft>
                <a:spcPts val="0"/>
              </a:spcAft>
              <a:buClr>
                <a:schemeClr val="dk1"/>
              </a:buClr>
              <a:buSzPts val="1800"/>
              <a:buFont typeface="Times New Roman"/>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74" name="Google Shape;174;p27"/>
          <p:cNvSpPr txBox="1">
            <a:spLocks noGrp="1"/>
          </p:cNvSpPr>
          <p:nvPr>
            <p:ph type="body" idx="2"/>
          </p:nvPr>
        </p:nvSpPr>
        <p:spPr>
          <a:xfrm>
            <a:off x="4648200" y="1981200"/>
            <a:ext cx="3456000" cy="4114800"/>
          </a:xfrm>
          <a:prstGeom prst="rect">
            <a:avLst/>
          </a:prstGeom>
          <a:noFill/>
          <a:ln>
            <a:noFill/>
          </a:ln>
        </p:spPr>
        <p:txBody>
          <a:bodyPr spcFirstLastPara="1" wrap="square" lIns="91575" tIns="45025" rIns="91575" bIns="45025" anchor="t" anchorCtr="0">
            <a:noAutofit/>
          </a:bodyPr>
          <a:lstStyle>
            <a:lvl1pPr marL="457200" lvl="0" indent="-406400" algn="l" rtl="0">
              <a:spcBef>
                <a:spcPts val="560"/>
              </a:spcBef>
              <a:spcAft>
                <a:spcPts val="0"/>
              </a:spcAft>
              <a:buClr>
                <a:schemeClr val="dk1"/>
              </a:buClr>
              <a:buSzPts val="2800"/>
              <a:buFont typeface="Times New Roman"/>
              <a:buChar char="•"/>
              <a:defRPr sz="2800"/>
            </a:lvl1pPr>
            <a:lvl2pPr marL="914400" lvl="1" indent="-381000" algn="l" rtl="0">
              <a:spcBef>
                <a:spcPts val="480"/>
              </a:spcBef>
              <a:spcAft>
                <a:spcPts val="0"/>
              </a:spcAft>
              <a:buClr>
                <a:schemeClr val="dk1"/>
              </a:buClr>
              <a:buSzPts val="2400"/>
              <a:buFont typeface="Times New Roman"/>
              <a:buChar char="–"/>
              <a:defRPr sz="2400"/>
            </a:lvl2pPr>
            <a:lvl3pPr marL="1371600" lvl="2" indent="-355600" algn="l" rtl="0">
              <a:spcBef>
                <a:spcPts val="400"/>
              </a:spcBef>
              <a:spcAft>
                <a:spcPts val="0"/>
              </a:spcAft>
              <a:buClr>
                <a:schemeClr val="dk1"/>
              </a:buClr>
              <a:buSzPts val="2000"/>
              <a:buFont typeface="Times New Roman"/>
              <a:buChar char="•"/>
              <a:defRPr sz="2000"/>
            </a:lvl3pPr>
            <a:lvl4pPr marL="1828800" lvl="3" indent="-342900" algn="l" rtl="0">
              <a:spcBef>
                <a:spcPts val="360"/>
              </a:spcBef>
              <a:spcAft>
                <a:spcPts val="0"/>
              </a:spcAft>
              <a:buClr>
                <a:schemeClr val="dk1"/>
              </a:buClr>
              <a:buSzPts val="1800"/>
              <a:buFont typeface="Times New Roman"/>
              <a:buChar char="–"/>
              <a:defRPr sz="1800"/>
            </a:lvl4pPr>
            <a:lvl5pPr marL="2286000" lvl="4" indent="-342900" algn="l" rtl="0">
              <a:spcBef>
                <a:spcPts val="360"/>
              </a:spcBef>
              <a:spcAft>
                <a:spcPts val="0"/>
              </a:spcAft>
              <a:buClr>
                <a:schemeClr val="dk1"/>
              </a:buClr>
              <a:buSzPts val="1800"/>
              <a:buFont typeface="Times New Roman"/>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75" name="Google Shape;175;p27"/>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27"/>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27"/>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722313" y="4406900"/>
            <a:ext cx="7772400" cy="1362000"/>
          </a:xfrm>
          <a:prstGeom prst="rect">
            <a:avLst/>
          </a:prstGeom>
          <a:noFill/>
          <a:ln>
            <a:noFill/>
          </a:ln>
        </p:spPr>
        <p:txBody>
          <a:bodyPr spcFirstLastPara="1" wrap="square" lIns="91575" tIns="45025" rIns="91575" bIns="45025"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0" name="Google Shape;180;p28"/>
          <p:cNvSpPr txBox="1">
            <a:spLocks noGrp="1"/>
          </p:cNvSpPr>
          <p:nvPr>
            <p:ph type="body" idx="1"/>
          </p:nvPr>
        </p:nvSpPr>
        <p:spPr>
          <a:xfrm>
            <a:off x="722313" y="2906713"/>
            <a:ext cx="7772400" cy="1500300"/>
          </a:xfrm>
          <a:prstGeom prst="rect">
            <a:avLst/>
          </a:prstGeom>
          <a:noFill/>
          <a:ln>
            <a:noFill/>
          </a:ln>
        </p:spPr>
        <p:txBody>
          <a:bodyPr spcFirstLastPara="1" wrap="square" lIns="91575" tIns="45025" rIns="91575" bIns="45025" anchor="b" anchorCtr="0">
            <a:noAutofit/>
          </a:bodyPr>
          <a:lstStyle>
            <a:lvl1pPr marL="457200" lvl="0" indent="-228600" algn="l" rtl="0">
              <a:spcBef>
                <a:spcPts val="400"/>
              </a:spcBef>
              <a:spcAft>
                <a:spcPts val="0"/>
              </a:spcAft>
              <a:buClr>
                <a:schemeClr val="dk1"/>
              </a:buClr>
              <a:buSzPts val="2000"/>
              <a:buFont typeface="Times New Roman"/>
              <a:buNone/>
              <a:defRPr sz="2000"/>
            </a:lvl1pPr>
            <a:lvl2pPr marL="914400" lvl="1" indent="-228600" algn="l" rtl="0">
              <a:spcBef>
                <a:spcPts val="360"/>
              </a:spcBef>
              <a:spcAft>
                <a:spcPts val="0"/>
              </a:spcAft>
              <a:buClr>
                <a:schemeClr val="dk1"/>
              </a:buClr>
              <a:buSzPts val="1800"/>
              <a:buFont typeface="Times New Roman"/>
              <a:buNone/>
              <a:defRPr sz="1800"/>
            </a:lvl2pPr>
            <a:lvl3pPr marL="1371600" lvl="2" indent="-228600" algn="l" rtl="0">
              <a:spcBef>
                <a:spcPts val="320"/>
              </a:spcBef>
              <a:spcAft>
                <a:spcPts val="0"/>
              </a:spcAft>
              <a:buClr>
                <a:schemeClr val="dk1"/>
              </a:buClr>
              <a:buSzPts val="1600"/>
              <a:buFont typeface="Times New Roman"/>
              <a:buNone/>
              <a:defRPr sz="1600"/>
            </a:lvl3pPr>
            <a:lvl4pPr marL="1828800" lvl="3" indent="-228600" algn="l" rtl="0">
              <a:spcBef>
                <a:spcPts val="280"/>
              </a:spcBef>
              <a:spcAft>
                <a:spcPts val="0"/>
              </a:spcAft>
              <a:buClr>
                <a:schemeClr val="dk1"/>
              </a:buClr>
              <a:buSzPts val="1400"/>
              <a:buFont typeface="Times New Roman"/>
              <a:buNone/>
              <a:defRPr sz="1400"/>
            </a:lvl4pPr>
            <a:lvl5pPr marL="2286000" lvl="4" indent="-228600" algn="l" rtl="0">
              <a:spcBef>
                <a:spcPts val="280"/>
              </a:spcBef>
              <a:spcAft>
                <a:spcPts val="0"/>
              </a:spcAft>
              <a:buClr>
                <a:schemeClr val="dk1"/>
              </a:buClr>
              <a:buSzPts val="1400"/>
              <a:buFont typeface="Times New Roman"/>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181" name="Google Shape;181;p28"/>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p28"/>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p28"/>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C8B8A"/>
                </a:solidFill>
              </a:defRPr>
            </a:lvl1pPr>
            <a:lvl2pPr marL="914400" lvl="1" indent="-228600" algn="l">
              <a:lnSpc>
                <a:spcPct val="100000"/>
              </a:lnSpc>
              <a:spcBef>
                <a:spcPts val="360"/>
              </a:spcBef>
              <a:spcAft>
                <a:spcPts val="0"/>
              </a:spcAft>
              <a:buSzPts val="1800"/>
              <a:buNone/>
              <a:defRPr sz="1800">
                <a:solidFill>
                  <a:srgbClr val="8C8B8A"/>
                </a:solidFill>
              </a:defRPr>
            </a:lvl2pPr>
            <a:lvl3pPr marL="1371600" lvl="2" indent="-228600" algn="l">
              <a:lnSpc>
                <a:spcPct val="100000"/>
              </a:lnSpc>
              <a:spcBef>
                <a:spcPts val="320"/>
              </a:spcBef>
              <a:spcAft>
                <a:spcPts val="0"/>
              </a:spcAft>
              <a:buSzPts val="1600"/>
              <a:buNone/>
              <a:defRPr sz="1600">
                <a:solidFill>
                  <a:srgbClr val="8C8B8A"/>
                </a:solidFill>
              </a:defRPr>
            </a:lvl3pPr>
            <a:lvl4pPr marL="1828800" lvl="3" indent="-228600" algn="l">
              <a:lnSpc>
                <a:spcPct val="100000"/>
              </a:lnSpc>
              <a:spcBef>
                <a:spcPts val="280"/>
              </a:spcBef>
              <a:spcAft>
                <a:spcPts val="0"/>
              </a:spcAft>
              <a:buSzPts val="1400"/>
              <a:buNone/>
              <a:defRPr sz="1400">
                <a:solidFill>
                  <a:srgbClr val="8C8B8A"/>
                </a:solidFill>
              </a:defRPr>
            </a:lvl4pPr>
            <a:lvl5pPr marL="2286000" lvl="4" indent="-228600" algn="l">
              <a:lnSpc>
                <a:spcPct val="100000"/>
              </a:lnSpc>
              <a:spcBef>
                <a:spcPts val="280"/>
              </a:spcBef>
              <a:spcAft>
                <a:spcPts val="0"/>
              </a:spcAft>
              <a:buSzPts val="1400"/>
              <a:buNone/>
              <a:defRPr sz="1400">
                <a:solidFill>
                  <a:srgbClr val="8C8B8A"/>
                </a:solidFill>
              </a:defRPr>
            </a:lvl5pPr>
            <a:lvl6pPr marL="2743200" lvl="5" indent="-228600" algn="l">
              <a:lnSpc>
                <a:spcPct val="100000"/>
              </a:lnSpc>
              <a:spcBef>
                <a:spcPts val="280"/>
              </a:spcBef>
              <a:spcAft>
                <a:spcPts val="0"/>
              </a:spcAft>
              <a:buSzPts val="1400"/>
              <a:buNone/>
              <a:defRPr sz="1400">
                <a:solidFill>
                  <a:srgbClr val="8C8B8A"/>
                </a:solidFill>
              </a:defRPr>
            </a:lvl6pPr>
            <a:lvl7pPr marL="3200400" lvl="6" indent="-228600" algn="l">
              <a:lnSpc>
                <a:spcPct val="100000"/>
              </a:lnSpc>
              <a:spcBef>
                <a:spcPts val="280"/>
              </a:spcBef>
              <a:spcAft>
                <a:spcPts val="0"/>
              </a:spcAft>
              <a:buSzPts val="1400"/>
              <a:buNone/>
              <a:defRPr sz="1400">
                <a:solidFill>
                  <a:srgbClr val="8C8B8A"/>
                </a:solidFill>
              </a:defRPr>
            </a:lvl7pPr>
            <a:lvl8pPr marL="3657600" lvl="7" indent="-228600" algn="l">
              <a:lnSpc>
                <a:spcPct val="100000"/>
              </a:lnSpc>
              <a:spcBef>
                <a:spcPts val="280"/>
              </a:spcBef>
              <a:spcAft>
                <a:spcPts val="0"/>
              </a:spcAft>
              <a:buSzPts val="1400"/>
              <a:buNone/>
              <a:defRPr sz="1400">
                <a:solidFill>
                  <a:srgbClr val="8C8B8A"/>
                </a:solidFill>
              </a:defRPr>
            </a:lvl8pPr>
            <a:lvl9pPr marL="4114800" lvl="8" indent="-228600" algn="l">
              <a:lnSpc>
                <a:spcPct val="100000"/>
              </a:lnSpc>
              <a:spcBef>
                <a:spcPts val="280"/>
              </a:spcBef>
              <a:spcAft>
                <a:spcPts val="0"/>
              </a:spcAft>
              <a:buSzPts val="1400"/>
              <a:buNone/>
              <a:defRPr sz="1400">
                <a:solidFill>
                  <a:srgbClr val="8C8B8A"/>
                </a:solidFill>
              </a:defRPr>
            </a:lvl9pPr>
          </a:lstStyle>
          <a:p>
            <a:endParaRPr/>
          </a:p>
        </p:txBody>
      </p:sp>
      <p:sp>
        <p:nvSpPr>
          <p:cNvPr id="29" name="Google Shape;29;p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5" name="Google Shape;35;p5"/>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6" name="Google Shape;36;p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6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2" name="Google Shape;42;p6"/>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3" name="Google Shape;43;p6"/>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4" name="Google Shape;44;p6"/>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5" name="Google Shape;45;p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0" name="Google Shape;60;p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3" name="Google Shape;63;p9"/>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a:spLocks noGrp="1"/>
          </p:cNvSpPr>
          <p:nvPr>
            <p:ph type="pic" idx="2"/>
          </p:nvPr>
        </p:nvSpPr>
        <p:spPr>
          <a:xfrm>
            <a:off x="0" y="0"/>
            <a:ext cx="8458200" cy="5486400"/>
          </a:xfrm>
          <a:prstGeom prst="rect">
            <a:avLst/>
          </a:prstGeom>
          <a:noFill/>
          <a:ln>
            <a:noFill/>
          </a:ln>
        </p:spPr>
      </p:sp>
      <p:sp>
        <p:nvSpPr>
          <p:cNvPr id="67" name="Google Shape;67;p10"/>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8" name="Google Shape;68;p1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9;p1"/>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13">
            <a:alphaModFix/>
          </a:blip>
          <a:srcRect/>
          <a:stretch/>
        </p:blipFill>
        <p:spPr>
          <a:xfrm>
            <a:off x="685800" y="5551547"/>
            <a:ext cx="1981200" cy="7082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dt" idx="10"/>
          </p:nvPr>
        </p:nvSpPr>
        <p:spPr>
          <a:xfrm>
            <a:off x="692150" y="6248400"/>
            <a:ext cx="1871700" cy="457200"/>
          </a:xfrm>
          <a:prstGeom prst="rect">
            <a:avLst/>
          </a:prstGeom>
          <a:noFill/>
          <a:ln>
            <a:noFill/>
          </a:ln>
        </p:spPr>
        <p:txBody>
          <a:bodyPr spcFirstLastPara="1" wrap="square" lIns="91575" tIns="45025" rIns="91575" bIns="45025" anchor="ctr" anchorCtr="0">
            <a:noAutofit/>
          </a:bodyPr>
          <a:lstStyle>
            <a:lvl1pPr marR="0" lvl="0" algn="l" rtl="0">
              <a:lnSpc>
                <a:spcPct val="100000"/>
              </a:lnSpc>
              <a:spcBef>
                <a:spcPts val="0"/>
              </a:spcBef>
              <a:spcAft>
                <a:spcPts val="0"/>
              </a:spcAft>
              <a:buSzPts val="1400"/>
              <a:buNone/>
              <a:defRPr sz="4400" b="1" i="1" u="none">
                <a:solidFill>
                  <a:schemeClr val="dk1"/>
                </a:solidFill>
                <a:latin typeface="Palatino"/>
                <a:ea typeface="Palatino"/>
                <a:cs typeface="Palatino"/>
                <a:sym typeface="Palatino"/>
              </a:defRPr>
            </a:lvl1pPr>
            <a:lvl2pPr marR="0" lvl="1"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2pPr>
            <a:lvl3pPr marR="0" lvl="2"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3pPr>
            <a:lvl4pPr marR="0" lvl="3"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4pPr>
            <a:lvl5pPr marR="0" lvl="4"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5pPr>
            <a:lvl6pPr marR="0" lvl="5"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6pPr>
            <a:lvl7pPr marR="0" lvl="6"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7pPr>
            <a:lvl8pPr marR="0" lvl="7"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8pPr>
            <a:lvl9pPr marR="0" lvl="8"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9pPr>
          </a:lstStyle>
          <a:p>
            <a:endParaRPr/>
          </a:p>
        </p:txBody>
      </p:sp>
      <p:sp>
        <p:nvSpPr>
          <p:cNvPr id="85" name="Google Shape;85;p13"/>
          <p:cNvSpPr txBox="1">
            <a:spLocks noGrp="1"/>
          </p:cNvSpPr>
          <p:nvPr>
            <p:ph type="ftr" idx="11"/>
          </p:nvPr>
        </p:nvSpPr>
        <p:spPr>
          <a:xfrm>
            <a:off x="3117850" y="6248400"/>
            <a:ext cx="2908200" cy="457200"/>
          </a:xfrm>
          <a:prstGeom prst="rect">
            <a:avLst/>
          </a:prstGeom>
          <a:noFill/>
          <a:ln>
            <a:noFill/>
          </a:ln>
        </p:spPr>
        <p:txBody>
          <a:bodyPr spcFirstLastPara="1" wrap="square" lIns="91575" tIns="45025" rIns="91575" bIns="45025" anchor="ctr" anchorCtr="0">
            <a:noAutofit/>
          </a:bodyPr>
          <a:lstStyle>
            <a:lvl1pPr marR="0" lvl="0" algn="l" rtl="0">
              <a:lnSpc>
                <a:spcPct val="100000"/>
              </a:lnSpc>
              <a:spcBef>
                <a:spcPts val="0"/>
              </a:spcBef>
              <a:spcAft>
                <a:spcPts val="0"/>
              </a:spcAft>
              <a:buSzPts val="1400"/>
              <a:buNone/>
              <a:defRPr sz="4400" b="1" i="1" u="none">
                <a:solidFill>
                  <a:schemeClr val="dk1"/>
                </a:solidFill>
                <a:latin typeface="Palatino"/>
                <a:ea typeface="Palatino"/>
                <a:cs typeface="Palatino"/>
                <a:sym typeface="Palatino"/>
              </a:defRPr>
            </a:lvl1pPr>
            <a:lvl2pPr marR="0" lvl="1"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2pPr>
            <a:lvl3pPr marR="0" lvl="2"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3pPr>
            <a:lvl4pPr marR="0" lvl="3"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4pPr>
            <a:lvl5pPr marR="0" lvl="4"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5pPr>
            <a:lvl6pPr marR="0" lvl="5"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6pPr>
            <a:lvl7pPr marR="0" lvl="6"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7pPr>
            <a:lvl8pPr marR="0" lvl="7"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8pPr>
            <a:lvl9pPr marR="0" lvl="8" algn="l" rtl="0">
              <a:lnSpc>
                <a:spcPct val="100000"/>
              </a:lnSpc>
              <a:spcBef>
                <a:spcPts val="0"/>
              </a:spcBef>
              <a:spcAft>
                <a:spcPts val="0"/>
              </a:spcAft>
              <a:buSzPts val="1400"/>
              <a:buNone/>
              <a:defRPr sz="4400" b="1" i="1" u="none" strike="noStrike" cap="none">
                <a:solidFill>
                  <a:schemeClr val="dk1"/>
                </a:solidFill>
                <a:latin typeface="Palatino"/>
                <a:ea typeface="Palatino"/>
                <a:cs typeface="Palatino"/>
                <a:sym typeface="Palatino"/>
              </a:defRPr>
            </a:lvl9pPr>
          </a:lstStyle>
          <a:p>
            <a:endParaRPr/>
          </a:p>
        </p:txBody>
      </p:sp>
      <p:sp>
        <p:nvSpPr>
          <p:cNvPr id="86" name="Google Shape;86;p13"/>
          <p:cNvSpPr txBox="1">
            <a:spLocks noGrp="1"/>
          </p:cNvSpPr>
          <p:nvPr>
            <p:ph type="sldNum" idx="12"/>
          </p:nvPr>
        </p:nvSpPr>
        <p:spPr>
          <a:xfrm>
            <a:off x="6580187" y="6248400"/>
            <a:ext cx="1871700" cy="457200"/>
          </a:xfrm>
          <a:prstGeom prst="rect">
            <a:avLst/>
          </a:prstGeom>
          <a:noFill/>
          <a:ln>
            <a:noFill/>
          </a:ln>
        </p:spPr>
        <p:txBody>
          <a:bodyPr spcFirstLastPara="1" wrap="square" lIns="91575" tIns="45025" rIns="91575" bIns="45025" anchor="ctr"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87" name="Google Shape;87;p13"/>
          <p:cNvSpPr txBox="1">
            <a:spLocks noGrp="1"/>
          </p:cNvSpPr>
          <p:nvPr>
            <p:ph type="title"/>
          </p:nvPr>
        </p:nvSpPr>
        <p:spPr>
          <a:xfrm>
            <a:off x="1039812" y="609600"/>
            <a:ext cx="7064400" cy="1143000"/>
          </a:xfrm>
          <a:prstGeom prst="rect">
            <a:avLst/>
          </a:prstGeom>
          <a:noFill/>
          <a:ln>
            <a:noFill/>
          </a:ln>
        </p:spPr>
        <p:txBody>
          <a:bodyPr spcFirstLastPara="1" wrap="square" lIns="91575" tIns="45025" rIns="91575" bIns="45025"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8" name="Google Shape;88;p13"/>
          <p:cNvSpPr txBox="1">
            <a:spLocks noGrp="1"/>
          </p:cNvSpPr>
          <p:nvPr>
            <p:ph type="body" idx="1"/>
          </p:nvPr>
        </p:nvSpPr>
        <p:spPr>
          <a:xfrm>
            <a:off x="1039812" y="1981200"/>
            <a:ext cx="7064400" cy="4114800"/>
          </a:xfrm>
          <a:prstGeom prst="rect">
            <a:avLst/>
          </a:prstGeom>
          <a:noFill/>
          <a:ln>
            <a:noFill/>
          </a:ln>
        </p:spPr>
        <p:txBody>
          <a:bodyPr spcFirstLastPara="1" wrap="square" lIns="91575" tIns="45025" rIns="91575" bIns="45025"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0050" algn="l" rtl="0">
              <a:spcBef>
                <a:spcPts val="540"/>
              </a:spcBef>
              <a:spcAft>
                <a:spcPts val="0"/>
              </a:spcAft>
              <a:buClr>
                <a:schemeClr val="dk1"/>
              </a:buClr>
              <a:buSzPts val="27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wU2CPddoyRbnKEX5CYcAouI7vq3PHHtbwMDIsO_JAcg/co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odNVfK1YIklgM2tsstR0LvBSbmmHJmqxvoaDyp9iL9w/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hyperlink" Target="https://ohiofamiliesengage.o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www.sst7.org/" TargetMode="External"/><Relationship Id="rId4" Type="http://schemas.openxmlformats.org/officeDocument/2006/relationships/hyperlink" Target="https://nnps.jhucsos.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kamenski@ncoes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ctrTitle"/>
          </p:nvPr>
        </p:nvSpPr>
        <p:spPr>
          <a:xfrm>
            <a:off x="526093" y="626301"/>
            <a:ext cx="7703507" cy="30636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6600"/>
              <a:buFont typeface="Cambria"/>
              <a:buNone/>
            </a:pPr>
            <a:r>
              <a:rPr lang="en-US" sz="5700" b="1">
                <a:latin typeface="Calibri"/>
                <a:ea typeface="Calibri"/>
                <a:cs typeface="Calibri"/>
                <a:sym typeface="Calibri"/>
              </a:rPr>
              <a:t>National Network of Partnership Schools (NNPS), FCE, OLI4, WHAT?</a:t>
            </a:r>
            <a:endParaRPr sz="5700" b="1">
              <a:latin typeface="Calibri"/>
              <a:ea typeface="Calibri"/>
              <a:cs typeface="Calibri"/>
              <a:sym typeface="Calibri"/>
            </a:endParaRPr>
          </a:p>
        </p:txBody>
      </p:sp>
      <p:sp>
        <p:nvSpPr>
          <p:cNvPr id="189" name="Google Shape;189;p29"/>
          <p:cNvSpPr txBox="1">
            <a:spLocks noGrp="1"/>
          </p:cNvSpPr>
          <p:nvPr>
            <p:ph type="subTitle" idx="1"/>
          </p:nvPr>
        </p:nvSpPr>
        <p:spPr>
          <a:xfrm>
            <a:off x="415213" y="4038557"/>
            <a:ext cx="6461700" cy="15302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a:t>Dr. Heidi Orvosh-Kamenski</a:t>
            </a:r>
            <a:endParaRPr/>
          </a:p>
          <a:p>
            <a:pPr marL="0" lvl="0" indent="0" algn="l" rtl="0">
              <a:lnSpc>
                <a:spcPct val="100000"/>
              </a:lnSpc>
              <a:spcBef>
                <a:spcPts val="0"/>
              </a:spcBef>
              <a:spcAft>
                <a:spcPts val="0"/>
              </a:spcAft>
              <a:buSzPts val="2000"/>
              <a:buNone/>
            </a:pPr>
            <a:r>
              <a:rPr lang="en-US"/>
              <a:t>February 9, 2022</a:t>
            </a:r>
            <a:endParaRPr/>
          </a:p>
        </p:txBody>
      </p:sp>
      <p:pic>
        <p:nvPicPr>
          <p:cNvPr id="190" name="Google Shape;190;p29"/>
          <p:cNvPicPr preferRelativeResize="0"/>
          <p:nvPr/>
        </p:nvPicPr>
        <p:blipFill rotWithShape="1">
          <a:blip r:embed="rId3">
            <a:alphaModFix/>
          </a:blip>
          <a:srcRect/>
          <a:stretch/>
        </p:blipFill>
        <p:spPr>
          <a:xfrm>
            <a:off x="3745282" y="3689982"/>
            <a:ext cx="4471792" cy="2635661"/>
          </a:xfrm>
          <a:prstGeom prst="rect">
            <a:avLst/>
          </a:prstGeom>
          <a:noFill/>
          <a:ln>
            <a:noFill/>
          </a:ln>
        </p:spPr>
      </p:pic>
      <p:sp>
        <p:nvSpPr>
          <p:cNvPr id="191" name="Google Shape;191;p29"/>
          <p:cNvSpPr txBox="1"/>
          <p:nvPr/>
        </p:nvSpPr>
        <p:spPr>
          <a:xfrm>
            <a:off x="6475956" y="5774498"/>
            <a:ext cx="284052"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p:nvPr/>
        </p:nvSpPr>
        <p:spPr>
          <a:xfrm>
            <a:off x="0" y="0"/>
            <a:ext cx="9144000" cy="764700"/>
          </a:xfrm>
          <a:prstGeom prst="rect">
            <a:avLst/>
          </a:prstGeom>
          <a:noFill/>
          <a:ln>
            <a:noFill/>
          </a:ln>
        </p:spPr>
        <p:txBody>
          <a:bodyPr spcFirstLastPara="1" wrap="square" lIns="86475" tIns="43225" rIns="86475" bIns="43225"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293" name="Google Shape;293;p38"/>
          <p:cNvSpPr txBox="1"/>
          <p:nvPr/>
        </p:nvSpPr>
        <p:spPr>
          <a:xfrm>
            <a:off x="0" y="-85725"/>
            <a:ext cx="9144000" cy="1080000"/>
          </a:xfrm>
          <a:prstGeom prst="rect">
            <a:avLst/>
          </a:prstGeom>
          <a:noFill/>
          <a:ln>
            <a:noFill/>
          </a:ln>
        </p:spPr>
        <p:txBody>
          <a:bodyPr spcFirstLastPara="1" wrap="square" lIns="86475" tIns="43225" rIns="86475" bIns="43225" anchor="t" anchorCtr="0">
            <a:spAutoFit/>
          </a:bodyPr>
          <a:lstStyle/>
          <a:p>
            <a:pPr marL="0" marR="0" lvl="0" indent="0" algn="ctr" rtl="0">
              <a:lnSpc>
                <a:spcPct val="50000"/>
              </a:lnSpc>
              <a:spcBef>
                <a:spcPts val="0"/>
              </a:spcBef>
              <a:spcAft>
                <a:spcPts val="0"/>
              </a:spcAft>
              <a:buClr>
                <a:schemeClr val="dk1"/>
              </a:buClr>
              <a:buSzPts val="1900"/>
              <a:buFont typeface="Palatino"/>
              <a:buNone/>
            </a:pPr>
            <a:endParaRPr sz="1900" b="0" i="0" u="none">
              <a:solidFill>
                <a:srgbClr val="0000FF"/>
              </a:solidFill>
              <a:latin typeface="Arial"/>
              <a:ea typeface="Arial"/>
              <a:cs typeface="Arial"/>
              <a:sym typeface="Arial"/>
            </a:endParaRPr>
          </a:p>
          <a:p>
            <a:pPr marL="0" marR="0" lvl="0" indent="0" algn="l" rtl="0">
              <a:lnSpc>
                <a:spcPct val="50000"/>
              </a:lnSpc>
              <a:spcBef>
                <a:spcPts val="1000"/>
              </a:spcBef>
              <a:spcAft>
                <a:spcPts val="0"/>
              </a:spcAft>
              <a:buClr>
                <a:srgbClr val="0000FF"/>
              </a:buClr>
              <a:buSzPts val="2000"/>
              <a:buFont typeface="Arial"/>
              <a:buNone/>
            </a:pPr>
            <a:r>
              <a:rPr lang="en-US" sz="2000" b="1" i="0" u="none">
                <a:solidFill>
                  <a:srgbClr val="0000FF"/>
                </a:solidFill>
                <a:latin typeface="Arial"/>
                <a:ea typeface="Arial"/>
                <a:cs typeface="Arial"/>
                <a:sym typeface="Arial"/>
              </a:rPr>
              <a:t>MIDDLE SCHOOL EXAMPLES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for a One-Year Action Plan for Partnerships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a:t>
            </a:r>
            <a:r>
              <a:rPr lang="en-US" sz="2000" b="1" i="0" u="none">
                <a:solidFill>
                  <a:schemeClr val="dk1"/>
                </a:solidFill>
                <a:latin typeface="Arial"/>
                <a:ea typeface="Arial"/>
                <a:cs typeface="Arial"/>
                <a:sym typeface="Arial"/>
              </a:rPr>
              <a:t> </a:t>
            </a:r>
            <a:r>
              <a:rPr lang="en-US" sz="2000" b="1" i="1" u="none">
                <a:solidFill>
                  <a:srgbClr val="0000FF"/>
                </a:solidFill>
                <a:latin typeface="Arial"/>
                <a:ea typeface="Arial"/>
                <a:cs typeface="Arial"/>
                <a:sym typeface="Arial"/>
              </a:rPr>
              <a:t>IMPROVE ATTENDANCE</a:t>
            </a:r>
            <a:endParaRPr/>
          </a:p>
        </p:txBody>
      </p:sp>
      <p:sp>
        <p:nvSpPr>
          <p:cNvPr id="294" name="Google Shape;294;p38"/>
          <p:cNvSpPr txBox="1"/>
          <p:nvPr/>
        </p:nvSpPr>
        <p:spPr>
          <a:xfrm>
            <a:off x="0" y="12827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1</a:t>
            </a:r>
            <a:endParaRPr/>
          </a:p>
        </p:txBody>
      </p:sp>
      <p:sp>
        <p:nvSpPr>
          <p:cNvPr id="295" name="Google Shape;295;p38"/>
          <p:cNvSpPr txBox="1"/>
          <p:nvPr/>
        </p:nvSpPr>
        <p:spPr>
          <a:xfrm>
            <a:off x="1371600" y="1295400"/>
            <a:ext cx="7620000" cy="9789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“Attendance Summit” for parents on the importance of student attendance.  Speakers may include school administrators, counselors, legal experts, teachers, health service providers, students, and family members</a:t>
            </a:r>
            <a:endParaRPr/>
          </a:p>
        </p:txBody>
      </p:sp>
      <p:sp>
        <p:nvSpPr>
          <p:cNvPr id="296" name="Google Shape;296;p38"/>
          <p:cNvSpPr txBox="1"/>
          <p:nvPr/>
        </p:nvSpPr>
        <p:spPr>
          <a:xfrm>
            <a:off x="0" y="23241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2</a:t>
            </a:r>
            <a:endParaRPr/>
          </a:p>
        </p:txBody>
      </p:sp>
      <p:sp>
        <p:nvSpPr>
          <p:cNvPr id="297" name="Google Shape;297;p38"/>
          <p:cNvSpPr txBox="1"/>
          <p:nvPr/>
        </p:nvSpPr>
        <p:spPr>
          <a:xfrm>
            <a:off x="1428750" y="2452687"/>
            <a:ext cx="76200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Recognition postcards for good or improved attendance</a:t>
            </a:r>
            <a:endParaRPr/>
          </a:p>
        </p:txBody>
      </p:sp>
      <p:sp>
        <p:nvSpPr>
          <p:cNvPr id="298" name="Google Shape;298;p38"/>
          <p:cNvSpPr txBox="1"/>
          <p:nvPr/>
        </p:nvSpPr>
        <p:spPr>
          <a:xfrm>
            <a:off x="0" y="2919412"/>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3</a:t>
            </a:r>
            <a:endParaRPr/>
          </a:p>
        </p:txBody>
      </p:sp>
      <p:sp>
        <p:nvSpPr>
          <p:cNvPr id="299" name="Google Shape;299;p38"/>
          <p:cNvSpPr txBox="1"/>
          <p:nvPr/>
        </p:nvSpPr>
        <p:spPr>
          <a:xfrm>
            <a:off x="1409700" y="3019425"/>
            <a:ext cx="7620000" cy="3141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Family volunteers as attendance monitors</a:t>
            </a:r>
            <a:endParaRPr/>
          </a:p>
        </p:txBody>
      </p:sp>
      <p:sp>
        <p:nvSpPr>
          <p:cNvPr id="300" name="Google Shape;300;p38"/>
          <p:cNvSpPr txBox="1"/>
          <p:nvPr/>
        </p:nvSpPr>
        <p:spPr>
          <a:xfrm>
            <a:off x="0" y="3490912"/>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4</a:t>
            </a:r>
            <a:endParaRPr/>
          </a:p>
        </p:txBody>
      </p:sp>
      <p:sp>
        <p:nvSpPr>
          <p:cNvPr id="301" name="Google Shape;301;p38"/>
          <p:cNvSpPr txBox="1"/>
          <p:nvPr/>
        </p:nvSpPr>
        <p:spPr>
          <a:xfrm>
            <a:off x="1423987" y="3543300"/>
            <a:ext cx="7415100" cy="535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Interactive homework for students and family partners to create a poster about why good attendance is important</a:t>
            </a:r>
            <a:endParaRPr/>
          </a:p>
        </p:txBody>
      </p:sp>
      <p:sp>
        <p:nvSpPr>
          <p:cNvPr id="302" name="Google Shape;302;p38"/>
          <p:cNvSpPr txBox="1"/>
          <p:nvPr/>
        </p:nvSpPr>
        <p:spPr>
          <a:xfrm>
            <a:off x="1414462" y="4279900"/>
            <a:ext cx="7772400" cy="7572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PTA/PTO communications, translated as needed, for all families on requirements for student attendance and on-time arrival, and steps</a:t>
            </a:r>
            <a:endParaRPr/>
          </a:p>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to take when students return to school after illness</a:t>
            </a:r>
            <a:endParaRPr/>
          </a:p>
        </p:txBody>
      </p:sp>
      <p:sp>
        <p:nvSpPr>
          <p:cNvPr id="303" name="Google Shape;303;p38"/>
          <p:cNvSpPr txBox="1"/>
          <p:nvPr/>
        </p:nvSpPr>
        <p:spPr>
          <a:xfrm>
            <a:off x="0" y="42291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5</a:t>
            </a:r>
            <a:endParaRPr/>
          </a:p>
        </p:txBody>
      </p:sp>
      <p:sp>
        <p:nvSpPr>
          <p:cNvPr id="304" name="Google Shape;304;p38"/>
          <p:cNvSpPr txBox="1"/>
          <p:nvPr/>
        </p:nvSpPr>
        <p:spPr>
          <a:xfrm>
            <a:off x="1447800" y="5181600"/>
            <a:ext cx="7239000" cy="7572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Local businesses issue “gold cards” for discounts to students and their families if students have satisfactory or improved attendance in each report card period. </a:t>
            </a:r>
            <a:endParaRPr/>
          </a:p>
        </p:txBody>
      </p:sp>
      <p:sp>
        <p:nvSpPr>
          <p:cNvPr id="305" name="Google Shape;305;p38"/>
          <p:cNvSpPr txBox="1"/>
          <p:nvPr/>
        </p:nvSpPr>
        <p:spPr>
          <a:xfrm>
            <a:off x="0" y="5119687"/>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6</a:t>
            </a:r>
            <a:endParaRPr/>
          </a:p>
        </p:txBody>
      </p:sp>
      <p:sp>
        <p:nvSpPr>
          <p:cNvPr id="306" name="Google Shape;306;p38"/>
          <p:cNvSpPr txBox="1"/>
          <p:nvPr/>
        </p:nvSpPr>
        <p:spPr>
          <a:xfrm>
            <a:off x="228600" y="6218237"/>
            <a:ext cx="8686800" cy="400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…AND MANY OTHER IDEAS FOR EACH TYPE OF INVOLVEMENT</a:t>
            </a:r>
            <a:endParaRPr/>
          </a:p>
        </p:txBody>
      </p:sp>
      <p:sp>
        <p:nvSpPr>
          <p:cNvPr id="307" name="Google Shape;307;p38"/>
          <p:cNvSpPr txBox="1"/>
          <p:nvPr/>
        </p:nvSpPr>
        <p:spPr>
          <a:xfrm>
            <a:off x="6858000" y="152400"/>
            <a:ext cx="1981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08" name="Google Shape;308;p38"/>
          <p:cNvSpPr txBox="1"/>
          <p:nvPr/>
        </p:nvSpPr>
        <p:spPr>
          <a:xfrm>
            <a:off x="3733800" y="2681287"/>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09" name="Google Shape;309;p38"/>
          <p:cNvSpPr txBox="1"/>
          <p:nvPr/>
        </p:nvSpPr>
        <p:spPr>
          <a:xfrm>
            <a:off x="7010400" y="0"/>
            <a:ext cx="2133600" cy="7695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pic>
        <p:nvPicPr>
          <p:cNvPr id="310" name="Google Shape;310;p38"/>
          <p:cNvPicPr preferRelativeResize="0"/>
          <p:nvPr/>
        </p:nvPicPr>
        <p:blipFill rotWithShape="1">
          <a:blip r:embed="rId3">
            <a:alphaModFix/>
          </a:blip>
          <a:srcRect/>
          <a:stretch/>
        </p:blipFill>
        <p:spPr>
          <a:xfrm>
            <a:off x="6781800" y="0"/>
            <a:ext cx="2209799" cy="1371601"/>
          </a:xfrm>
          <a:prstGeom prst="rect">
            <a:avLst/>
          </a:prstGeom>
          <a:noFill/>
          <a:ln>
            <a:noFill/>
          </a:ln>
        </p:spPr>
      </p:pic>
      <p:sp>
        <p:nvSpPr>
          <p:cNvPr id="311" name="Google Shape;311;p38"/>
          <p:cNvSpPr txBox="1"/>
          <p:nvPr/>
        </p:nvSpPr>
        <p:spPr>
          <a:xfrm rot="-1739950">
            <a:off x="5270659" y="380602"/>
            <a:ext cx="2198652" cy="7695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200"/>
              <a:buFont typeface="Arial"/>
              <a:buNone/>
            </a:pPr>
            <a:r>
              <a:rPr lang="en-US" sz="2200" b="1" i="0" u="none">
                <a:solidFill>
                  <a:srgbClr val="FF0000"/>
                </a:solidFill>
                <a:latin typeface="Arial"/>
                <a:ea typeface="Arial"/>
                <a:cs typeface="Arial"/>
                <a:sym typeface="Arial"/>
              </a:rPr>
              <a:t>ATTENDANCE GOAL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txBox="1"/>
          <p:nvPr/>
        </p:nvSpPr>
        <p:spPr>
          <a:xfrm>
            <a:off x="0" y="0"/>
            <a:ext cx="9144000" cy="764700"/>
          </a:xfrm>
          <a:prstGeom prst="rect">
            <a:avLst/>
          </a:prstGeom>
          <a:noFill/>
          <a:ln>
            <a:noFill/>
          </a:ln>
        </p:spPr>
        <p:txBody>
          <a:bodyPr spcFirstLastPara="1" wrap="square" lIns="86475" tIns="43225" rIns="86475" bIns="43225"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17" name="Google Shape;317;p39"/>
          <p:cNvSpPr txBox="1"/>
          <p:nvPr/>
        </p:nvSpPr>
        <p:spPr>
          <a:xfrm>
            <a:off x="0" y="-85725"/>
            <a:ext cx="9144000" cy="1080000"/>
          </a:xfrm>
          <a:prstGeom prst="rect">
            <a:avLst/>
          </a:prstGeom>
          <a:noFill/>
          <a:ln>
            <a:noFill/>
          </a:ln>
        </p:spPr>
        <p:txBody>
          <a:bodyPr spcFirstLastPara="1" wrap="square" lIns="86475" tIns="43225" rIns="86475" bIns="43225" anchor="t" anchorCtr="0">
            <a:spAutoFit/>
          </a:bodyPr>
          <a:lstStyle/>
          <a:p>
            <a:pPr marL="0" marR="0" lvl="0" indent="0" algn="ctr" rtl="0">
              <a:lnSpc>
                <a:spcPct val="50000"/>
              </a:lnSpc>
              <a:spcBef>
                <a:spcPts val="0"/>
              </a:spcBef>
              <a:spcAft>
                <a:spcPts val="0"/>
              </a:spcAft>
              <a:buClr>
                <a:schemeClr val="dk1"/>
              </a:buClr>
              <a:buSzPts val="1900"/>
              <a:buFont typeface="Palatino"/>
              <a:buNone/>
            </a:pPr>
            <a:endParaRPr sz="1900" b="0" i="0" u="none">
              <a:solidFill>
                <a:srgbClr val="0000FF"/>
              </a:solidFill>
              <a:latin typeface="Arial"/>
              <a:ea typeface="Arial"/>
              <a:cs typeface="Arial"/>
              <a:sym typeface="Arial"/>
            </a:endParaRPr>
          </a:p>
          <a:p>
            <a:pPr marL="0" marR="0" lvl="0" indent="0" algn="l" rtl="0">
              <a:lnSpc>
                <a:spcPct val="50000"/>
              </a:lnSpc>
              <a:spcBef>
                <a:spcPts val="1000"/>
              </a:spcBef>
              <a:spcAft>
                <a:spcPts val="0"/>
              </a:spcAft>
              <a:buClr>
                <a:srgbClr val="9933FF"/>
              </a:buClr>
              <a:buSzPts val="2000"/>
              <a:buFont typeface="Arial"/>
              <a:buNone/>
            </a:pPr>
            <a:r>
              <a:rPr lang="en-US" sz="2000" b="1" i="0" u="none">
                <a:solidFill>
                  <a:srgbClr val="9933FF"/>
                </a:solidFill>
                <a:latin typeface="Arial"/>
                <a:ea typeface="Arial"/>
                <a:cs typeface="Arial"/>
                <a:sym typeface="Arial"/>
              </a:rPr>
              <a:t>HIGH SCHOOL EXAMPLES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for a One-Year Action Plan for Partnerships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a:t>
            </a:r>
            <a:r>
              <a:rPr lang="en-US" sz="2000" b="1" i="0" u="none">
                <a:solidFill>
                  <a:schemeClr val="dk1"/>
                </a:solidFill>
                <a:latin typeface="Arial"/>
                <a:ea typeface="Arial"/>
                <a:cs typeface="Arial"/>
                <a:sym typeface="Arial"/>
              </a:rPr>
              <a:t> </a:t>
            </a:r>
            <a:r>
              <a:rPr lang="en-US" sz="2000" b="1" i="1" u="none">
                <a:solidFill>
                  <a:srgbClr val="9933FF"/>
                </a:solidFill>
                <a:latin typeface="Arial"/>
                <a:ea typeface="Arial"/>
                <a:cs typeface="Arial"/>
                <a:sym typeface="Arial"/>
              </a:rPr>
              <a:t>IMPROVE POSTSECONDARY PLANNING</a:t>
            </a:r>
            <a:endParaRPr/>
          </a:p>
        </p:txBody>
      </p:sp>
      <p:sp>
        <p:nvSpPr>
          <p:cNvPr id="318" name="Google Shape;318;p39"/>
          <p:cNvSpPr txBox="1"/>
          <p:nvPr/>
        </p:nvSpPr>
        <p:spPr>
          <a:xfrm>
            <a:off x="0" y="1281112"/>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1</a:t>
            </a:r>
            <a:endParaRPr/>
          </a:p>
        </p:txBody>
      </p:sp>
      <p:sp>
        <p:nvSpPr>
          <p:cNvPr id="319" name="Google Shape;319;p39"/>
          <p:cNvSpPr txBox="1"/>
          <p:nvPr/>
        </p:nvSpPr>
        <p:spPr>
          <a:xfrm>
            <a:off x="1371600" y="1295400"/>
            <a:ext cx="7620000" cy="7572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Workshops for parents and students on course credits and </a:t>
            </a:r>
            <a:r>
              <a:rPr lang="en-US" sz="1800" b="1">
                <a:solidFill>
                  <a:schemeClr val="dk1"/>
                </a:solidFill>
              </a:rPr>
              <a:t>graduation</a:t>
            </a:r>
            <a:r>
              <a:rPr lang="en-US" sz="1800" b="1" i="0" u="none">
                <a:solidFill>
                  <a:schemeClr val="dk1"/>
                </a:solidFill>
                <a:latin typeface="Arial"/>
                <a:ea typeface="Arial"/>
                <a:cs typeface="Arial"/>
                <a:sym typeface="Arial"/>
              </a:rPr>
              <a:t> r</a:t>
            </a:r>
            <a:r>
              <a:rPr lang="en-US" sz="1800" b="1">
                <a:solidFill>
                  <a:schemeClr val="dk1"/>
                </a:solidFill>
              </a:rPr>
              <a:t>pathways </a:t>
            </a:r>
            <a:r>
              <a:rPr lang="en-US" sz="1800" b="1" i="0" u="none">
                <a:solidFill>
                  <a:schemeClr val="dk1"/>
                </a:solidFill>
                <a:latin typeface="Arial"/>
                <a:ea typeface="Arial"/>
                <a:cs typeface="Arial"/>
                <a:sym typeface="Arial"/>
              </a:rPr>
              <a:t>for high school graduation, college financial aid, college entry tests, and career planning</a:t>
            </a:r>
            <a:endParaRPr/>
          </a:p>
        </p:txBody>
      </p:sp>
      <p:sp>
        <p:nvSpPr>
          <p:cNvPr id="320" name="Google Shape;320;p39"/>
          <p:cNvSpPr txBox="1"/>
          <p:nvPr/>
        </p:nvSpPr>
        <p:spPr>
          <a:xfrm>
            <a:off x="0" y="2081212"/>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2</a:t>
            </a:r>
            <a:endParaRPr/>
          </a:p>
        </p:txBody>
      </p:sp>
      <p:sp>
        <p:nvSpPr>
          <p:cNvPr id="321" name="Google Shape;321;p39"/>
          <p:cNvSpPr txBox="1"/>
          <p:nvPr/>
        </p:nvSpPr>
        <p:spPr>
          <a:xfrm>
            <a:off x="1385887" y="2149475"/>
            <a:ext cx="7620000" cy="5355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Series of videos for families to learn about high school graduation requirements and postsecondary planning</a:t>
            </a:r>
            <a:endParaRPr/>
          </a:p>
        </p:txBody>
      </p:sp>
      <p:sp>
        <p:nvSpPr>
          <p:cNvPr id="322" name="Google Shape;322;p39"/>
          <p:cNvSpPr txBox="1"/>
          <p:nvPr/>
        </p:nvSpPr>
        <p:spPr>
          <a:xfrm>
            <a:off x="0" y="28194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3</a:t>
            </a:r>
            <a:endParaRPr/>
          </a:p>
        </p:txBody>
      </p:sp>
      <p:sp>
        <p:nvSpPr>
          <p:cNvPr id="323" name="Google Shape;323;p39"/>
          <p:cNvSpPr txBox="1"/>
          <p:nvPr/>
        </p:nvSpPr>
        <p:spPr>
          <a:xfrm>
            <a:off x="1438275" y="2857500"/>
            <a:ext cx="7620000" cy="535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Field trips for students and parents to local colleges and universities</a:t>
            </a:r>
            <a:endParaRPr/>
          </a:p>
        </p:txBody>
      </p:sp>
      <p:sp>
        <p:nvSpPr>
          <p:cNvPr id="324" name="Google Shape;324;p39"/>
          <p:cNvSpPr txBox="1"/>
          <p:nvPr/>
        </p:nvSpPr>
        <p:spPr>
          <a:xfrm>
            <a:off x="0" y="35052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4</a:t>
            </a:r>
            <a:endParaRPr/>
          </a:p>
        </p:txBody>
      </p:sp>
      <p:sp>
        <p:nvSpPr>
          <p:cNvPr id="325" name="Google Shape;325;p39"/>
          <p:cNvSpPr txBox="1"/>
          <p:nvPr/>
        </p:nvSpPr>
        <p:spPr>
          <a:xfrm>
            <a:off x="1423987" y="3556000"/>
            <a:ext cx="7620000" cy="7572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Interactive homework that requires students to discuss their academic goals and career plans with a family partner and to</a:t>
            </a:r>
            <a:endParaRPr/>
          </a:p>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outline strategies for reaching these goals</a:t>
            </a:r>
            <a:endParaRPr/>
          </a:p>
        </p:txBody>
      </p:sp>
      <p:sp>
        <p:nvSpPr>
          <p:cNvPr id="326" name="Google Shape;326;p39"/>
          <p:cNvSpPr txBox="1"/>
          <p:nvPr/>
        </p:nvSpPr>
        <p:spPr>
          <a:xfrm>
            <a:off x="1414462" y="4381500"/>
            <a:ext cx="7772400" cy="7572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 postsecondary planning committee of parents, teachers, and students to implement a series of activities on college awareness</a:t>
            </a:r>
            <a:endParaRPr/>
          </a:p>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and career options from 9</a:t>
            </a:r>
            <a:r>
              <a:rPr lang="en-US" sz="1800" b="1" i="0" u="none" baseline="30000">
                <a:solidFill>
                  <a:schemeClr val="dk1"/>
                </a:solidFill>
                <a:latin typeface="Arial"/>
                <a:ea typeface="Arial"/>
                <a:cs typeface="Arial"/>
                <a:sym typeface="Arial"/>
              </a:rPr>
              <a:t>th</a:t>
            </a:r>
            <a:r>
              <a:rPr lang="en-US" sz="1800" b="1" i="0" u="none">
                <a:solidFill>
                  <a:schemeClr val="dk1"/>
                </a:solidFill>
                <a:latin typeface="Arial"/>
                <a:ea typeface="Arial"/>
                <a:cs typeface="Arial"/>
                <a:sym typeface="Arial"/>
              </a:rPr>
              <a:t> to 12</a:t>
            </a:r>
            <a:r>
              <a:rPr lang="en-US" sz="1800" b="1" i="0" u="none" baseline="30000">
                <a:solidFill>
                  <a:schemeClr val="dk1"/>
                </a:solidFill>
                <a:latin typeface="Arial"/>
                <a:ea typeface="Arial"/>
                <a:cs typeface="Arial"/>
                <a:sym typeface="Arial"/>
              </a:rPr>
              <a:t>th</a:t>
            </a:r>
            <a:r>
              <a:rPr lang="en-US" sz="1800" b="1" i="0" u="none">
                <a:solidFill>
                  <a:schemeClr val="dk1"/>
                </a:solidFill>
                <a:latin typeface="Arial"/>
                <a:ea typeface="Arial"/>
                <a:cs typeface="Arial"/>
                <a:sym typeface="Arial"/>
              </a:rPr>
              <a:t> grade</a:t>
            </a:r>
            <a:endParaRPr/>
          </a:p>
        </p:txBody>
      </p:sp>
      <p:sp>
        <p:nvSpPr>
          <p:cNvPr id="327" name="Google Shape;327;p39"/>
          <p:cNvSpPr txBox="1"/>
          <p:nvPr/>
        </p:nvSpPr>
        <p:spPr>
          <a:xfrm>
            <a:off x="0" y="43434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5</a:t>
            </a:r>
            <a:endParaRPr/>
          </a:p>
        </p:txBody>
      </p:sp>
      <p:sp>
        <p:nvSpPr>
          <p:cNvPr id="328" name="Google Shape;328;p39"/>
          <p:cNvSpPr txBox="1"/>
          <p:nvPr/>
        </p:nvSpPr>
        <p:spPr>
          <a:xfrm>
            <a:off x="1447800" y="5197475"/>
            <a:ext cx="7467600" cy="7572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“College and Careers” club linking students and families with alumni from the school to increase knowledge and actions on postsecondary paths and opportunities</a:t>
            </a:r>
            <a:endParaRPr/>
          </a:p>
        </p:txBody>
      </p:sp>
      <p:sp>
        <p:nvSpPr>
          <p:cNvPr id="329" name="Google Shape;329;p39"/>
          <p:cNvSpPr txBox="1"/>
          <p:nvPr/>
        </p:nvSpPr>
        <p:spPr>
          <a:xfrm>
            <a:off x="0" y="51054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933FF"/>
              </a:buClr>
              <a:buSzPts val="2400"/>
              <a:buFont typeface="Arial"/>
              <a:buNone/>
            </a:pPr>
            <a:r>
              <a:rPr lang="en-US" sz="2400" b="1" i="0" u="none">
                <a:solidFill>
                  <a:srgbClr val="9933FF"/>
                </a:solidFill>
                <a:latin typeface="Arial"/>
                <a:ea typeface="Arial"/>
                <a:cs typeface="Arial"/>
                <a:sym typeface="Arial"/>
              </a:rPr>
              <a:t>TYPE 6</a:t>
            </a:r>
            <a:endParaRPr/>
          </a:p>
        </p:txBody>
      </p:sp>
      <p:sp>
        <p:nvSpPr>
          <p:cNvPr id="330" name="Google Shape;330;p39"/>
          <p:cNvSpPr txBox="1"/>
          <p:nvPr/>
        </p:nvSpPr>
        <p:spPr>
          <a:xfrm>
            <a:off x="228600" y="5991225"/>
            <a:ext cx="8686800" cy="400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…AND MANY OTHER IDEAS FOR EACH TYPE OF INVOLVEMENT</a:t>
            </a:r>
            <a:endParaRPr/>
          </a:p>
        </p:txBody>
      </p:sp>
      <p:sp>
        <p:nvSpPr>
          <p:cNvPr id="331" name="Google Shape;331;p39"/>
          <p:cNvSpPr txBox="1"/>
          <p:nvPr/>
        </p:nvSpPr>
        <p:spPr>
          <a:xfrm>
            <a:off x="6858000" y="152400"/>
            <a:ext cx="1981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32" name="Google Shape;332;p39"/>
          <p:cNvSpPr txBox="1"/>
          <p:nvPr/>
        </p:nvSpPr>
        <p:spPr>
          <a:xfrm>
            <a:off x="3733800" y="2681287"/>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33" name="Google Shape;333;p39"/>
          <p:cNvSpPr txBox="1"/>
          <p:nvPr/>
        </p:nvSpPr>
        <p:spPr>
          <a:xfrm>
            <a:off x="3857625" y="2800350"/>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334" name="Google Shape;334;p39"/>
          <p:cNvSpPr txBox="1"/>
          <p:nvPr/>
        </p:nvSpPr>
        <p:spPr>
          <a:xfrm>
            <a:off x="3676650" y="3052762"/>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pic>
        <p:nvPicPr>
          <p:cNvPr id="335" name="Google Shape;335;p39" descr="j0160166"/>
          <p:cNvPicPr preferRelativeResize="0"/>
          <p:nvPr/>
        </p:nvPicPr>
        <p:blipFill rotWithShape="1">
          <a:blip r:embed="rId3">
            <a:alphaModFix/>
          </a:blip>
          <a:srcRect/>
          <a:stretch/>
        </p:blipFill>
        <p:spPr>
          <a:xfrm>
            <a:off x="7543800" y="88900"/>
            <a:ext cx="1447801" cy="914400"/>
          </a:xfrm>
          <a:prstGeom prst="rect">
            <a:avLst/>
          </a:prstGeom>
          <a:noFill/>
          <a:ln>
            <a:noFill/>
          </a:ln>
        </p:spPr>
      </p:pic>
      <p:sp>
        <p:nvSpPr>
          <p:cNvPr id="336" name="Google Shape;336;p39"/>
          <p:cNvSpPr txBox="1"/>
          <p:nvPr/>
        </p:nvSpPr>
        <p:spPr>
          <a:xfrm rot="779841">
            <a:off x="5636497" y="177649"/>
            <a:ext cx="2363656" cy="708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Arial"/>
              <a:buNone/>
            </a:pPr>
            <a:r>
              <a:rPr lang="en-US" sz="2000" b="1" i="0" u="none">
                <a:solidFill>
                  <a:srgbClr val="FF0000"/>
                </a:solidFill>
                <a:latin typeface="Arial"/>
                <a:ea typeface="Arial"/>
                <a:cs typeface="Arial"/>
                <a:sym typeface="Arial"/>
              </a:rPr>
              <a:t>COLLEGE &amp; CAREER GOAL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0"/>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00" b="1"/>
              <a:t>YOUR Turn!</a:t>
            </a:r>
            <a:endParaRPr sz="5300" b="1"/>
          </a:p>
        </p:txBody>
      </p:sp>
      <p:sp>
        <p:nvSpPr>
          <p:cNvPr id="342" name="Google Shape;342;p40"/>
          <p:cNvSpPr txBox="1">
            <a:spLocks noGrp="1"/>
          </p:cNvSpPr>
          <p:nvPr>
            <p:ph type="body" idx="1"/>
          </p:nvPr>
        </p:nvSpPr>
        <p:spPr>
          <a:xfrm>
            <a:off x="457200" y="1323075"/>
            <a:ext cx="7620000" cy="5077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b="1"/>
              <a:t>Take one of your FCE activities and connect them to your school improvement plan and connect to epstein’s keys and EBP</a:t>
            </a:r>
            <a:endParaRPr sz="2500"/>
          </a:p>
          <a:p>
            <a:pPr marL="0" lvl="0" indent="0" algn="l" rtl="0">
              <a:spcBef>
                <a:spcPts val="360"/>
              </a:spcBef>
              <a:spcAft>
                <a:spcPts val="0"/>
              </a:spcAft>
              <a:buNone/>
            </a:pPr>
            <a:r>
              <a:rPr lang="en-US" sz="4300" b="1" u="sng">
                <a:solidFill>
                  <a:schemeClr val="hlink"/>
                </a:solidFill>
                <a:hlinkClick r:id="rId3"/>
              </a:rPr>
              <a:t>Use this template: </a:t>
            </a:r>
            <a:endParaRPr sz="4300" b="1"/>
          </a:p>
          <a:p>
            <a:pPr marL="0" lvl="0" indent="0" algn="l" rtl="0">
              <a:spcBef>
                <a:spcPts val="360"/>
              </a:spcBef>
              <a:spcAft>
                <a:spcPts val="0"/>
              </a:spcAft>
              <a:buNone/>
            </a:pPr>
            <a:endParaRPr sz="4300" b="1"/>
          </a:p>
          <a:p>
            <a:pPr marL="0" lvl="0" indent="0" algn="l" rtl="0">
              <a:spcBef>
                <a:spcPts val="360"/>
              </a:spcBef>
              <a:spcAft>
                <a:spcPts val="0"/>
              </a:spcAft>
              <a:buNone/>
            </a:pPr>
            <a:endParaRPr sz="4300" b="1"/>
          </a:p>
          <a:p>
            <a:pPr marL="0" lvl="0" indent="0" algn="l" rtl="0">
              <a:spcBef>
                <a:spcPts val="360"/>
              </a:spcBef>
              <a:spcAft>
                <a:spcPts val="0"/>
              </a:spcAft>
              <a:buNone/>
            </a:pPr>
            <a:endParaRPr/>
          </a:p>
        </p:txBody>
      </p:sp>
      <p:pic>
        <p:nvPicPr>
          <p:cNvPr id="343" name="Google Shape;343;p40"/>
          <p:cNvPicPr preferRelativeResize="0"/>
          <p:nvPr/>
        </p:nvPicPr>
        <p:blipFill>
          <a:blip r:embed="rId4">
            <a:alphaModFix/>
          </a:blip>
          <a:stretch>
            <a:fillRect/>
          </a:stretch>
        </p:blipFill>
        <p:spPr>
          <a:xfrm>
            <a:off x="3373875" y="3689925"/>
            <a:ext cx="4819475" cy="271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1"/>
          <p:cNvSpPr txBox="1">
            <a:spLocks noGrp="1"/>
          </p:cNvSpPr>
          <p:nvPr>
            <p:ph type="title"/>
          </p:nvPr>
        </p:nvSpPr>
        <p:spPr>
          <a:xfrm>
            <a:off x="457200" y="274638"/>
            <a:ext cx="7620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REMINDER</a:t>
            </a:r>
            <a:endParaRPr/>
          </a:p>
        </p:txBody>
      </p:sp>
      <p:sp>
        <p:nvSpPr>
          <p:cNvPr id="349" name="Google Shape;349;p41"/>
          <p:cNvSpPr txBox="1">
            <a:spLocks noGrp="1"/>
          </p:cNvSpPr>
          <p:nvPr>
            <p:ph type="body" idx="1"/>
          </p:nvPr>
        </p:nvSpPr>
        <p:spPr>
          <a:xfrm>
            <a:off x="308725" y="1256925"/>
            <a:ext cx="7944900" cy="5143800"/>
          </a:xfrm>
          <a:prstGeom prst="rect">
            <a:avLst/>
          </a:prstGeom>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US" sz="2500" b="1"/>
              <a:t>SST7 Family Engagement Recognition Day (FERD) </a:t>
            </a:r>
            <a:r>
              <a:rPr lang="en-US" sz="3000" b="1">
                <a:solidFill>
                  <a:srgbClr val="0000FF"/>
                </a:solidFill>
              </a:rPr>
              <a:t>May 11,</a:t>
            </a:r>
            <a:r>
              <a:rPr lang="en-US" sz="2500" b="1">
                <a:solidFill>
                  <a:srgbClr val="0000FF"/>
                </a:solidFill>
              </a:rPr>
              <a:t> </a:t>
            </a:r>
            <a:r>
              <a:rPr lang="en-US" sz="2500" b="1"/>
              <a:t>please share with all staff and all families to help launch FCE in our region.</a:t>
            </a:r>
            <a:endParaRPr sz="2500" b="1"/>
          </a:p>
          <a:p>
            <a:pPr marL="0" lvl="0" indent="0" algn="l" rtl="0">
              <a:spcBef>
                <a:spcPts val="360"/>
              </a:spcBef>
              <a:spcAft>
                <a:spcPts val="0"/>
              </a:spcAft>
              <a:buNone/>
            </a:pPr>
            <a:endParaRPr sz="2500" b="1"/>
          </a:p>
          <a:p>
            <a:pPr marL="0" lvl="0" indent="0" algn="l" rtl="0">
              <a:spcBef>
                <a:spcPts val="360"/>
              </a:spcBef>
              <a:spcAft>
                <a:spcPts val="0"/>
              </a:spcAft>
              <a:buNone/>
            </a:pPr>
            <a:r>
              <a:rPr lang="en-US" sz="2500" b="1"/>
              <a:t>Please nominate an educator/educator team and students</a:t>
            </a:r>
            <a:endParaRPr sz="2500" b="1"/>
          </a:p>
          <a:p>
            <a:pPr marL="0" lvl="0" indent="0" algn="l" rtl="0">
              <a:spcBef>
                <a:spcPts val="360"/>
              </a:spcBef>
              <a:spcAft>
                <a:spcPts val="0"/>
              </a:spcAft>
              <a:buNone/>
            </a:pPr>
            <a:r>
              <a:rPr lang="en-US" sz="2500" b="1" u="sng">
                <a:solidFill>
                  <a:schemeClr val="hlink"/>
                </a:solidFill>
                <a:hlinkClick r:id="rId3"/>
              </a:rPr>
              <a:t>See nomination packet:</a:t>
            </a:r>
            <a:r>
              <a:rPr lang="en-US" sz="2500" b="1"/>
              <a:t> Applications due March 4</a:t>
            </a:r>
            <a:endParaRPr sz="2500" b="1"/>
          </a:p>
          <a:p>
            <a:pPr marL="0" lvl="0" indent="0" algn="l" rtl="0">
              <a:spcBef>
                <a:spcPts val="360"/>
              </a:spcBef>
              <a:spcAft>
                <a:spcPts val="0"/>
              </a:spcAft>
              <a:buNone/>
            </a:pPr>
            <a:endParaRPr sz="2500" b="1"/>
          </a:p>
          <a:p>
            <a:pPr marL="0" lvl="0" indent="0" algn="l" rtl="0">
              <a:spcBef>
                <a:spcPts val="360"/>
              </a:spcBef>
              <a:spcAft>
                <a:spcPts val="0"/>
              </a:spcAft>
              <a:buNone/>
            </a:pPr>
            <a:endParaRPr sz="2500" b="1"/>
          </a:p>
        </p:txBody>
      </p:sp>
      <p:pic>
        <p:nvPicPr>
          <p:cNvPr id="350" name="Google Shape;350;p41"/>
          <p:cNvPicPr preferRelativeResize="0"/>
          <p:nvPr/>
        </p:nvPicPr>
        <p:blipFill>
          <a:blip r:embed="rId4">
            <a:alphaModFix/>
          </a:blip>
          <a:stretch>
            <a:fillRect/>
          </a:stretch>
        </p:blipFill>
        <p:spPr>
          <a:xfrm>
            <a:off x="5953900" y="4010025"/>
            <a:ext cx="2299725" cy="2390775"/>
          </a:xfrm>
          <a:prstGeom prst="rect">
            <a:avLst/>
          </a:prstGeom>
          <a:noFill/>
          <a:ln>
            <a:noFill/>
          </a:ln>
        </p:spPr>
      </p:pic>
      <p:pic>
        <p:nvPicPr>
          <p:cNvPr id="351" name="Google Shape;351;p41"/>
          <p:cNvPicPr preferRelativeResize="0"/>
          <p:nvPr/>
        </p:nvPicPr>
        <p:blipFill>
          <a:blip r:embed="rId5">
            <a:alphaModFix/>
          </a:blip>
          <a:stretch>
            <a:fillRect/>
          </a:stretch>
        </p:blipFill>
        <p:spPr>
          <a:xfrm>
            <a:off x="3291782" y="4010019"/>
            <a:ext cx="2560443" cy="239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55"/>
        <p:cNvGrpSpPr/>
        <p:nvPr/>
      </p:nvGrpSpPr>
      <p:grpSpPr>
        <a:xfrm>
          <a:off x="0" y="0"/>
          <a:ext cx="0" cy="0"/>
          <a:chOff x="0" y="0"/>
          <a:chExt cx="0" cy="0"/>
        </a:xfrm>
      </p:grpSpPr>
      <p:sp>
        <p:nvSpPr>
          <p:cNvPr id="356" name="Google Shape;356;p42"/>
          <p:cNvSpPr txBox="1">
            <a:spLocks noGrp="1"/>
          </p:cNvSpPr>
          <p:nvPr>
            <p:ph type="title"/>
          </p:nvPr>
        </p:nvSpPr>
        <p:spPr>
          <a:xfrm>
            <a:off x="457200" y="274638"/>
            <a:ext cx="7620000" cy="9403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sz="4000"/>
              <a:t>Who, 2 TEAMS (1 Elementary team, 1 Middle/High School team</a:t>
            </a:r>
            <a:endParaRPr/>
          </a:p>
        </p:txBody>
      </p:sp>
      <p:sp>
        <p:nvSpPr>
          <p:cNvPr id="357" name="Google Shape;357;p42"/>
          <p:cNvSpPr txBox="1">
            <a:spLocks noGrp="1"/>
          </p:cNvSpPr>
          <p:nvPr>
            <p:ph type="body" idx="1"/>
          </p:nvPr>
        </p:nvSpPr>
        <p:spPr>
          <a:xfrm>
            <a:off x="325677" y="1224419"/>
            <a:ext cx="7776575" cy="4800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800"/>
              <a:t>Each district will select a sustainable team; administrator, staff, and families</a:t>
            </a:r>
            <a:endParaRPr/>
          </a:p>
          <a:p>
            <a:pPr marL="457200" lvl="0" indent="-342900" algn="l" rtl="0">
              <a:lnSpc>
                <a:spcPct val="100000"/>
              </a:lnSpc>
              <a:spcBef>
                <a:spcPts val="360"/>
              </a:spcBef>
              <a:spcAft>
                <a:spcPts val="0"/>
              </a:spcAft>
              <a:buSzPts val="1800"/>
              <a:buChar char="•"/>
            </a:pPr>
            <a:r>
              <a:rPr lang="en-US" sz="2800" u="sng"/>
              <a:t>Action Team Partnership Team </a:t>
            </a:r>
            <a:endParaRPr/>
          </a:p>
          <a:p>
            <a:pPr marL="457200" lvl="0" indent="-342900" algn="l" rtl="0">
              <a:lnSpc>
                <a:spcPct val="100000"/>
              </a:lnSpc>
              <a:spcBef>
                <a:spcPts val="360"/>
              </a:spcBef>
              <a:spcAft>
                <a:spcPts val="0"/>
              </a:spcAft>
              <a:buSzPts val="1800"/>
              <a:buChar char="•"/>
            </a:pPr>
            <a:r>
              <a:rPr lang="en-US" sz="2800"/>
              <a:t>Principal</a:t>
            </a:r>
            <a:endParaRPr/>
          </a:p>
          <a:p>
            <a:pPr marL="457200" lvl="0" indent="-342900" algn="l" rtl="0">
              <a:lnSpc>
                <a:spcPct val="100000"/>
              </a:lnSpc>
              <a:spcBef>
                <a:spcPts val="360"/>
              </a:spcBef>
              <a:spcAft>
                <a:spcPts val="0"/>
              </a:spcAft>
              <a:buSzPts val="1800"/>
              <a:buChar char="•"/>
            </a:pPr>
            <a:r>
              <a:rPr lang="en-US" sz="2800"/>
              <a:t>2-3 teachers</a:t>
            </a:r>
            <a:endParaRPr/>
          </a:p>
          <a:p>
            <a:pPr marL="457200" lvl="0" indent="-342900" algn="l" rtl="0">
              <a:lnSpc>
                <a:spcPct val="100000"/>
              </a:lnSpc>
              <a:spcBef>
                <a:spcPts val="360"/>
              </a:spcBef>
              <a:spcAft>
                <a:spcPts val="0"/>
              </a:spcAft>
              <a:buSzPts val="1800"/>
              <a:buChar char="•"/>
            </a:pPr>
            <a:r>
              <a:rPr lang="en-US" sz="2800"/>
              <a:t>2-3 parents/family members</a:t>
            </a:r>
            <a:endParaRPr/>
          </a:p>
          <a:p>
            <a:pPr marL="457200" lvl="0" indent="-342900" algn="l" rtl="0">
              <a:lnSpc>
                <a:spcPct val="100000"/>
              </a:lnSpc>
              <a:spcBef>
                <a:spcPts val="360"/>
              </a:spcBef>
              <a:spcAft>
                <a:spcPts val="0"/>
              </a:spcAft>
              <a:buSzPts val="1800"/>
              <a:buChar char="•"/>
            </a:pPr>
            <a:r>
              <a:rPr lang="en-US" sz="2800"/>
              <a:t>Other recommended: PTA, or PTO representative</a:t>
            </a:r>
            <a:endParaRPr/>
          </a:p>
          <a:p>
            <a:pPr marL="457200" lvl="0" indent="-342900" algn="l" rtl="0">
              <a:lnSpc>
                <a:spcPct val="100000"/>
              </a:lnSpc>
              <a:spcBef>
                <a:spcPts val="360"/>
              </a:spcBef>
              <a:spcAft>
                <a:spcPts val="0"/>
              </a:spcAft>
              <a:buSzPts val="1800"/>
              <a:buChar char="•"/>
            </a:pPr>
            <a:r>
              <a:rPr lang="en-US" sz="2800"/>
              <a:t>Nurse, counselor, parent &amp; community partners</a:t>
            </a:r>
            <a:endParaRPr/>
          </a:p>
          <a:p>
            <a:pPr marL="457200" lvl="0" indent="-342900" algn="l" rtl="0">
              <a:lnSpc>
                <a:spcPct val="100000"/>
              </a:lnSpc>
              <a:spcBef>
                <a:spcPts val="360"/>
              </a:spcBef>
              <a:spcAft>
                <a:spcPts val="0"/>
              </a:spcAft>
              <a:buSzPts val="1800"/>
              <a:buChar char="•"/>
            </a:pPr>
            <a:r>
              <a:rPr lang="en-US" sz="2800"/>
              <a:t>1-2 students at the high school level</a:t>
            </a:r>
            <a:endParaRPr/>
          </a:p>
          <a:p>
            <a:pPr marL="2743200" lvl="5" indent="-342900" algn="l" rtl="0">
              <a:lnSpc>
                <a:spcPct val="100000"/>
              </a:lnSpc>
              <a:spcBef>
                <a:spcPts val="360"/>
              </a:spcBef>
              <a:spcAft>
                <a:spcPts val="0"/>
              </a:spcAft>
              <a:buSzPts val="1800"/>
              <a:buChar char="•"/>
            </a:pPr>
            <a:r>
              <a:rPr lang="en-US" sz="2000"/>
              <a:t>Meet once a month, recommended</a:t>
            </a:r>
            <a:endParaRPr/>
          </a:p>
          <a:p>
            <a:pPr marL="457200" lvl="0" indent="-342900" algn="l" rtl="0">
              <a:lnSpc>
                <a:spcPct val="100000"/>
              </a:lnSpc>
              <a:spcBef>
                <a:spcPts val="360"/>
              </a:spcBef>
              <a:spcAft>
                <a:spcPts val="0"/>
              </a:spcAft>
              <a:buSzPts val="1800"/>
              <a:buChar char="•"/>
            </a:pPr>
            <a:br>
              <a:rPr lang="en-US"/>
            </a:br>
            <a:endParaRPr/>
          </a:p>
          <a:p>
            <a:pPr marL="457200" lvl="0" indent="-228600" algn="l" rtl="0">
              <a:lnSpc>
                <a:spcPct val="100000"/>
              </a:lnSpc>
              <a:spcBef>
                <a:spcPts val="36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457200" y="274638"/>
            <a:ext cx="7620000" cy="89028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How</a:t>
            </a:r>
            <a:endParaRPr/>
          </a:p>
        </p:txBody>
      </p:sp>
      <p:sp>
        <p:nvSpPr>
          <p:cNvPr id="363" name="Google Shape;363;p43"/>
          <p:cNvSpPr txBox="1">
            <a:spLocks noGrp="1"/>
          </p:cNvSpPr>
          <p:nvPr>
            <p:ph type="body" idx="1"/>
          </p:nvPr>
        </p:nvSpPr>
        <p:spPr>
          <a:xfrm>
            <a:off x="457200" y="1127342"/>
            <a:ext cx="7620000" cy="527345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400"/>
              <a:t>*Become a member of NNPS</a:t>
            </a:r>
            <a:endParaRPr/>
          </a:p>
          <a:p>
            <a:pPr marL="457200" lvl="0" indent="-342900" algn="l" rtl="0">
              <a:lnSpc>
                <a:spcPct val="100000"/>
              </a:lnSpc>
              <a:spcBef>
                <a:spcPts val="360"/>
              </a:spcBef>
              <a:spcAft>
                <a:spcPts val="0"/>
              </a:spcAft>
              <a:buSzPts val="1800"/>
              <a:buChar char="•"/>
            </a:pPr>
            <a:r>
              <a:rPr lang="en-US" sz="2400"/>
              <a:t>*Leader-Attend training opportunities (next slide)</a:t>
            </a:r>
            <a:endParaRPr/>
          </a:p>
          <a:p>
            <a:pPr marL="914400" lvl="1" indent="-342900" algn="l" rtl="0">
              <a:lnSpc>
                <a:spcPct val="100000"/>
              </a:lnSpc>
              <a:spcBef>
                <a:spcPts val="360"/>
              </a:spcBef>
              <a:spcAft>
                <a:spcPts val="0"/>
              </a:spcAft>
              <a:buSzPts val="1800"/>
              <a:buChar char="•"/>
            </a:pPr>
            <a:r>
              <a:rPr lang="en-US"/>
              <a:t>HOW: to organize high quality and effective programs</a:t>
            </a:r>
            <a:endParaRPr/>
          </a:p>
          <a:p>
            <a:pPr marL="914400" lvl="1" indent="-342900" algn="l" rtl="0">
              <a:lnSpc>
                <a:spcPct val="100000"/>
              </a:lnSpc>
              <a:spcBef>
                <a:spcPts val="360"/>
              </a:spcBef>
              <a:spcAft>
                <a:spcPts val="0"/>
              </a:spcAft>
              <a:buSzPts val="1800"/>
              <a:buChar char="•"/>
            </a:pPr>
            <a:r>
              <a:rPr lang="en-US"/>
              <a:t>HOW: to customize programs to engage ALL families with diverse backgrounds</a:t>
            </a:r>
            <a:endParaRPr/>
          </a:p>
          <a:p>
            <a:pPr marL="457200" lvl="0" indent="-342900" algn="l" rtl="0">
              <a:lnSpc>
                <a:spcPct val="100000"/>
              </a:lnSpc>
              <a:spcBef>
                <a:spcPts val="360"/>
              </a:spcBef>
              <a:spcAft>
                <a:spcPts val="0"/>
              </a:spcAft>
              <a:buSzPts val="1800"/>
              <a:buChar char="•"/>
            </a:pPr>
            <a:r>
              <a:rPr lang="en-US" sz="2400"/>
              <a:t>*Develop a one-year plan to braid school goals with team plan/resources and 6 types of practices (handout)</a:t>
            </a:r>
            <a:endParaRPr/>
          </a:p>
          <a:p>
            <a:pPr marL="914400" lvl="1" indent="-342900" algn="l" rtl="0">
              <a:lnSpc>
                <a:spcPct val="100000"/>
              </a:lnSpc>
              <a:spcBef>
                <a:spcPts val="360"/>
              </a:spcBef>
              <a:spcAft>
                <a:spcPts val="0"/>
              </a:spcAft>
              <a:buSzPts val="1800"/>
              <a:buChar char="•"/>
            </a:pPr>
            <a:r>
              <a:rPr lang="en-US"/>
              <a:t>Review school goals, select 2 academic goals, 1 behavior goal, and 1 goal for a welcoming school climate</a:t>
            </a:r>
            <a:endParaRPr/>
          </a:p>
          <a:p>
            <a:pPr marL="457200" lvl="0" indent="-342900" algn="l" rtl="0">
              <a:lnSpc>
                <a:spcPct val="100000"/>
              </a:lnSpc>
              <a:spcBef>
                <a:spcPts val="360"/>
              </a:spcBef>
              <a:spcAft>
                <a:spcPts val="0"/>
              </a:spcAft>
              <a:buSzPts val="1800"/>
              <a:buChar char="•"/>
            </a:pPr>
            <a:r>
              <a:rPr lang="en-US" sz="2400"/>
              <a:t>*Track results for implementation and effectiveness</a:t>
            </a:r>
            <a:endParaRPr/>
          </a:p>
          <a:p>
            <a:pPr marL="914400" lvl="1" indent="-342900" algn="l" rtl="0">
              <a:lnSpc>
                <a:spcPct val="100000"/>
              </a:lnSpc>
              <a:spcBef>
                <a:spcPts val="360"/>
              </a:spcBef>
              <a:spcAft>
                <a:spcPts val="0"/>
              </a:spcAft>
              <a:buSzPts val="1800"/>
              <a:buChar char="•"/>
            </a:pPr>
            <a:r>
              <a:rPr lang="en-US" sz="2400"/>
              <a:t>(teacher and family surveys and other tools)</a:t>
            </a:r>
            <a:endParaRPr/>
          </a:p>
          <a:p>
            <a:pPr marL="457200" lvl="0" indent="-342900" algn="l" rtl="0">
              <a:lnSpc>
                <a:spcPct val="100000"/>
              </a:lnSpc>
              <a:spcBef>
                <a:spcPts val="360"/>
              </a:spcBef>
              <a:spcAft>
                <a:spcPts val="0"/>
              </a:spcAft>
              <a:buSzPts val="1800"/>
              <a:buChar char="•"/>
            </a:pPr>
            <a:br>
              <a:rPr lang="en-US" sz="2400"/>
            </a:br>
            <a:endParaRPr sz="2400"/>
          </a:p>
          <a:p>
            <a:pPr marL="457200" lvl="0" indent="-228600" algn="l" rtl="0">
              <a:lnSpc>
                <a:spcPct val="100000"/>
              </a:lnSpc>
              <a:spcBef>
                <a:spcPts val="36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Questions</a:t>
            </a:r>
            <a:endParaRPr/>
          </a:p>
        </p:txBody>
      </p:sp>
      <p:sp>
        <p:nvSpPr>
          <p:cNvPr id="369" name="Google Shape;369;p44"/>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SzPts val="1800"/>
              <a:buNone/>
            </a:pPr>
            <a:endParaRPr/>
          </a:p>
        </p:txBody>
      </p:sp>
      <p:pic>
        <p:nvPicPr>
          <p:cNvPr id="370" name="Google Shape;370;p44" descr="C:\Users\hkamenski\AppData\Local\Microsoft\Windows\INetCache\IE\T09DOS0S\question-mark[1].png"/>
          <p:cNvPicPr preferRelativeResize="0"/>
          <p:nvPr/>
        </p:nvPicPr>
        <p:blipFill rotWithShape="1">
          <a:blip r:embed="rId3">
            <a:alphaModFix/>
          </a:blip>
          <a:srcRect/>
          <a:stretch/>
        </p:blipFill>
        <p:spPr>
          <a:xfrm>
            <a:off x="5473874" y="3544866"/>
            <a:ext cx="2312813" cy="3313134"/>
          </a:xfrm>
          <a:prstGeom prst="rect">
            <a:avLst/>
          </a:prstGeom>
          <a:noFill/>
          <a:ln>
            <a:noFill/>
          </a:ln>
        </p:spPr>
      </p:pic>
      <p:pic>
        <p:nvPicPr>
          <p:cNvPr id="371" name="Google Shape;371;p44" descr="C:\Users\hkamenski\AppData\Local\Microsoft\Windows\INetCache\IE\0LJRBIUK\question-marks[1].jpg"/>
          <p:cNvPicPr preferRelativeResize="0"/>
          <p:nvPr/>
        </p:nvPicPr>
        <p:blipFill rotWithShape="1">
          <a:blip r:embed="rId4">
            <a:alphaModFix/>
          </a:blip>
          <a:srcRect/>
          <a:stretch/>
        </p:blipFill>
        <p:spPr>
          <a:xfrm>
            <a:off x="237995" y="1282700"/>
            <a:ext cx="5649238" cy="40533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latin typeface="Calibri"/>
                <a:ea typeface="Calibri"/>
                <a:cs typeface="Calibri"/>
                <a:sym typeface="Calibri"/>
              </a:rPr>
              <a:t>Resource Vault</a:t>
            </a:r>
            <a:endParaRPr>
              <a:latin typeface="Calibri"/>
              <a:ea typeface="Calibri"/>
              <a:cs typeface="Calibri"/>
              <a:sym typeface="Calibri"/>
            </a:endParaRPr>
          </a:p>
        </p:txBody>
      </p:sp>
      <p:sp>
        <p:nvSpPr>
          <p:cNvPr id="377" name="Google Shape;377;p45"/>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Ohio Family Engagement Center</a:t>
            </a:r>
            <a:endParaRPr/>
          </a:p>
          <a:p>
            <a:pPr marL="0" lvl="0" indent="0" algn="l" rtl="0">
              <a:lnSpc>
                <a:spcPct val="100000"/>
              </a:lnSpc>
              <a:spcBef>
                <a:spcPts val="360"/>
              </a:spcBef>
              <a:spcAft>
                <a:spcPts val="0"/>
              </a:spcAft>
              <a:buSzPts val="1800"/>
              <a:buNone/>
            </a:pPr>
            <a:r>
              <a:rPr lang="en-US" u="sng">
                <a:solidFill>
                  <a:schemeClr val="hlink"/>
                </a:solidFill>
                <a:hlinkClick r:id="rId3"/>
              </a:rPr>
              <a:t>https://ohiofamiliesengage.osu.edu/</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National Network for Partnership Schools Model</a:t>
            </a:r>
            <a:endParaRPr/>
          </a:p>
          <a:p>
            <a:pPr marL="0" lvl="0" indent="0" algn="l" rtl="0">
              <a:lnSpc>
                <a:spcPct val="100000"/>
              </a:lnSpc>
              <a:spcBef>
                <a:spcPts val="360"/>
              </a:spcBef>
              <a:spcAft>
                <a:spcPts val="0"/>
              </a:spcAft>
              <a:buSzPts val="1800"/>
              <a:buNone/>
            </a:pPr>
            <a:r>
              <a:rPr lang="en-US" u="sng">
                <a:solidFill>
                  <a:schemeClr val="hlink"/>
                </a:solidFill>
                <a:hlinkClick r:id="rId4"/>
              </a:rPr>
              <a:t>https://nnps.jhucsos.com/</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State Support Team Region 7</a:t>
            </a:r>
            <a:endParaRPr/>
          </a:p>
          <a:p>
            <a:pPr marL="0" lvl="0" indent="0" algn="l" rtl="0">
              <a:lnSpc>
                <a:spcPct val="100000"/>
              </a:lnSpc>
              <a:spcBef>
                <a:spcPts val="360"/>
              </a:spcBef>
              <a:spcAft>
                <a:spcPts val="0"/>
              </a:spcAft>
              <a:buSzPts val="1800"/>
              <a:buNone/>
            </a:pPr>
            <a:r>
              <a:rPr lang="en-US" u="sng">
                <a:solidFill>
                  <a:schemeClr val="hlink"/>
                </a:solidFill>
                <a:hlinkClick r:id="rId5"/>
              </a:rPr>
              <a:t>www.sst7.org</a:t>
            </a:r>
            <a:endParaRPr/>
          </a:p>
          <a:p>
            <a:pPr marL="0" lvl="0" indent="0" algn="l" rtl="0">
              <a:lnSpc>
                <a:spcPct val="100000"/>
              </a:lnSpc>
              <a:spcBef>
                <a:spcPts val="360"/>
              </a:spcBef>
              <a:spcAft>
                <a:spcPts val="0"/>
              </a:spcAft>
              <a:buSzPts val="1800"/>
              <a:buNone/>
            </a:pPr>
            <a:endParaRPr/>
          </a:p>
        </p:txBody>
      </p:sp>
      <p:pic>
        <p:nvPicPr>
          <p:cNvPr id="378" name="Google Shape;378;p45" descr="C:\Users\hkamenski\AppData\Local\Microsoft\Windows\INetCache\IE\8IGDRZO9\logo%20contes%20en%20llengües%20del%20món[1].jpg"/>
          <p:cNvPicPr preferRelativeResize="0"/>
          <p:nvPr/>
        </p:nvPicPr>
        <p:blipFill rotWithShape="1">
          <a:blip r:embed="rId6">
            <a:alphaModFix/>
          </a:blip>
          <a:srcRect/>
          <a:stretch/>
        </p:blipFill>
        <p:spPr>
          <a:xfrm>
            <a:off x="4408118" y="2442575"/>
            <a:ext cx="3810000" cy="39455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6"/>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600"/>
              <a:buFont typeface="Cambria"/>
              <a:buNone/>
            </a:pPr>
            <a:r>
              <a:rPr lang="en-US">
                <a:latin typeface="Times New Roman"/>
                <a:ea typeface="Times New Roman"/>
                <a:cs typeface="Times New Roman"/>
                <a:sym typeface="Times New Roman"/>
              </a:rPr>
              <a:t>Disclaimer</a:t>
            </a:r>
            <a:endParaRPr>
              <a:latin typeface="Times New Roman"/>
              <a:ea typeface="Times New Roman"/>
              <a:cs typeface="Times New Roman"/>
              <a:sym typeface="Times New Roman"/>
            </a:endParaRPr>
          </a:p>
        </p:txBody>
      </p:sp>
      <p:sp>
        <p:nvSpPr>
          <p:cNvPr id="384" name="Google Shape;384;p46"/>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457200" marR="457200" lvl="0" indent="-431800" algn="l" rtl="0">
              <a:lnSpc>
                <a:spcPct val="115000"/>
              </a:lnSpc>
              <a:spcBef>
                <a:spcPts val="0"/>
              </a:spcBef>
              <a:spcAft>
                <a:spcPts val="0"/>
              </a:spcAft>
              <a:buSzPts val="3200"/>
              <a:buFont typeface="Times New Roman"/>
              <a:buChar char="•"/>
            </a:pPr>
            <a:r>
              <a:rPr lang="en-US" sz="2100" i="1">
                <a:solidFill>
                  <a:srgbClr val="000000"/>
                </a:solidFill>
                <a:latin typeface="Times New Roman"/>
                <a:ea typeface="Times New Roman"/>
                <a:cs typeface="Times New Roman"/>
                <a:sym typeface="Times New Roman"/>
              </a:rPr>
              <a:t>This document/product/software was supported in whole or in part by the U.S. Department of Education, Office of Special Education Programs, (Award H027A210111 CFDA 84.027A, awarded to the Ohio Department of Education). The opinions expressed herein do not necessarily reflect the policy or position of the U.S. Department of Education, Office of Special Education Programs, and no official endorsement by the Department should be inferred.</a:t>
            </a:r>
            <a:endParaRPr>
              <a:latin typeface="Times New Roman"/>
              <a:ea typeface="Times New Roman"/>
              <a:cs typeface="Times New Roman"/>
              <a:sym typeface="Times New Roman"/>
            </a:endParaRPr>
          </a:p>
          <a:p>
            <a:pPr marL="342900" lvl="0" indent="-222250" algn="l" rtl="0">
              <a:lnSpc>
                <a:spcPct val="100000"/>
              </a:lnSpc>
              <a:spcBef>
                <a:spcPts val="0"/>
              </a:spcBef>
              <a:spcAft>
                <a:spcPts val="0"/>
              </a:spcAft>
              <a:buSzPts val="2200"/>
              <a:buFont typeface="Times New Roman"/>
              <a:buChar char="•"/>
            </a:pPr>
            <a:r>
              <a:rPr lang="en-US">
                <a:latin typeface="Times New Roman"/>
                <a:ea typeface="Times New Roman"/>
                <a:cs typeface="Times New Roman"/>
                <a:sym typeface="Times New Roman"/>
              </a:rPr>
              <a:t>[Grant Agreement Ohio’s State Support Teams FY22-FY23]</a:t>
            </a:r>
            <a:endParaRPr>
              <a:latin typeface="Times New Roman"/>
              <a:ea typeface="Times New Roman"/>
              <a:cs typeface="Times New Roman"/>
              <a:sym typeface="Times New Roman"/>
            </a:endParaRPr>
          </a:p>
          <a:p>
            <a:pPr marL="342900" lvl="0" indent="-76200" algn="l" rtl="0">
              <a:lnSpc>
                <a:spcPct val="100000"/>
              </a:lnSpc>
              <a:spcBef>
                <a:spcPts val="480"/>
              </a:spcBef>
              <a:spcAft>
                <a:spcPts val="0"/>
              </a:spcAft>
              <a:buSzPts val="2400"/>
              <a:buNone/>
            </a:pPr>
            <a:endParaRPr sz="2400"/>
          </a:p>
          <a:p>
            <a:pPr marL="342900" lvl="0" indent="-88900" algn="l" rtl="0">
              <a:lnSpc>
                <a:spcPct val="100000"/>
              </a:lnSpc>
              <a:spcBef>
                <a:spcPts val="440"/>
              </a:spcBef>
              <a:spcAft>
                <a:spcPts val="0"/>
              </a:spcAft>
              <a:buSzPts val="2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latin typeface="Times New Roman"/>
                <a:ea typeface="Times New Roman"/>
                <a:cs typeface="Times New Roman"/>
                <a:sym typeface="Times New Roman"/>
              </a:rPr>
              <a:t>Disclaimer</a:t>
            </a:r>
            <a:endParaRPr>
              <a:latin typeface="Times New Roman"/>
              <a:ea typeface="Times New Roman"/>
              <a:cs typeface="Times New Roman"/>
              <a:sym typeface="Times New Roman"/>
            </a:endParaRPr>
          </a:p>
        </p:txBody>
      </p:sp>
      <p:sp>
        <p:nvSpPr>
          <p:cNvPr id="390" name="Google Shape;390;p47"/>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457200" marR="457200" lvl="0" indent="-400050" algn="l" rtl="0">
              <a:lnSpc>
                <a:spcPct val="115000"/>
              </a:lnSpc>
              <a:spcBef>
                <a:spcPts val="0"/>
              </a:spcBef>
              <a:spcAft>
                <a:spcPts val="0"/>
              </a:spcAft>
              <a:buSzPts val="2700"/>
              <a:buFont typeface="Times New Roman"/>
              <a:buChar char="•"/>
            </a:pPr>
            <a:r>
              <a:rPr lang="en-US" sz="2100" i="1">
                <a:solidFill>
                  <a:srgbClr val="000000"/>
                </a:solidFill>
                <a:latin typeface="Times New Roman"/>
                <a:ea typeface="Times New Roman"/>
                <a:cs typeface="Times New Roman"/>
                <a:sym typeface="Times New Roman"/>
              </a:rPr>
              <a:t>This document/product/software was supported in whole or in part by the U.S. Department of Education, Office of Special Education Programs, (Award H173A210119 - 21A CFDA 84.173A, awarded to the Ohio Department of Education). The opinions expressed herein do not necessarily reflect the policy or position of the U.S. Department of Education, Office of Special Education Programs, and no official endorsement by the Department should be inferred.</a:t>
            </a:r>
            <a:endParaRPr/>
          </a:p>
          <a:p>
            <a:pPr marL="457200" lvl="0" indent="-368300" algn="l" rtl="0">
              <a:lnSpc>
                <a:spcPct val="100000"/>
              </a:lnSpc>
              <a:spcBef>
                <a:spcPts val="0"/>
              </a:spcBef>
              <a:spcAft>
                <a:spcPts val="0"/>
              </a:spcAft>
              <a:buSzPts val="2200"/>
              <a:buFont typeface="Times New Roman"/>
              <a:buChar char="•"/>
            </a:pPr>
            <a:r>
              <a:rPr lang="en-US">
                <a:latin typeface="Times New Roman"/>
                <a:ea typeface="Times New Roman"/>
                <a:cs typeface="Times New Roman"/>
                <a:sym typeface="Times New Roman"/>
              </a:rPr>
              <a:t>[Grant Agreement Ohio’s State Support Teams FY22-FY23]</a:t>
            </a:r>
            <a:endParaRPr sz="21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1 minute write</a:t>
            </a:r>
            <a:endParaRPr/>
          </a:p>
        </p:txBody>
      </p:sp>
      <p:sp>
        <p:nvSpPr>
          <p:cNvPr id="197" name="Google Shape;197;p30"/>
          <p:cNvSpPr txBox="1">
            <a:spLocks noGrp="1"/>
          </p:cNvSpPr>
          <p:nvPr>
            <p:ph type="body" idx="1"/>
          </p:nvPr>
        </p:nvSpPr>
        <p:spPr>
          <a:xfrm>
            <a:off x="457200" y="1234875"/>
            <a:ext cx="7620000" cy="51660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360"/>
              </a:spcBef>
              <a:spcAft>
                <a:spcPts val="0"/>
              </a:spcAft>
              <a:buSzPts val="2000"/>
              <a:buChar char="•"/>
            </a:pPr>
            <a:r>
              <a:rPr lang="en-US" sz="2400" b="1"/>
              <a:t>One activity/per sticky note/message</a:t>
            </a:r>
            <a:endParaRPr sz="2400" b="1"/>
          </a:p>
          <a:p>
            <a:pPr marL="457200" lvl="0" indent="-355600" algn="l" rtl="0">
              <a:lnSpc>
                <a:spcPct val="100000"/>
              </a:lnSpc>
              <a:spcBef>
                <a:spcPts val="360"/>
              </a:spcBef>
              <a:spcAft>
                <a:spcPts val="0"/>
              </a:spcAft>
              <a:buSzPts val="2000"/>
              <a:buChar char="•"/>
            </a:pPr>
            <a:r>
              <a:rPr lang="en-US" sz="2400" b="1"/>
              <a:t>Brainstorm all of the activities you have done with families in the past year</a:t>
            </a:r>
            <a:endParaRPr sz="2400" b="1"/>
          </a:p>
          <a:p>
            <a:pPr marL="457200" lvl="0" indent="-355600" algn="l" rtl="0">
              <a:lnSpc>
                <a:spcPct val="100000"/>
              </a:lnSpc>
              <a:spcBef>
                <a:spcPts val="360"/>
              </a:spcBef>
              <a:spcAft>
                <a:spcPts val="0"/>
              </a:spcAft>
              <a:buSzPts val="2000"/>
              <a:buChar char="•"/>
            </a:pPr>
            <a:r>
              <a:rPr lang="en-US" sz="2400" b="1"/>
              <a:t>Sort</a:t>
            </a:r>
            <a:endParaRPr sz="2400" b="1"/>
          </a:p>
        </p:txBody>
      </p:sp>
      <p:pic>
        <p:nvPicPr>
          <p:cNvPr id="198" name="Google Shape;198;p30" descr="C:\Users\hkamenski\AppData\Local\Microsoft\Windows\INetCache\IE\BCD6NB3T\brainstorm-main_Full[1].jpg"/>
          <p:cNvPicPr preferRelativeResize="0"/>
          <p:nvPr/>
        </p:nvPicPr>
        <p:blipFill rotWithShape="1">
          <a:blip r:embed="rId3">
            <a:alphaModFix/>
          </a:blip>
          <a:srcRect/>
          <a:stretch/>
        </p:blipFill>
        <p:spPr>
          <a:xfrm>
            <a:off x="4736965" y="2643187"/>
            <a:ext cx="3425960" cy="2628900"/>
          </a:xfrm>
          <a:prstGeom prst="rect">
            <a:avLst/>
          </a:prstGeom>
          <a:noFill/>
          <a:ln>
            <a:noFill/>
          </a:ln>
        </p:spPr>
      </p:pic>
      <p:pic>
        <p:nvPicPr>
          <p:cNvPr id="199" name="Google Shape;199;p30"/>
          <p:cNvPicPr preferRelativeResize="0"/>
          <p:nvPr/>
        </p:nvPicPr>
        <p:blipFill>
          <a:blip r:embed="rId4">
            <a:alphaModFix/>
          </a:blip>
          <a:stretch>
            <a:fillRect/>
          </a:stretch>
        </p:blipFill>
        <p:spPr>
          <a:xfrm>
            <a:off x="2712325" y="2643175"/>
            <a:ext cx="2238850" cy="3409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latin typeface="Times New Roman"/>
                <a:ea typeface="Times New Roman"/>
                <a:cs typeface="Times New Roman"/>
                <a:sym typeface="Times New Roman"/>
              </a:rPr>
              <a:t>Disclaimer</a:t>
            </a:r>
            <a:endParaRPr>
              <a:latin typeface="Times New Roman"/>
              <a:ea typeface="Times New Roman"/>
              <a:cs typeface="Times New Roman"/>
              <a:sym typeface="Times New Roman"/>
            </a:endParaRPr>
          </a:p>
        </p:txBody>
      </p:sp>
      <p:sp>
        <p:nvSpPr>
          <p:cNvPr id="396" name="Google Shape;396;p48"/>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457200" marR="457200" lvl="0" indent="-228600" algn="l" rtl="0">
              <a:lnSpc>
                <a:spcPct val="115000"/>
              </a:lnSpc>
              <a:spcBef>
                <a:spcPts val="0"/>
              </a:spcBef>
              <a:spcAft>
                <a:spcPts val="0"/>
              </a:spcAft>
              <a:buSzPts val="2800"/>
              <a:buFont typeface="Times New Roman"/>
              <a:buNone/>
            </a:pPr>
            <a:endParaRPr i="1">
              <a:solidFill>
                <a:srgbClr val="000000"/>
              </a:solidFill>
              <a:latin typeface="Times New Roman"/>
              <a:ea typeface="Times New Roman"/>
              <a:cs typeface="Times New Roman"/>
              <a:sym typeface="Times New Roman"/>
            </a:endParaRPr>
          </a:p>
          <a:p>
            <a:pPr marL="457200" marR="457200" lvl="0" indent="-406400" algn="l" rtl="0">
              <a:lnSpc>
                <a:spcPct val="115000"/>
              </a:lnSpc>
              <a:spcBef>
                <a:spcPts val="0"/>
              </a:spcBef>
              <a:spcAft>
                <a:spcPts val="0"/>
              </a:spcAft>
              <a:buSzPts val="2800"/>
              <a:buFont typeface="Times New Roman"/>
              <a:buChar char="•"/>
            </a:pPr>
            <a:r>
              <a:rPr lang="en-US" i="1">
                <a:solidFill>
                  <a:srgbClr val="000000"/>
                </a:solidFill>
                <a:latin typeface="Times New Roman"/>
                <a:ea typeface="Times New Roman"/>
                <a:cs typeface="Times New Roman"/>
                <a:sym typeface="Times New Roman"/>
              </a:rPr>
              <a:t>The contents of this (insert type of publication: e.g., report, presentation, brief) were developed under a grant from the U.S. Department of Education, and you should not assume endorsement by the Federal Government. Project Officer, Jennifer Coffey.</a:t>
            </a:r>
            <a:endParaRPr/>
          </a:p>
          <a:p>
            <a:pPr marL="457200" lvl="0" indent="-336550" algn="l" rtl="0">
              <a:lnSpc>
                <a:spcPct val="100000"/>
              </a:lnSpc>
              <a:spcBef>
                <a:spcPts val="0"/>
              </a:spcBef>
              <a:spcAft>
                <a:spcPts val="0"/>
              </a:spcAft>
              <a:buSzPts val="1700"/>
              <a:buFont typeface="Times New Roman"/>
              <a:buChar char="•"/>
            </a:pPr>
            <a:r>
              <a:rPr lang="en-US">
                <a:latin typeface="Times New Roman"/>
                <a:ea typeface="Times New Roman"/>
                <a:cs typeface="Times New Roman"/>
                <a:sym typeface="Times New Roman"/>
              </a:rPr>
              <a:t>[Grant Agreement Ohio’s State Support Teams FY22-FY23]</a:t>
            </a:r>
            <a:endParaRPr sz="21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600"/>
              <a:buFont typeface="Cambria"/>
              <a:buNone/>
            </a:pPr>
            <a:r>
              <a:rPr lang="en-US"/>
              <a:t>Contact Information</a:t>
            </a:r>
            <a:endParaRPr/>
          </a:p>
        </p:txBody>
      </p:sp>
      <p:sp>
        <p:nvSpPr>
          <p:cNvPr id="402" name="Google Shape;402;p49"/>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2200"/>
              <a:buNone/>
            </a:pPr>
            <a:r>
              <a:rPr lang="en-US"/>
              <a:t>Address:	1495 W. Longview Ave.</a:t>
            </a:r>
            <a:endParaRPr/>
          </a:p>
          <a:p>
            <a:pPr marL="1485900" lvl="0" indent="342900" algn="l" rtl="0">
              <a:lnSpc>
                <a:spcPct val="100000"/>
              </a:lnSpc>
              <a:spcBef>
                <a:spcPts val="440"/>
              </a:spcBef>
              <a:spcAft>
                <a:spcPts val="0"/>
              </a:spcAft>
              <a:buSzPts val="2200"/>
              <a:buNone/>
            </a:pPr>
            <a:r>
              <a:rPr lang="en-US"/>
              <a:t>Suite 200</a:t>
            </a:r>
            <a:endParaRPr/>
          </a:p>
          <a:p>
            <a:pPr marL="1485900" lvl="0" indent="342900" algn="l" rtl="0">
              <a:lnSpc>
                <a:spcPct val="100000"/>
              </a:lnSpc>
              <a:spcBef>
                <a:spcPts val="440"/>
              </a:spcBef>
              <a:spcAft>
                <a:spcPts val="0"/>
              </a:spcAft>
              <a:buSzPts val="2200"/>
              <a:buNone/>
            </a:pPr>
            <a:r>
              <a:rPr lang="en-US"/>
              <a:t>Mansfield, OH  44906</a:t>
            </a:r>
            <a:endParaRPr/>
          </a:p>
          <a:p>
            <a:pPr marL="114300" lvl="0" indent="0" algn="l" rtl="0">
              <a:lnSpc>
                <a:spcPct val="100000"/>
              </a:lnSpc>
              <a:spcBef>
                <a:spcPts val="440"/>
              </a:spcBef>
              <a:spcAft>
                <a:spcPts val="0"/>
              </a:spcAft>
              <a:buSzPts val="2200"/>
              <a:buNone/>
            </a:pPr>
            <a:r>
              <a:rPr lang="en-US"/>
              <a:t>Telephone:		419-747-4808</a:t>
            </a:r>
            <a:endParaRPr/>
          </a:p>
          <a:p>
            <a:pPr marL="114300" lvl="0" indent="0" algn="l" rtl="0">
              <a:lnSpc>
                <a:spcPct val="100000"/>
              </a:lnSpc>
              <a:spcBef>
                <a:spcPts val="440"/>
              </a:spcBef>
              <a:spcAft>
                <a:spcPts val="0"/>
              </a:spcAft>
              <a:buSzPts val="2200"/>
              <a:buNone/>
            </a:pPr>
            <a:endParaRPr/>
          </a:p>
          <a:p>
            <a:pPr marL="114300" lvl="0" indent="0" algn="l" rtl="0">
              <a:lnSpc>
                <a:spcPct val="100000"/>
              </a:lnSpc>
              <a:spcBef>
                <a:spcPts val="440"/>
              </a:spcBef>
              <a:spcAft>
                <a:spcPts val="0"/>
              </a:spcAft>
              <a:buSzPts val="2200"/>
              <a:buNone/>
            </a:pPr>
            <a:r>
              <a:rPr lang="en-US"/>
              <a:t>Website:		www.sst7.org</a:t>
            </a:r>
            <a:endParaRPr/>
          </a:p>
          <a:p>
            <a:pPr marL="114300" lvl="0" indent="0" algn="l" rtl="0">
              <a:lnSpc>
                <a:spcPct val="100000"/>
              </a:lnSpc>
              <a:spcBef>
                <a:spcPts val="440"/>
              </a:spcBef>
              <a:spcAft>
                <a:spcPts val="0"/>
              </a:spcAft>
              <a:buSzPts val="2200"/>
              <a:buNone/>
            </a:pPr>
            <a:endParaRPr/>
          </a:p>
          <a:p>
            <a:pPr marL="114300" lvl="0" indent="0" algn="l" rtl="0">
              <a:lnSpc>
                <a:spcPct val="100000"/>
              </a:lnSpc>
              <a:spcBef>
                <a:spcPts val="440"/>
              </a:spcBef>
              <a:spcAft>
                <a:spcPts val="0"/>
              </a:spcAft>
              <a:buSzPts val="2200"/>
              <a:buNone/>
            </a:pPr>
            <a:r>
              <a:rPr lang="en-US"/>
              <a:t>Twitter:		@Region7SST</a:t>
            </a:r>
            <a:endParaRPr/>
          </a:p>
          <a:p>
            <a:pPr marL="114300" lvl="0" indent="0" algn="l" rtl="0">
              <a:lnSpc>
                <a:spcPct val="100000"/>
              </a:lnSpc>
              <a:spcBef>
                <a:spcPts val="440"/>
              </a:spcBef>
              <a:spcAft>
                <a:spcPts val="0"/>
              </a:spcAft>
              <a:buSzPts val="2200"/>
              <a:buNone/>
            </a:pPr>
            <a:endParaRPr/>
          </a:p>
          <a:p>
            <a:pPr marL="114300" lvl="0" indent="0" algn="l" rtl="0">
              <a:lnSpc>
                <a:spcPct val="100000"/>
              </a:lnSpc>
              <a:spcBef>
                <a:spcPts val="440"/>
              </a:spcBef>
              <a:spcAft>
                <a:spcPts val="0"/>
              </a:spcAft>
              <a:buSzPts val="2200"/>
              <a:buNone/>
            </a:pPr>
            <a:r>
              <a:rPr lang="en-US"/>
              <a:t>Email:			</a:t>
            </a:r>
            <a:r>
              <a:rPr lang="en-US" u="sng">
                <a:solidFill>
                  <a:schemeClr val="hlink"/>
                </a:solidFill>
                <a:hlinkClick r:id="rId3"/>
              </a:rPr>
              <a:t>hkamenski@ncoesc.org</a:t>
            </a:r>
            <a:endParaRPr/>
          </a:p>
          <a:p>
            <a:pPr marL="114300" lvl="0" indent="0" algn="l" rtl="0">
              <a:lnSpc>
                <a:spcPct val="100000"/>
              </a:lnSpc>
              <a:spcBef>
                <a:spcPts val="440"/>
              </a:spcBef>
              <a:spcAft>
                <a:spcPts val="0"/>
              </a:spcAft>
              <a:buSzPts val="2200"/>
              <a:buNone/>
            </a:pPr>
            <a:endParaRPr/>
          </a:p>
          <a:p>
            <a:pPr marL="114300" lvl="0" indent="0" algn="l" rtl="0">
              <a:lnSpc>
                <a:spcPct val="100000"/>
              </a:lnSpc>
              <a:spcBef>
                <a:spcPts val="440"/>
              </a:spcBef>
              <a:spcAft>
                <a:spcPts val="0"/>
              </a:spcAft>
              <a:buSzPts val="2200"/>
              <a:buNone/>
            </a:pPr>
            <a:endParaRPr/>
          </a:p>
          <a:p>
            <a:pPr marL="0" lvl="0" indent="0" algn="l" rtl="0">
              <a:lnSpc>
                <a:spcPct val="100000"/>
              </a:lnSpc>
              <a:spcBef>
                <a:spcPts val="440"/>
              </a:spcBef>
              <a:spcAft>
                <a:spcPts val="0"/>
              </a:spcAft>
              <a:buSzPts val="2200"/>
              <a:buNone/>
            </a:pPr>
            <a:r>
              <a:rPr lang="en-US"/>
              <a:t>	</a:t>
            </a:r>
            <a:endParaRPr/>
          </a:p>
          <a:p>
            <a:pPr marL="0" lvl="0" indent="0" algn="l" rtl="0">
              <a:lnSpc>
                <a:spcPct val="100000"/>
              </a:lnSpc>
              <a:spcBef>
                <a:spcPts val="440"/>
              </a:spcBef>
              <a:spcAft>
                <a:spcPts val="0"/>
              </a:spcAft>
              <a:buSzPts val="2200"/>
              <a:buNone/>
            </a:pPr>
            <a:endParaRPr/>
          </a:p>
          <a:p>
            <a:pPr marL="342900" lvl="0" indent="-88900" algn="l" rtl="0">
              <a:lnSpc>
                <a:spcPct val="100000"/>
              </a:lnSpc>
              <a:spcBef>
                <a:spcPts val="440"/>
              </a:spcBef>
              <a:spcAft>
                <a:spcPts val="0"/>
              </a:spcAft>
              <a:buSzPts val="2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SORT into 4 piles</a:t>
            </a:r>
            <a:endParaRPr/>
          </a:p>
        </p:txBody>
      </p:sp>
      <p:sp>
        <p:nvSpPr>
          <p:cNvPr id="205" name="Google Shape;205;p31"/>
          <p:cNvSpPr txBox="1">
            <a:spLocks noGrp="1"/>
          </p:cNvSpPr>
          <p:nvPr>
            <p:ph type="body" idx="1"/>
          </p:nvPr>
        </p:nvSpPr>
        <p:spPr>
          <a:xfrm>
            <a:off x="457200" y="1257300"/>
            <a:ext cx="7620000" cy="5143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Build Relationships between school and home</a:t>
            </a:r>
            <a:endParaRPr/>
          </a:p>
          <a:p>
            <a:pPr marL="457200" lvl="0" indent="-342900" algn="l" rtl="0">
              <a:lnSpc>
                <a:spcPct val="100000"/>
              </a:lnSpc>
              <a:spcBef>
                <a:spcPts val="360"/>
              </a:spcBef>
              <a:spcAft>
                <a:spcPts val="0"/>
              </a:spcAft>
              <a:buSzPts val="1800"/>
              <a:buChar char="•"/>
            </a:pPr>
            <a:r>
              <a:rPr lang="en-US"/>
              <a:t>Connect Academic Goal on School Improvement Plan</a:t>
            </a:r>
            <a:endParaRPr/>
          </a:p>
          <a:p>
            <a:pPr marL="457200" lvl="0" indent="-342900" algn="l" rtl="0">
              <a:lnSpc>
                <a:spcPct val="100000"/>
              </a:lnSpc>
              <a:spcBef>
                <a:spcPts val="360"/>
              </a:spcBef>
              <a:spcAft>
                <a:spcPts val="0"/>
              </a:spcAft>
              <a:buSzPts val="1800"/>
              <a:buChar char="•"/>
            </a:pPr>
            <a:r>
              <a:rPr lang="en-US"/>
              <a:t>Do BOTH</a:t>
            </a:r>
            <a:endParaRPr/>
          </a:p>
          <a:p>
            <a:pPr marL="457200" lvl="0" indent="-342900" algn="l" rtl="0">
              <a:lnSpc>
                <a:spcPct val="100000"/>
              </a:lnSpc>
              <a:spcBef>
                <a:spcPts val="360"/>
              </a:spcBef>
              <a:spcAft>
                <a:spcPts val="0"/>
              </a:spcAft>
              <a:buSzPts val="1800"/>
              <a:buChar char="•"/>
            </a:pPr>
            <a:r>
              <a:rPr lang="en-US"/>
              <a:t>Do None of the above </a:t>
            </a:r>
            <a:endParaRPr/>
          </a:p>
          <a:p>
            <a:pPr marL="114300" lvl="0" indent="0" algn="l" rtl="0">
              <a:lnSpc>
                <a:spcPct val="100000"/>
              </a:lnSpc>
              <a:spcBef>
                <a:spcPts val="360"/>
              </a:spcBef>
              <a:spcAft>
                <a:spcPts val="0"/>
              </a:spcAft>
              <a:buSzPts val="1800"/>
              <a:buNone/>
            </a:pPr>
            <a:endParaRPr/>
          </a:p>
          <a:p>
            <a:pPr marL="457200" lvl="0" indent="-228600" algn="l" rtl="0">
              <a:lnSpc>
                <a:spcPct val="100000"/>
              </a:lnSpc>
              <a:spcBef>
                <a:spcPts val="360"/>
              </a:spcBef>
              <a:spcAft>
                <a:spcPts val="0"/>
              </a:spcAft>
              <a:buSzPts val="1800"/>
              <a:buNone/>
            </a:pPr>
            <a:endParaRPr/>
          </a:p>
        </p:txBody>
      </p:sp>
      <p:pic>
        <p:nvPicPr>
          <p:cNvPr id="206" name="Google Shape;206;p31" descr="C:\Users\hkamenski\AppData\Local\Microsoft\Windows\INetCache\IE\BCD6NB3T\Sticky_Notes_in_different_colors[1].jpg"/>
          <p:cNvPicPr preferRelativeResize="0"/>
          <p:nvPr/>
        </p:nvPicPr>
        <p:blipFill rotWithShape="1">
          <a:blip r:embed="rId3">
            <a:alphaModFix/>
          </a:blip>
          <a:srcRect/>
          <a:stretch/>
        </p:blipFill>
        <p:spPr>
          <a:xfrm>
            <a:off x="904875" y="3209925"/>
            <a:ext cx="2926080" cy="1899285"/>
          </a:xfrm>
          <a:prstGeom prst="rect">
            <a:avLst/>
          </a:prstGeom>
          <a:noFill/>
          <a:ln>
            <a:noFill/>
          </a:ln>
        </p:spPr>
      </p:pic>
      <p:pic>
        <p:nvPicPr>
          <p:cNvPr id="207" name="Google Shape;207;p31" descr="C:\Users\hkamenski\AppData\Local\Microsoft\Windows\INetCache\IE\0LJRBIUK\image-150nw-158706464[1].jpg"/>
          <p:cNvPicPr preferRelativeResize="0"/>
          <p:nvPr/>
        </p:nvPicPr>
        <p:blipFill rotWithShape="1">
          <a:blip r:embed="rId4">
            <a:alphaModFix/>
          </a:blip>
          <a:srcRect/>
          <a:stretch/>
        </p:blipFill>
        <p:spPr>
          <a:xfrm>
            <a:off x="4317254" y="2686050"/>
            <a:ext cx="4179046" cy="232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latin typeface="Calibri"/>
                <a:ea typeface="Calibri"/>
                <a:cs typeface="Calibri"/>
                <a:sym typeface="Calibri"/>
              </a:rPr>
              <a:t>Learning Outcomes</a:t>
            </a:r>
            <a:endParaRPr>
              <a:latin typeface="Calibri"/>
              <a:ea typeface="Calibri"/>
              <a:cs typeface="Calibri"/>
              <a:sym typeface="Calibri"/>
            </a:endParaRPr>
          </a:p>
        </p:txBody>
      </p:sp>
      <p:sp>
        <p:nvSpPr>
          <p:cNvPr id="213" name="Google Shape;213;p32"/>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200"/>
              <a:t>1. Identify the importance of family engagement and connect to OLi4 Rubric</a:t>
            </a:r>
            <a:endParaRPr/>
          </a:p>
          <a:p>
            <a:pPr marL="0" lvl="0" indent="0" algn="l" rtl="0">
              <a:lnSpc>
                <a:spcPct val="100000"/>
              </a:lnSpc>
              <a:spcBef>
                <a:spcPts val="360"/>
              </a:spcBef>
              <a:spcAft>
                <a:spcPts val="0"/>
              </a:spcAft>
              <a:buSzPts val="1800"/>
              <a:buNone/>
            </a:pPr>
            <a:r>
              <a:rPr lang="en-US" sz="3200"/>
              <a:t>2. Know the why family engagement matters</a:t>
            </a:r>
            <a:endParaRPr/>
          </a:p>
          <a:p>
            <a:pPr marL="0" lvl="0" indent="0" algn="l" rtl="0">
              <a:lnSpc>
                <a:spcPct val="100000"/>
              </a:lnSpc>
              <a:spcBef>
                <a:spcPts val="360"/>
              </a:spcBef>
              <a:spcAft>
                <a:spcPts val="0"/>
              </a:spcAft>
              <a:buSzPts val="1800"/>
              <a:buNone/>
            </a:pPr>
            <a:r>
              <a:rPr lang="en-US" sz="3200"/>
              <a:t>3.Lead  your district to get 1% better in improving your family engagement efforts</a:t>
            </a:r>
            <a:endParaRPr sz="3200"/>
          </a:p>
        </p:txBody>
      </p:sp>
      <p:pic>
        <p:nvPicPr>
          <p:cNvPr id="214" name="Google Shape;214;p32"/>
          <p:cNvPicPr preferRelativeResize="0"/>
          <p:nvPr/>
        </p:nvPicPr>
        <p:blipFill>
          <a:blip r:embed="rId3">
            <a:alphaModFix/>
          </a:blip>
          <a:stretch>
            <a:fillRect/>
          </a:stretch>
        </p:blipFill>
        <p:spPr>
          <a:xfrm>
            <a:off x="4031450" y="4333375"/>
            <a:ext cx="3355775" cy="206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3" descr="C:\Users\hkamenski\AppData\Local\Microsoft\Windows\INetCache\IE\T09DOS0S\Family[1].jpg"/>
          <p:cNvPicPr preferRelativeResize="0"/>
          <p:nvPr/>
        </p:nvPicPr>
        <p:blipFill rotWithShape="1">
          <a:blip r:embed="rId3">
            <a:alphaModFix/>
          </a:blip>
          <a:srcRect/>
          <a:stretch/>
        </p:blipFill>
        <p:spPr>
          <a:xfrm>
            <a:off x="4307909" y="4158053"/>
            <a:ext cx="3810000" cy="2600325"/>
          </a:xfrm>
          <a:prstGeom prst="rect">
            <a:avLst/>
          </a:prstGeom>
          <a:noFill/>
          <a:ln>
            <a:noFill/>
          </a:ln>
        </p:spPr>
      </p:pic>
      <p:sp>
        <p:nvSpPr>
          <p:cNvPr id="220" name="Google Shape;220;p33"/>
          <p:cNvSpPr txBox="1">
            <a:spLocks noGrp="1"/>
          </p:cNvSpPr>
          <p:nvPr>
            <p:ph type="title"/>
          </p:nvPr>
        </p:nvSpPr>
        <p:spPr>
          <a:xfrm>
            <a:off x="501041" y="438410"/>
            <a:ext cx="7563633" cy="12172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sz="4000"/>
              <a:t>Why--Parent involvement helps students</a:t>
            </a:r>
            <a:br>
              <a:rPr lang="en-US" sz="4000"/>
            </a:br>
            <a:endParaRPr sz="4000"/>
          </a:p>
        </p:txBody>
      </p:sp>
      <p:sp>
        <p:nvSpPr>
          <p:cNvPr id="221" name="Google Shape;221;p33"/>
          <p:cNvSpPr txBox="1">
            <a:spLocks noGrp="1"/>
          </p:cNvSpPr>
          <p:nvPr>
            <p:ph type="body" idx="1"/>
          </p:nvPr>
        </p:nvSpPr>
        <p:spPr>
          <a:xfrm>
            <a:off x="457200" y="1265129"/>
            <a:ext cx="7620000" cy="5135671"/>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Research confirms:</a:t>
            </a:r>
            <a:endParaRPr/>
          </a:p>
          <a:p>
            <a:pPr marL="457200" lvl="0" indent="-342900" algn="l" rtl="0">
              <a:lnSpc>
                <a:spcPct val="100000"/>
              </a:lnSpc>
              <a:spcBef>
                <a:spcPts val="360"/>
              </a:spcBef>
              <a:spcAft>
                <a:spcPts val="0"/>
              </a:spcAft>
              <a:buSzPts val="1800"/>
              <a:buChar char="•"/>
            </a:pPr>
            <a:r>
              <a:rPr lang="en-US"/>
              <a:t>Students with involved parents regardless of income, background characteristics, or level of achievement are more likely to do better in school. </a:t>
            </a:r>
            <a:endParaRPr/>
          </a:p>
          <a:p>
            <a:pPr marL="457200" lvl="0" indent="-342900" algn="l" rtl="0">
              <a:lnSpc>
                <a:spcPct val="100000"/>
              </a:lnSpc>
              <a:spcBef>
                <a:spcPts val="360"/>
              </a:spcBef>
              <a:spcAft>
                <a:spcPts val="0"/>
              </a:spcAft>
              <a:buSzPts val="1800"/>
              <a:buChar char="•"/>
            </a:pPr>
            <a:r>
              <a:rPr lang="en-US"/>
              <a:t>This SOCIAL FACT is an important statement.</a:t>
            </a:r>
            <a:endParaRPr/>
          </a:p>
          <a:p>
            <a:pPr marL="457200" lvl="0" indent="-342900" algn="l" rtl="0">
              <a:lnSpc>
                <a:spcPct val="100000"/>
              </a:lnSpc>
              <a:spcBef>
                <a:spcPts val="360"/>
              </a:spcBef>
              <a:spcAft>
                <a:spcPts val="0"/>
              </a:spcAft>
              <a:buSzPts val="1800"/>
              <a:buChar char="•"/>
            </a:pPr>
            <a:r>
              <a:rPr lang="en-US"/>
              <a:t>It identifies </a:t>
            </a:r>
            <a:r>
              <a:rPr lang="en-US" b="1"/>
              <a:t>2 unacceptable </a:t>
            </a:r>
            <a:r>
              <a:rPr lang="en-US"/>
              <a:t>inequalities:</a:t>
            </a:r>
            <a:endParaRPr/>
          </a:p>
          <a:p>
            <a:pPr marL="457200" lvl="0" indent="-342900" algn="l" rtl="0">
              <a:lnSpc>
                <a:spcPct val="100000"/>
              </a:lnSpc>
              <a:spcBef>
                <a:spcPts val="360"/>
              </a:spcBef>
              <a:spcAft>
                <a:spcPts val="0"/>
              </a:spcAft>
              <a:buSzPts val="1800"/>
              <a:buChar char="•"/>
            </a:pPr>
            <a:r>
              <a:rPr lang="en-US" b="1" i="1"/>
              <a:t>Some parents are engaged in their children’s education and other parents are not.</a:t>
            </a:r>
            <a:endParaRPr/>
          </a:p>
          <a:p>
            <a:pPr marL="457200" lvl="0" indent="-342900" algn="l" rtl="0">
              <a:lnSpc>
                <a:spcPct val="100000"/>
              </a:lnSpc>
              <a:spcBef>
                <a:spcPts val="360"/>
              </a:spcBef>
              <a:spcAft>
                <a:spcPts val="0"/>
              </a:spcAft>
              <a:buSzPts val="1800"/>
              <a:buChar char="•"/>
            </a:pPr>
            <a:r>
              <a:rPr lang="en-US" b="1" i="1"/>
              <a:t>Some students benefit from parental engagement and other students do not.---Joyce Epstein</a:t>
            </a:r>
            <a:endParaRPr/>
          </a:p>
          <a:p>
            <a:pPr marL="457200" lvl="0" indent="-342900" algn="l" rtl="0">
              <a:lnSpc>
                <a:spcPct val="100000"/>
              </a:lnSpc>
              <a:spcBef>
                <a:spcPts val="360"/>
              </a:spcBef>
              <a:spcAft>
                <a:spcPts val="0"/>
              </a:spcAft>
              <a:buSzPts val="1800"/>
              <a:buChar char="•"/>
            </a:pP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Why</a:t>
            </a:r>
            <a:endParaRPr/>
          </a:p>
        </p:txBody>
      </p:sp>
      <p:sp>
        <p:nvSpPr>
          <p:cNvPr id="227" name="Google Shape;227;p34"/>
          <p:cNvSpPr txBox="1">
            <a:spLocks noGrp="1"/>
          </p:cNvSpPr>
          <p:nvPr>
            <p:ph type="body" idx="1"/>
          </p:nvPr>
        </p:nvSpPr>
        <p:spPr>
          <a:xfrm>
            <a:off x="154350" y="1252600"/>
            <a:ext cx="8313300" cy="5148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800"/>
              <a:t>NNPS is an </a:t>
            </a:r>
            <a:r>
              <a:rPr lang="en-US" sz="2800" b="1"/>
              <a:t>evidence-based</a:t>
            </a:r>
            <a:r>
              <a:rPr lang="en-US" sz="2800"/>
              <a:t> family engagement model and connects the OLi4 Rubric</a:t>
            </a:r>
            <a:endParaRPr/>
          </a:p>
          <a:p>
            <a:pPr marL="914400" lvl="1" indent="-342900" algn="l" rtl="0">
              <a:lnSpc>
                <a:spcPct val="100000"/>
              </a:lnSpc>
              <a:spcBef>
                <a:spcPts val="360"/>
              </a:spcBef>
              <a:spcAft>
                <a:spcPts val="0"/>
              </a:spcAft>
              <a:buSzPts val="1800"/>
              <a:buChar char="•"/>
            </a:pPr>
            <a:r>
              <a:rPr lang="en-US" sz="2800"/>
              <a:t>*Researched around the globe</a:t>
            </a:r>
            <a:endParaRPr/>
          </a:p>
          <a:p>
            <a:pPr marL="914400" lvl="1" indent="-342900" algn="l" rtl="0">
              <a:lnSpc>
                <a:spcPct val="100000"/>
              </a:lnSpc>
              <a:spcBef>
                <a:spcPts val="360"/>
              </a:spcBef>
              <a:spcAft>
                <a:spcPts val="0"/>
              </a:spcAft>
              <a:buSzPts val="1800"/>
              <a:buChar char="•"/>
            </a:pPr>
            <a:r>
              <a:rPr lang="en-US" sz="2800"/>
              <a:t>*Research linked to improve student outcomes and </a:t>
            </a:r>
            <a:r>
              <a:rPr lang="en-US" sz="2800" b="1"/>
              <a:t>partnerships </a:t>
            </a:r>
            <a:r>
              <a:rPr lang="en-US" sz="2800"/>
              <a:t>with families</a:t>
            </a:r>
            <a:endParaRPr/>
          </a:p>
          <a:p>
            <a:pPr marL="571500" lvl="1" indent="0" algn="l" rtl="0">
              <a:lnSpc>
                <a:spcPct val="100000"/>
              </a:lnSpc>
              <a:spcBef>
                <a:spcPts val="360"/>
              </a:spcBef>
              <a:spcAft>
                <a:spcPts val="0"/>
              </a:spcAft>
              <a:buSzPts val="1800"/>
              <a:buNone/>
            </a:pPr>
            <a:r>
              <a:rPr lang="en-US" sz="2800" b="1"/>
              <a:t>Embeds family engagement</a:t>
            </a:r>
            <a:r>
              <a:rPr lang="en-US" sz="2800"/>
              <a:t> strategies aligned to school improvement plan</a:t>
            </a:r>
            <a:endParaRPr/>
          </a:p>
          <a:p>
            <a:pPr marL="571500" lvl="1" indent="0" algn="l" rtl="0">
              <a:lnSpc>
                <a:spcPct val="100000"/>
              </a:lnSpc>
              <a:spcBef>
                <a:spcPts val="360"/>
              </a:spcBef>
              <a:spcAft>
                <a:spcPts val="0"/>
              </a:spcAft>
              <a:buSzPts val="1800"/>
              <a:buNone/>
            </a:pPr>
            <a:r>
              <a:rPr lang="en-US" sz="2800"/>
              <a:t>Improves partnerships with families and increases family involvement with </a:t>
            </a:r>
            <a:r>
              <a:rPr lang="en-US" sz="2800" b="1"/>
              <a:t>ALL</a:t>
            </a:r>
            <a:r>
              <a:rPr lang="en-US" sz="2800"/>
              <a:t> families, and caregivers</a:t>
            </a:r>
            <a:endParaRPr/>
          </a:p>
        </p:txBody>
      </p:sp>
      <p:pic>
        <p:nvPicPr>
          <p:cNvPr id="228" name="Google Shape;228;p34" descr="C:\Users\hkamenski\AppData\Local\Microsoft\Windows\INetCache\IE\8IGDRZO9\logo%20contes%20en%20llengües%20del%20món[1].jpg"/>
          <p:cNvPicPr preferRelativeResize="0"/>
          <p:nvPr/>
        </p:nvPicPr>
        <p:blipFill rotWithShape="1">
          <a:blip r:embed="rId3">
            <a:alphaModFix/>
          </a:blip>
          <a:srcRect/>
          <a:stretch/>
        </p:blipFill>
        <p:spPr>
          <a:xfrm>
            <a:off x="4195175" y="0"/>
            <a:ext cx="3810000" cy="1440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5" descr="C:\Users\hkamenski\AppData\Local\Microsoft\Windows\INetCache\IE\BCD6NB3T\leadership[1].jpg"/>
          <p:cNvPicPr preferRelativeResize="0"/>
          <p:nvPr/>
        </p:nvPicPr>
        <p:blipFill rotWithShape="1">
          <a:blip r:embed="rId3">
            <a:alphaModFix/>
          </a:blip>
          <a:srcRect/>
          <a:stretch/>
        </p:blipFill>
        <p:spPr>
          <a:xfrm>
            <a:off x="5094513" y="5270816"/>
            <a:ext cx="4006987" cy="1524000"/>
          </a:xfrm>
          <a:prstGeom prst="rect">
            <a:avLst/>
          </a:prstGeom>
          <a:noFill/>
          <a:ln>
            <a:noFill/>
          </a:ln>
        </p:spPr>
      </p:pic>
      <p:sp>
        <p:nvSpPr>
          <p:cNvPr id="234" name="Google Shape;234;p35"/>
          <p:cNvSpPr txBox="1">
            <a:spLocks noGrp="1"/>
          </p:cNvSpPr>
          <p:nvPr>
            <p:ph type="title"/>
          </p:nvPr>
        </p:nvSpPr>
        <p:spPr>
          <a:xfrm>
            <a:off x="457200" y="274638"/>
            <a:ext cx="7620000" cy="10456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Why, leaders? </a:t>
            </a:r>
            <a:endParaRPr/>
          </a:p>
        </p:txBody>
      </p:sp>
      <p:sp>
        <p:nvSpPr>
          <p:cNvPr id="235" name="Google Shape;235;p35"/>
          <p:cNvSpPr txBox="1">
            <a:spLocks noGrp="1"/>
          </p:cNvSpPr>
          <p:nvPr>
            <p:ph type="body" idx="1"/>
          </p:nvPr>
        </p:nvSpPr>
        <p:spPr>
          <a:xfrm>
            <a:off x="335903" y="1264299"/>
            <a:ext cx="8047652" cy="513650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b="1" i="1"/>
              <a:t>Oli4 Rubric Connection: The principal engages teachers, through the TBT and BLT structures, in collaborative problem-solving and other collaborative learning &amp; Using Research Evidence. Family Engagement .51 effect size</a:t>
            </a:r>
            <a:endParaRPr/>
          </a:p>
          <a:p>
            <a:pPr marL="457200" lvl="0" indent="-342900" algn="l" rtl="0">
              <a:lnSpc>
                <a:spcPct val="100000"/>
              </a:lnSpc>
              <a:spcBef>
                <a:spcPts val="360"/>
              </a:spcBef>
              <a:spcAft>
                <a:spcPts val="0"/>
              </a:spcAft>
              <a:buSzPts val="1800"/>
              <a:buChar char="•"/>
            </a:pPr>
            <a:r>
              <a:rPr lang="en-US" sz="2800"/>
              <a:t>When district leaders provide training and facilitation to schools’ (Action Teams for Partnerships), their schools:</a:t>
            </a:r>
            <a:endParaRPr/>
          </a:p>
          <a:p>
            <a:pPr marL="457200" lvl="0" indent="-342900" algn="l" rtl="0">
              <a:lnSpc>
                <a:spcPct val="100000"/>
              </a:lnSpc>
              <a:spcBef>
                <a:spcPts val="360"/>
              </a:spcBef>
              <a:spcAft>
                <a:spcPts val="0"/>
              </a:spcAft>
              <a:buSzPts val="1800"/>
              <a:buChar char="•"/>
            </a:pPr>
            <a:r>
              <a:rPr lang="en-US" sz="2800"/>
              <a:t>• Have higher quality partnership programs.</a:t>
            </a:r>
            <a:endParaRPr/>
          </a:p>
          <a:p>
            <a:pPr marL="457200" lvl="0" indent="-342900" algn="l" rtl="0">
              <a:lnSpc>
                <a:spcPct val="100000"/>
              </a:lnSpc>
              <a:spcBef>
                <a:spcPts val="360"/>
              </a:spcBef>
              <a:spcAft>
                <a:spcPts val="0"/>
              </a:spcAft>
              <a:buSzPts val="1800"/>
              <a:buChar char="•"/>
            </a:pPr>
            <a:r>
              <a:rPr lang="en-US" sz="2800"/>
              <a:t>• Address more challenges to involve all</a:t>
            </a:r>
            <a:endParaRPr/>
          </a:p>
          <a:p>
            <a:pPr marL="457200" lvl="0" indent="-342900" algn="l" rtl="0">
              <a:lnSpc>
                <a:spcPct val="100000"/>
              </a:lnSpc>
              <a:spcBef>
                <a:spcPts val="360"/>
              </a:spcBef>
              <a:spcAft>
                <a:spcPts val="0"/>
              </a:spcAft>
              <a:buSzPts val="1800"/>
              <a:buChar char="•"/>
            </a:pPr>
            <a:r>
              <a:rPr lang="en-US" sz="2800"/>
              <a:t>families, </a:t>
            </a:r>
            <a:r>
              <a:rPr lang="en-US" sz="3000"/>
              <a:t>including those who are disengaged</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p:nvPr/>
        </p:nvSpPr>
        <p:spPr>
          <a:xfrm>
            <a:off x="457200" y="327025"/>
            <a:ext cx="8204100" cy="795300"/>
          </a:xfrm>
          <a:prstGeom prst="rect">
            <a:avLst/>
          </a:prstGeom>
          <a:noFill/>
          <a:ln>
            <a:noFill/>
          </a:ln>
        </p:spPr>
        <p:txBody>
          <a:bodyPr spcFirstLastPara="1" wrap="square" lIns="86475" tIns="43225" rIns="86475" bIns="43225" anchor="t" anchorCtr="0">
            <a:spAutoFit/>
          </a:bodyPr>
          <a:lstStyle/>
          <a:p>
            <a:pPr marL="0" marR="0" lvl="0" indent="0" algn="ctr" rtl="0">
              <a:lnSpc>
                <a:spcPct val="100000"/>
              </a:lnSpc>
              <a:spcBef>
                <a:spcPts val="0"/>
              </a:spcBef>
              <a:spcAft>
                <a:spcPts val="0"/>
              </a:spcAft>
              <a:buClr>
                <a:srgbClr val="000066"/>
              </a:buClr>
              <a:buSzPts val="2400"/>
              <a:buFont typeface="Arial"/>
              <a:buNone/>
            </a:pPr>
            <a:r>
              <a:rPr lang="en-US" sz="2400" b="1" i="0" u="none">
                <a:solidFill>
                  <a:srgbClr val="000066"/>
                </a:solidFill>
                <a:latin typeface="Arial"/>
                <a:ea typeface="Arial"/>
                <a:cs typeface="Arial"/>
                <a:sym typeface="Arial"/>
              </a:rPr>
              <a:t>Keys to School, Family, and Community Partnerships</a:t>
            </a:r>
            <a:endParaRPr/>
          </a:p>
          <a:p>
            <a:pPr marL="0" marR="0" lvl="0" indent="0" algn="ctr" rtl="0">
              <a:lnSpc>
                <a:spcPct val="100000"/>
              </a:lnSpc>
              <a:spcBef>
                <a:spcPts val="0"/>
              </a:spcBef>
              <a:spcAft>
                <a:spcPts val="0"/>
              </a:spcAft>
              <a:buClr>
                <a:srgbClr val="FF0000"/>
              </a:buClr>
              <a:buSzPts val="2200"/>
              <a:buFont typeface="Arial"/>
              <a:buNone/>
            </a:pPr>
            <a:r>
              <a:rPr lang="en-US" sz="2200" b="1" i="0" u="none">
                <a:solidFill>
                  <a:srgbClr val="FF0000"/>
                </a:solidFill>
                <a:latin typeface="Arial"/>
                <a:ea typeface="Arial"/>
                <a:cs typeface="Arial"/>
                <a:sym typeface="Arial"/>
              </a:rPr>
              <a:t>EPSTEIN’s FRAMEWORK OF SIX TYPES OF INVOLVEMENT</a:t>
            </a:r>
            <a:endParaRPr/>
          </a:p>
        </p:txBody>
      </p:sp>
      <p:sp>
        <p:nvSpPr>
          <p:cNvPr id="242" name="Google Shape;242;p36"/>
          <p:cNvSpPr/>
          <p:nvPr/>
        </p:nvSpPr>
        <p:spPr>
          <a:xfrm>
            <a:off x="2079625" y="1122362"/>
            <a:ext cx="6927900" cy="7065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ctr" rtl="0">
              <a:lnSpc>
                <a:spcPct val="80000"/>
              </a:lnSpc>
              <a:spcBef>
                <a:spcPts val="0"/>
              </a:spcBef>
              <a:spcAft>
                <a:spcPts val="0"/>
              </a:spcAft>
              <a:buClr>
                <a:schemeClr val="dk1"/>
              </a:buClr>
              <a:buSzPts val="2800"/>
              <a:buFont typeface="Palatino"/>
              <a:buNone/>
            </a:pPr>
            <a:endParaRPr sz="2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PARENTING</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Understand child development. Educators know families.</a:t>
            </a:r>
            <a:endParaRPr/>
          </a:p>
          <a:p>
            <a:pPr marL="0" marR="0" lvl="0" indent="0" algn="l" rtl="0">
              <a:lnSpc>
                <a:spcPct val="100000"/>
              </a:lnSpc>
              <a:spcBef>
                <a:spcPts val="0"/>
              </a:spcBef>
              <a:spcAft>
                <a:spcPts val="0"/>
              </a:spcAft>
              <a:buNone/>
            </a:pPr>
            <a:endParaRPr sz="2000" b="1" i="0" u="none">
              <a:solidFill>
                <a:srgbClr val="000066"/>
              </a:solidFill>
              <a:latin typeface="Arial"/>
              <a:ea typeface="Arial"/>
              <a:cs typeface="Arial"/>
              <a:sym typeface="Arial"/>
            </a:endParaRPr>
          </a:p>
        </p:txBody>
      </p:sp>
      <p:sp>
        <p:nvSpPr>
          <p:cNvPr id="243" name="Google Shape;243;p36"/>
          <p:cNvSpPr/>
          <p:nvPr/>
        </p:nvSpPr>
        <p:spPr>
          <a:xfrm>
            <a:off x="2057400" y="1981200"/>
            <a:ext cx="6950100" cy="8382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ctr" rtl="0">
              <a:lnSpc>
                <a:spcPct val="80000"/>
              </a:lnSpc>
              <a:spcBef>
                <a:spcPts val="0"/>
              </a:spcBef>
              <a:spcAft>
                <a:spcPts val="0"/>
              </a:spcAft>
              <a:buClr>
                <a:schemeClr val="dk1"/>
              </a:buClr>
              <a:buSzPts val="2800"/>
              <a:buFont typeface="Palatino"/>
              <a:buNone/>
            </a:pPr>
            <a:endParaRPr sz="2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COMMUNICATING</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TWO-WAY connections about school programs</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      and children’s progress.</a:t>
            </a:r>
            <a:endParaRPr/>
          </a:p>
          <a:p>
            <a:pPr marL="0" marR="0" lvl="0" indent="0" algn="l" rtl="0">
              <a:lnSpc>
                <a:spcPct val="100000"/>
              </a:lnSpc>
              <a:spcBef>
                <a:spcPts val="0"/>
              </a:spcBef>
              <a:spcAft>
                <a:spcPts val="0"/>
              </a:spcAft>
              <a:buNone/>
            </a:pPr>
            <a:endParaRPr sz="2000" b="1" i="0" u="none">
              <a:solidFill>
                <a:srgbClr val="000066"/>
              </a:solidFill>
              <a:latin typeface="Arial"/>
              <a:ea typeface="Arial"/>
              <a:cs typeface="Arial"/>
              <a:sym typeface="Arial"/>
            </a:endParaRPr>
          </a:p>
        </p:txBody>
      </p:sp>
      <p:sp>
        <p:nvSpPr>
          <p:cNvPr id="244" name="Google Shape;244;p36"/>
          <p:cNvSpPr/>
          <p:nvPr/>
        </p:nvSpPr>
        <p:spPr>
          <a:xfrm>
            <a:off x="2041525" y="2933700"/>
            <a:ext cx="6966000" cy="8079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ctr" rtl="0">
              <a:lnSpc>
                <a:spcPct val="80000"/>
              </a:lnSpc>
              <a:spcBef>
                <a:spcPts val="0"/>
              </a:spcBef>
              <a:spcAft>
                <a:spcPts val="0"/>
              </a:spcAft>
              <a:buClr>
                <a:schemeClr val="dk1"/>
              </a:buClr>
              <a:buSzPts val="2800"/>
              <a:buFont typeface="Palatino"/>
              <a:buNone/>
            </a:pPr>
            <a:endParaRPr sz="2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800"/>
              <a:buFont typeface="Palatino"/>
              <a:buNone/>
            </a:pPr>
            <a:endParaRPr sz="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VOLUNTEERING</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At school, in class, at home, and as audiences</a:t>
            </a:r>
            <a:r>
              <a:rPr lang="en-US" sz="2000" b="1" i="1" u="none">
                <a:solidFill>
                  <a:srgbClr val="000066"/>
                </a:solidFill>
                <a:latin typeface="Arial"/>
                <a:ea typeface="Arial"/>
                <a:cs typeface="Arial"/>
                <a:sym typeface="Arial"/>
              </a:rPr>
              <a:t>. </a:t>
            </a:r>
            <a:endParaRPr/>
          </a:p>
          <a:p>
            <a:pPr marL="0" marR="0" lvl="0" indent="0" algn="l" rtl="0">
              <a:lnSpc>
                <a:spcPct val="100000"/>
              </a:lnSpc>
              <a:spcBef>
                <a:spcPts val="0"/>
              </a:spcBef>
              <a:spcAft>
                <a:spcPts val="0"/>
              </a:spcAft>
              <a:buNone/>
            </a:pPr>
            <a:endParaRPr sz="2000" b="1" i="1" u="none">
              <a:solidFill>
                <a:srgbClr val="000066"/>
              </a:solidFill>
              <a:latin typeface="Arial"/>
              <a:ea typeface="Arial"/>
              <a:cs typeface="Arial"/>
              <a:sym typeface="Arial"/>
            </a:endParaRPr>
          </a:p>
        </p:txBody>
      </p:sp>
      <p:sp>
        <p:nvSpPr>
          <p:cNvPr id="245" name="Google Shape;245;p36"/>
          <p:cNvSpPr/>
          <p:nvPr/>
        </p:nvSpPr>
        <p:spPr>
          <a:xfrm>
            <a:off x="2041525" y="3886200"/>
            <a:ext cx="6966000" cy="8382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ctr" rtl="0">
              <a:lnSpc>
                <a:spcPct val="80000"/>
              </a:lnSpc>
              <a:spcBef>
                <a:spcPts val="0"/>
              </a:spcBef>
              <a:spcAft>
                <a:spcPts val="0"/>
              </a:spcAft>
              <a:buClr>
                <a:schemeClr val="dk1"/>
              </a:buClr>
              <a:buSzPts val="2800"/>
              <a:buFont typeface="Palatino"/>
              <a:buNone/>
            </a:pPr>
            <a:endParaRPr sz="2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LEARNING AT HOME</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Connections</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on</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homework,</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course</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choices,</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other</a:t>
            </a:r>
            <a:r>
              <a:rPr lang="en-US" sz="1200" b="1" i="0" u="none">
                <a:solidFill>
                  <a:srgbClr val="000066"/>
                </a:solidFill>
                <a:latin typeface="Arial"/>
                <a:ea typeface="Arial"/>
                <a:cs typeface="Arial"/>
                <a:sym typeface="Arial"/>
              </a:rPr>
              <a:t> </a:t>
            </a:r>
            <a:r>
              <a:rPr lang="en-US" sz="2000" b="1" i="0" u="none">
                <a:solidFill>
                  <a:srgbClr val="000066"/>
                </a:solidFill>
                <a:latin typeface="Arial"/>
                <a:ea typeface="Arial"/>
                <a:cs typeface="Arial"/>
                <a:sym typeface="Arial"/>
              </a:rPr>
              <a:t>talents</a:t>
            </a:r>
            <a:r>
              <a:rPr lang="en-US" sz="2000" b="1" i="1" u="none">
                <a:solidFill>
                  <a:srgbClr val="000066"/>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1" i="1" u="none">
              <a:solidFill>
                <a:srgbClr val="000066"/>
              </a:solidFill>
              <a:latin typeface="Arial"/>
              <a:ea typeface="Arial"/>
              <a:cs typeface="Arial"/>
              <a:sym typeface="Arial"/>
            </a:endParaRPr>
          </a:p>
        </p:txBody>
      </p:sp>
      <p:sp>
        <p:nvSpPr>
          <p:cNvPr id="246" name="Google Shape;246;p36"/>
          <p:cNvSpPr/>
          <p:nvPr/>
        </p:nvSpPr>
        <p:spPr>
          <a:xfrm>
            <a:off x="2057400" y="4865687"/>
            <a:ext cx="6966000" cy="6969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ctr" rtl="0">
              <a:lnSpc>
                <a:spcPct val="80000"/>
              </a:lnSpc>
              <a:spcBef>
                <a:spcPts val="0"/>
              </a:spcBef>
              <a:spcAft>
                <a:spcPts val="0"/>
              </a:spcAft>
              <a:buClr>
                <a:schemeClr val="dk1"/>
              </a:buClr>
              <a:buSzPts val="2800"/>
              <a:buFont typeface="Palatino"/>
              <a:buNone/>
            </a:pPr>
            <a:endParaRPr sz="2800" b="1" i="1" u="none">
              <a:solidFill>
                <a:srgbClr val="000066"/>
              </a:solidFill>
              <a:latin typeface="Arial"/>
              <a:ea typeface="Arial"/>
              <a:cs typeface="Arial"/>
              <a:sym typeface="Arial"/>
            </a:endParaRPr>
          </a:p>
          <a:p>
            <a:pPr marL="0" marR="0" lvl="0" indent="0" algn="ctr"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DECISION MAKING</a:t>
            </a:r>
            <a:endParaRPr/>
          </a:p>
          <a:p>
            <a:pPr marL="0" marR="0" lvl="0" indent="0" algn="ctr"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All major groups represented on school committees.  </a:t>
            </a:r>
            <a:endParaRPr/>
          </a:p>
          <a:p>
            <a:pPr marL="0" marR="0" lvl="0" indent="0" algn="l" rtl="0">
              <a:lnSpc>
                <a:spcPct val="100000"/>
              </a:lnSpc>
              <a:spcBef>
                <a:spcPts val="0"/>
              </a:spcBef>
              <a:spcAft>
                <a:spcPts val="0"/>
              </a:spcAft>
              <a:buNone/>
            </a:pPr>
            <a:endParaRPr sz="2000" b="1" i="0" u="none">
              <a:solidFill>
                <a:srgbClr val="000066"/>
              </a:solidFill>
              <a:latin typeface="Arial"/>
              <a:ea typeface="Arial"/>
              <a:cs typeface="Arial"/>
              <a:sym typeface="Arial"/>
            </a:endParaRPr>
          </a:p>
        </p:txBody>
      </p:sp>
      <p:sp>
        <p:nvSpPr>
          <p:cNvPr id="247" name="Google Shape;247;p36"/>
          <p:cNvSpPr/>
          <p:nvPr/>
        </p:nvSpPr>
        <p:spPr>
          <a:xfrm>
            <a:off x="2041525" y="5695950"/>
            <a:ext cx="6966000" cy="857400"/>
          </a:xfrm>
          <a:prstGeom prst="roundRect">
            <a:avLst>
              <a:gd name="adj" fmla="val 16667"/>
            </a:avLst>
          </a:prstGeom>
          <a:solidFill>
            <a:srgbClr val="FFFF99">
              <a:alpha val="57650"/>
            </a:srgbClr>
          </a:solidFill>
          <a:ln w="12700" cap="flat" cmpd="sng">
            <a:solidFill>
              <a:srgbClr val="9DBEDF"/>
            </a:solidFill>
            <a:prstDash val="solid"/>
            <a:miter lim="800000"/>
            <a:headEnd type="none" w="sm" len="sm"/>
            <a:tailEnd type="none" w="sm" len="sm"/>
          </a:ln>
        </p:spPr>
        <p:txBody>
          <a:bodyPr spcFirstLastPara="1" wrap="square" lIns="86475" tIns="43225" rIns="86475" bIns="43225" anchor="ctr" anchorCtr="0">
            <a:noAutofit/>
          </a:bodyPr>
          <a:lstStyle/>
          <a:p>
            <a:pPr marL="0" marR="0" lvl="0" indent="0" algn="l" rtl="0">
              <a:lnSpc>
                <a:spcPct val="80000"/>
              </a:lnSpc>
              <a:spcBef>
                <a:spcPts val="0"/>
              </a:spcBef>
              <a:spcAft>
                <a:spcPts val="0"/>
              </a:spcAft>
              <a:buClr>
                <a:srgbClr val="0000FF"/>
              </a:buClr>
              <a:buSzPts val="2800"/>
              <a:buFont typeface="Arial"/>
              <a:buNone/>
            </a:pPr>
            <a:r>
              <a:rPr lang="en-US" sz="2800" b="1" i="0" u="none">
                <a:solidFill>
                  <a:srgbClr val="0000FF"/>
                </a:solidFill>
                <a:latin typeface="Arial"/>
                <a:ea typeface="Arial"/>
                <a:cs typeface="Arial"/>
                <a:sym typeface="Arial"/>
              </a:rPr>
              <a:t>COLLABORATING WITH COMMUNITY</a:t>
            </a:r>
            <a:endParaRPr/>
          </a:p>
          <a:p>
            <a:pPr marL="0" marR="0" lvl="0" indent="0" algn="l"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Resources and activities from many groups, agencies. </a:t>
            </a:r>
            <a:endParaRPr/>
          </a:p>
          <a:p>
            <a:pPr marL="0" marR="0" lvl="0" indent="0" algn="l" rtl="0">
              <a:lnSpc>
                <a:spcPct val="80000"/>
              </a:lnSpc>
              <a:spcBef>
                <a:spcPts val="0"/>
              </a:spcBef>
              <a:spcAft>
                <a:spcPts val="0"/>
              </a:spcAft>
              <a:buClr>
                <a:srgbClr val="000066"/>
              </a:buClr>
              <a:buSzPts val="2000"/>
              <a:buFont typeface="Arial"/>
              <a:buNone/>
            </a:pPr>
            <a:r>
              <a:rPr lang="en-US" sz="2000" b="1" i="0" u="none">
                <a:solidFill>
                  <a:srgbClr val="000066"/>
                </a:solidFill>
                <a:latin typeface="Arial"/>
                <a:ea typeface="Arial"/>
                <a:cs typeface="Arial"/>
                <a:sym typeface="Arial"/>
              </a:rPr>
              <a:t>      FROM the community and FOR the community.</a:t>
            </a:r>
            <a:endParaRPr/>
          </a:p>
        </p:txBody>
      </p:sp>
      <p:grpSp>
        <p:nvGrpSpPr>
          <p:cNvPr id="248" name="Google Shape;248;p36"/>
          <p:cNvGrpSpPr/>
          <p:nvPr/>
        </p:nvGrpSpPr>
        <p:grpSpPr>
          <a:xfrm>
            <a:off x="152400" y="1265237"/>
            <a:ext cx="1750409" cy="715160"/>
            <a:chOff x="0" y="749"/>
            <a:chExt cx="1103" cy="450"/>
          </a:xfrm>
        </p:grpSpPr>
        <p:pic>
          <p:nvPicPr>
            <p:cNvPr id="249" name="Google Shape;249;p36" descr="key"/>
            <p:cNvPicPr preferRelativeResize="0"/>
            <p:nvPr/>
          </p:nvPicPr>
          <p:blipFill rotWithShape="1">
            <a:blip r:embed="rId3">
              <a:alphaModFix/>
            </a:blip>
            <a:srcRect/>
            <a:stretch/>
          </p:blipFill>
          <p:spPr>
            <a:xfrm>
              <a:off x="0" y="749"/>
              <a:ext cx="1103" cy="450"/>
            </a:xfrm>
            <a:prstGeom prst="rect">
              <a:avLst/>
            </a:prstGeom>
            <a:noFill/>
            <a:ln>
              <a:noFill/>
            </a:ln>
          </p:spPr>
        </p:pic>
        <p:sp>
          <p:nvSpPr>
            <p:cNvPr id="250" name="Google Shape;250;p36"/>
            <p:cNvSpPr txBox="1"/>
            <p:nvPr/>
          </p:nvSpPr>
          <p:spPr>
            <a:xfrm>
              <a:off x="457" y="792"/>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
                <a:buFont typeface="Palatino"/>
                <a:buNone/>
              </a:pPr>
              <a:endParaRPr sz="200" b="1" i="1" u="none">
                <a:solidFill>
                  <a:srgbClr val="00999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
                <a:buFont typeface="Palatino"/>
                <a:buNone/>
              </a:pPr>
              <a:endParaRPr sz="400" b="1" i="1" u="none">
                <a:solidFill>
                  <a:srgbClr val="009999"/>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a:t>
              </a:r>
              <a:r>
                <a:rPr lang="en-US" sz="1600" b="1" i="0" u="none">
                  <a:solidFill>
                    <a:srgbClr val="FF0000"/>
                  </a:solidFill>
                  <a:latin typeface="Arial"/>
                  <a:ea typeface="Arial"/>
                  <a:cs typeface="Arial"/>
                  <a:sym typeface="Arial"/>
                </a:rPr>
                <a:t> </a:t>
              </a:r>
              <a:r>
                <a:rPr lang="en-US" sz="1800" b="1" i="0" u="none">
                  <a:solidFill>
                    <a:srgbClr val="FF0000"/>
                  </a:solidFill>
                  <a:latin typeface="Arial"/>
                  <a:ea typeface="Arial"/>
                  <a:cs typeface="Arial"/>
                  <a:sym typeface="Arial"/>
                </a:rPr>
                <a:t>1</a:t>
              </a:r>
              <a:endParaRPr/>
            </a:p>
          </p:txBody>
        </p:sp>
      </p:grpSp>
      <p:grpSp>
        <p:nvGrpSpPr>
          <p:cNvPr id="251" name="Google Shape;251;p36"/>
          <p:cNvGrpSpPr/>
          <p:nvPr/>
        </p:nvGrpSpPr>
        <p:grpSpPr>
          <a:xfrm>
            <a:off x="149225" y="2106612"/>
            <a:ext cx="1797209" cy="711869"/>
            <a:chOff x="87" y="1305"/>
            <a:chExt cx="1041" cy="388"/>
          </a:xfrm>
        </p:grpSpPr>
        <p:pic>
          <p:nvPicPr>
            <p:cNvPr id="252" name="Google Shape;252;p36" descr="key"/>
            <p:cNvPicPr preferRelativeResize="0"/>
            <p:nvPr/>
          </p:nvPicPr>
          <p:blipFill rotWithShape="1">
            <a:blip r:embed="rId4">
              <a:alphaModFix/>
            </a:blip>
            <a:srcRect/>
            <a:stretch/>
          </p:blipFill>
          <p:spPr>
            <a:xfrm>
              <a:off x="87" y="1305"/>
              <a:ext cx="1007" cy="388"/>
            </a:xfrm>
            <a:prstGeom prst="rect">
              <a:avLst/>
            </a:prstGeom>
            <a:noFill/>
            <a:ln>
              <a:noFill/>
            </a:ln>
          </p:spPr>
        </p:pic>
        <p:sp>
          <p:nvSpPr>
            <p:cNvPr id="253" name="Google Shape;253;p36"/>
            <p:cNvSpPr txBox="1"/>
            <p:nvPr/>
          </p:nvSpPr>
          <p:spPr>
            <a:xfrm>
              <a:off x="528" y="1392"/>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 2</a:t>
              </a:r>
              <a:endParaRPr/>
            </a:p>
          </p:txBody>
        </p:sp>
      </p:grpSp>
      <p:grpSp>
        <p:nvGrpSpPr>
          <p:cNvPr id="254" name="Google Shape;254;p36"/>
          <p:cNvGrpSpPr/>
          <p:nvPr/>
        </p:nvGrpSpPr>
        <p:grpSpPr>
          <a:xfrm>
            <a:off x="149225" y="5791200"/>
            <a:ext cx="1797455" cy="711868"/>
            <a:chOff x="69" y="3648"/>
            <a:chExt cx="1035" cy="388"/>
          </a:xfrm>
        </p:grpSpPr>
        <p:pic>
          <p:nvPicPr>
            <p:cNvPr id="255" name="Google Shape;255;p36" descr="key"/>
            <p:cNvPicPr preferRelativeResize="0"/>
            <p:nvPr/>
          </p:nvPicPr>
          <p:blipFill rotWithShape="1">
            <a:blip r:embed="rId4">
              <a:alphaModFix/>
            </a:blip>
            <a:srcRect/>
            <a:stretch/>
          </p:blipFill>
          <p:spPr>
            <a:xfrm>
              <a:off x="69" y="3648"/>
              <a:ext cx="1007" cy="388"/>
            </a:xfrm>
            <a:prstGeom prst="rect">
              <a:avLst/>
            </a:prstGeom>
            <a:noFill/>
            <a:ln>
              <a:noFill/>
            </a:ln>
          </p:spPr>
        </p:pic>
        <p:sp>
          <p:nvSpPr>
            <p:cNvPr id="256" name="Google Shape;256;p36"/>
            <p:cNvSpPr txBox="1"/>
            <p:nvPr/>
          </p:nvSpPr>
          <p:spPr>
            <a:xfrm>
              <a:off x="504" y="3726"/>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 6</a:t>
              </a:r>
              <a:endParaRPr/>
            </a:p>
          </p:txBody>
        </p:sp>
      </p:grpSp>
      <p:grpSp>
        <p:nvGrpSpPr>
          <p:cNvPr id="257" name="Google Shape;257;p36"/>
          <p:cNvGrpSpPr/>
          <p:nvPr/>
        </p:nvGrpSpPr>
        <p:grpSpPr>
          <a:xfrm>
            <a:off x="149225" y="4876800"/>
            <a:ext cx="1771452" cy="711869"/>
            <a:chOff x="90" y="3072"/>
            <a:chExt cx="1017" cy="388"/>
          </a:xfrm>
        </p:grpSpPr>
        <p:pic>
          <p:nvPicPr>
            <p:cNvPr id="258" name="Google Shape;258;p36" descr="key"/>
            <p:cNvPicPr preferRelativeResize="0"/>
            <p:nvPr/>
          </p:nvPicPr>
          <p:blipFill rotWithShape="1">
            <a:blip r:embed="rId4">
              <a:alphaModFix/>
            </a:blip>
            <a:srcRect/>
            <a:stretch/>
          </p:blipFill>
          <p:spPr>
            <a:xfrm>
              <a:off x="90" y="3072"/>
              <a:ext cx="1007" cy="388"/>
            </a:xfrm>
            <a:prstGeom prst="rect">
              <a:avLst/>
            </a:prstGeom>
            <a:noFill/>
            <a:ln>
              <a:noFill/>
            </a:ln>
          </p:spPr>
        </p:pic>
        <p:sp>
          <p:nvSpPr>
            <p:cNvPr id="259" name="Google Shape;259;p36"/>
            <p:cNvSpPr txBox="1"/>
            <p:nvPr/>
          </p:nvSpPr>
          <p:spPr>
            <a:xfrm>
              <a:off x="507" y="3141"/>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 5</a:t>
              </a:r>
              <a:endParaRPr/>
            </a:p>
          </p:txBody>
        </p:sp>
      </p:grpSp>
      <p:grpSp>
        <p:nvGrpSpPr>
          <p:cNvPr id="260" name="Google Shape;260;p36"/>
          <p:cNvGrpSpPr/>
          <p:nvPr/>
        </p:nvGrpSpPr>
        <p:grpSpPr>
          <a:xfrm>
            <a:off x="149225" y="3956050"/>
            <a:ext cx="1781903" cy="711868"/>
            <a:chOff x="81" y="2448"/>
            <a:chExt cx="1023" cy="388"/>
          </a:xfrm>
        </p:grpSpPr>
        <p:pic>
          <p:nvPicPr>
            <p:cNvPr id="261" name="Google Shape;261;p36" descr="key"/>
            <p:cNvPicPr preferRelativeResize="0"/>
            <p:nvPr/>
          </p:nvPicPr>
          <p:blipFill rotWithShape="1">
            <a:blip r:embed="rId4">
              <a:alphaModFix/>
            </a:blip>
            <a:srcRect/>
            <a:stretch/>
          </p:blipFill>
          <p:spPr>
            <a:xfrm>
              <a:off x="81" y="2448"/>
              <a:ext cx="1007" cy="388"/>
            </a:xfrm>
            <a:prstGeom prst="rect">
              <a:avLst/>
            </a:prstGeom>
            <a:noFill/>
            <a:ln>
              <a:noFill/>
            </a:ln>
          </p:spPr>
        </p:pic>
        <p:sp>
          <p:nvSpPr>
            <p:cNvPr id="262" name="Google Shape;262;p36"/>
            <p:cNvSpPr txBox="1"/>
            <p:nvPr/>
          </p:nvSpPr>
          <p:spPr>
            <a:xfrm>
              <a:off x="504" y="2526"/>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 4</a:t>
              </a:r>
              <a:endParaRPr/>
            </a:p>
          </p:txBody>
        </p:sp>
      </p:grpSp>
      <p:grpSp>
        <p:nvGrpSpPr>
          <p:cNvPr id="263" name="Google Shape;263;p36"/>
          <p:cNvGrpSpPr/>
          <p:nvPr/>
        </p:nvGrpSpPr>
        <p:grpSpPr>
          <a:xfrm>
            <a:off x="149225" y="3041650"/>
            <a:ext cx="1796846" cy="711869"/>
            <a:chOff x="81" y="1872"/>
            <a:chExt cx="1050" cy="388"/>
          </a:xfrm>
        </p:grpSpPr>
        <p:pic>
          <p:nvPicPr>
            <p:cNvPr id="264" name="Google Shape;264;p36" descr="key"/>
            <p:cNvPicPr preferRelativeResize="0"/>
            <p:nvPr/>
          </p:nvPicPr>
          <p:blipFill rotWithShape="1">
            <a:blip r:embed="rId4">
              <a:alphaModFix/>
            </a:blip>
            <a:srcRect/>
            <a:stretch/>
          </p:blipFill>
          <p:spPr>
            <a:xfrm>
              <a:off x="81" y="1872"/>
              <a:ext cx="1007" cy="388"/>
            </a:xfrm>
            <a:prstGeom prst="rect">
              <a:avLst/>
            </a:prstGeom>
            <a:noFill/>
            <a:ln>
              <a:noFill/>
            </a:ln>
          </p:spPr>
        </p:pic>
        <p:sp>
          <p:nvSpPr>
            <p:cNvPr id="265" name="Google Shape;265;p36"/>
            <p:cNvSpPr txBox="1"/>
            <p:nvPr/>
          </p:nvSpPr>
          <p:spPr>
            <a:xfrm>
              <a:off x="531" y="1959"/>
              <a:ext cx="600" cy="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Type 3</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anim calcmode="lin" valueType="num">
                                      <p:cBhvr additive="base">
                                        <p:cTn id="12" dur="1000"/>
                                        <p:tgtEl>
                                          <p:spTgt spid="24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4"/>
                                        </p:tgtEl>
                                        <p:attrNameLst>
                                          <p:attrName>style.visibility</p:attrName>
                                        </p:attrNameLst>
                                      </p:cBhvr>
                                      <p:to>
                                        <p:strVal val="visible"/>
                                      </p:to>
                                    </p:set>
                                    <p:anim calcmode="lin" valueType="num">
                                      <p:cBhvr additive="base">
                                        <p:cTn id="17" dur="1000"/>
                                        <p:tgtEl>
                                          <p:spTgt spid="24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5"/>
                                        </p:tgtEl>
                                        <p:attrNameLst>
                                          <p:attrName>style.visibility</p:attrName>
                                        </p:attrNameLst>
                                      </p:cBhvr>
                                      <p:to>
                                        <p:strVal val="visible"/>
                                      </p:to>
                                    </p:set>
                                    <p:anim calcmode="lin" valueType="num">
                                      <p:cBhvr additive="base">
                                        <p:cTn id="22" dur="1000"/>
                                        <p:tgtEl>
                                          <p:spTgt spid="24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6"/>
                                        </p:tgtEl>
                                        <p:attrNameLst>
                                          <p:attrName>style.visibility</p:attrName>
                                        </p:attrNameLst>
                                      </p:cBhvr>
                                      <p:to>
                                        <p:strVal val="visible"/>
                                      </p:to>
                                    </p:set>
                                    <p:anim calcmode="lin" valueType="num">
                                      <p:cBhvr additive="base">
                                        <p:cTn id="27" dur="1000"/>
                                        <p:tgtEl>
                                          <p:spTgt spid="24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 calcmode="lin" valueType="num">
                                      <p:cBhvr additive="base">
                                        <p:cTn id="32" dur="1000"/>
                                        <p:tgtEl>
                                          <p:spTgt spid="2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p:nvPr/>
        </p:nvSpPr>
        <p:spPr>
          <a:xfrm>
            <a:off x="0" y="0"/>
            <a:ext cx="9144000" cy="764700"/>
          </a:xfrm>
          <a:prstGeom prst="rect">
            <a:avLst/>
          </a:prstGeom>
          <a:noFill/>
          <a:ln>
            <a:noFill/>
          </a:ln>
        </p:spPr>
        <p:txBody>
          <a:bodyPr spcFirstLastPara="1" wrap="square" lIns="86475" tIns="43225" rIns="86475" bIns="43225"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sp>
        <p:nvSpPr>
          <p:cNvPr id="271" name="Google Shape;271;p37"/>
          <p:cNvSpPr txBox="1"/>
          <p:nvPr/>
        </p:nvSpPr>
        <p:spPr>
          <a:xfrm>
            <a:off x="0" y="-85725"/>
            <a:ext cx="9144000" cy="1080000"/>
          </a:xfrm>
          <a:prstGeom prst="rect">
            <a:avLst/>
          </a:prstGeom>
          <a:noFill/>
          <a:ln>
            <a:noFill/>
          </a:ln>
        </p:spPr>
        <p:txBody>
          <a:bodyPr spcFirstLastPara="1" wrap="square" lIns="86475" tIns="43225" rIns="86475" bIns="43225" anchor="t" anchorCtr="0">
            <a:spAutoFit/>
          </a:bodyPr>
          <a:lstStyle/>
          <a:p>
            <a:pPr marL="0" marR="0" lvl="0" indent="0" algn="ctr" rtl="0">
              <a:lnSpc>
                <a:spcPct val="50000"/>
              </a:lnSpc>
              <a:spcBef>
                <a:spcPts val="0"/>
              </a:spcBef>
              <a:spcAft>
                <a:spcPts val="0"/>
              </a:spcAft>
              <a:buClr>
                <a:schemeClr val="dk1"/>
              </a:buClr>
              <a:buSzPts val="1900"/>
              <a:buFont typeface="Palatino"/>
              <a:buNone/>
            </a:pPr>
            <a:endParaRPr sz="1900" b="0" i="0" u="none">
              <a:solidFill>
                <a:srgbClr val="0000FF"/>
              </a:solidFill>
              <a:latin typeface="Arial"/>
              <a:ea typeface="Arial"/>
              <a:cs typeface="Arial"/>
              <a:sym typeface="Arial"/>
            </a:endParaRPr>
          </a:p>
          <a:p>
            <a:pPr marL="0" marR="0" lvl="0" indent="0" algn="l" rtl="0">
              <a:lnSpc>
                <a:spcPct val="50000"/>
              </a:lnSpc>
              <a:spcBef>
                <a:spcPts val="1000"/>
              </a:spcBef>
              <a:spcAft>
                <a:spcPts val="0"/>
              </a:spcAft>
              <a:buClr>
                <a:srgbClr val="0000FF"/>
              </a:buClr>
              <a:buSzPts val="2000"/>
              <a:buFont typeface="Arial"/>
              <a:buNone/>
            </a:pPr>
            <a:r>
              <a:rPr lang="en-US" sz="2000" b="1" i="0" u="none">
                <a:solidFill>
                  <a:srgbClr val="0000FF"/>
                </a:solidFill>
                <a:latin typeface="Arial"/>
                <a:ea typeface="Arial"/>
                <a:cs typeface="Arial"/>
                <a:sym typeface="Arial"/>
              </a:rPr>
              <a:t>ELEMENTARY SCHOOL EXAMPLES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for a One-Year Action Plan for Partnerships</a:t>
            </a:r>
            <a:endParaRPr/>
          </a:p>
          <a:p>
            <a:pPr marL="0" marR="0" lvl="0" indent="0" algn="l" rtl="0">
              <a:lnSpc>
                <a:spcPct val="50000"/>
              </a:lnSpc>
              <a:spcBef>
                <a:spcPts val="10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a:t>
            </a:r>
            <a:r>
              <a:rPr lang="en-US" sz="2000" b="1" i="0" u="none">
                <a:solidFill>
                  <a:schemeClr val="dk1"/>
                </a:solidFill>
                <a:latin typeface="Arial"/>
                <a:ea typeface="Arial"/>
                <a:cs typeface="Arial"/>
                <a:sym typeface="Arial"/>
              </a:rPr>
              <a:t> </a:t>
            </a:r>
            <a:r>
              <a:rPr lang="en-US" sz="2000" b="1" i="1" u="none">
                <a:solidFill>
                  <a:srgbClr val="0000FF"/>
                </a:solidFill>
                <a:latin typeface="Arial"/>
                <a:ea typeface="Arial"/>
                <a:cs typeface="Arial"/>
                <a:sym typeface="Arial"/>
              </a:rPr>
              <a:t>IMPROVE READING ACHIEVEMENT</a:t>
            </a:r>
            <a:endParaRPr/>
          </a:p>
        </p:txBody>
      </p:sp>
      <p:sp>
        <p:nvSpPr>
          <p:cNvPr id="272" name="Google Shape;272;p37"/>
          <p:cNvSpPr txBox="1"/>
          <p:nvPr/>
        </p:nvSpPr>
        <p:spPr>
          <a:xfrm>
            <a:off x="0" y="1095375"/>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1</a:t>
            </a:r>
            <a:endParaRPr/>
          </a:p>
        </p:txBody>
      </p:sp>
      <p:sp>
        <p:nvSpPr>
          <p:cNvPr id="273" name="Google Shape;273;p37"/>
          <p:cNvSpPr txBox="1"/>
          <p:nvPr/>
        </p:nvSpPr>
        <p:spPr>
          <a:xfrm>
            <a:off x="1371600" y="1181100"/>
            <a:ext cx="7620000" cy="535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Workshops for parents on various ways to read aloud with</a:t>
            </a:r>
            <a:endParaRPr/>
          </a:p>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young children</a:t>
            </a:r>
            <a:endParaRPr/>
          </a:p>
        </p:txBody>
      </p:sp>
      <p:sp>
        <p:nvSpPr>
          <p:cNvPr id="274" name="Google Shape;274;p37"/>
          <p:cNvSpPr txBox="1"/>
          <p:nvPr/>
        </p:nvSpPr>
        <p:spPr>
          <a:xfrm>
            <a:off x="0" y="18288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2</a:t>
            </a:r>
            <a:endParaRPr/>
          </a:p>
        </p:txBody>
      </p:sp>
      <p:sp>
        <p:nvSpPr>
          <p:cNvPr id="275" name="Google Shape;275;p37"/>
          <p:cNvSpPr txBox="1"/>
          <p:nvPr/>
        </p:nvSpPr>
        <p:spPr>
          <a:xfrm>
            <a:off x="1447800" y="1868487"/>
            <a:ext cx="7620000" cy="5355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Parent-teacher-student conferences on reading goals and</a:t>
            </a:r>
            <a:endParaRPr/>
          </a:p>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reading progress </a:t>
            </a:r>
            <a:endParaRPr/>
          </a:p>
        </p:txBody>
      </p:sp>
      <p:sp>
        <p:nvSpPr>
          <p:cNvPr id="276" name="Google Shape;276;p37"/>
          <p:cNvSpPr txBox="1"/>
          <p:nvPr/>
        </p:nvSpPr>
        <p:spPr>
          <a:xfrm>
            <a:off x="0" y="24384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3</a:t>
            </a:r>
            <a:endParaRPr/>
          </a:p>
        </p:txBody>
      </p:sp>
      <p:sp>
        <p:nvSpPr>
          <p:cNvPr id="277" name="Google Shape;277;p37"/>
          <p:cNvSpPr txBox="1"/>
          <p:nvPr/>
        </p:nvSpPr>
        <p:spPr>
          <a:xfrm>
            <a:off x="1409700" y="2517775"/>
            <a:ext cx="7620000" cy="5355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Reading-partner volunteers, guest readers of favorite stories, and other organized, ongoing read-with-me activities</a:t>
            </a:r>
            <a:endParaRPr/>
          </a:p>
        </p:txBody>
      </p:sp>
      <p:sp>
        <p:nvSpPr>
          <p:cNvPr id="278" name="Google Shape;278;p37"/>
          <p:cNvSpPr txBox="1"/>
          <p:nvPr/>
        </p:nvSpPr>
        <p:spPr>
          <a:xfrm>
            <a:off x="0" y="31242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4</a:t>
            </a:r>
            <a:endParaRPr/>
          </a:p>
        </p:txBody>
      </p:sp>
      <p:sp>
        <p:nvSpPr>
          <p:cNvPr id="279" name="Google Shape;279;p37"/>
          <p:cNvSpPr txBox="1"/>
          <p:nvPr/>
        </p:nvSpPr>
        <p:spPr>
          <a:xfrm>
            <a:off x="1447800" y="3175000"/>
            <a:ext cx="7620000" cy="5355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Family Reading Night to demonstrate reading strategies for parents and grade-specific activities to conduct with students at home</a:t>
            </a:r>
            <a:endParaRPr/>
          </a:p>
        </p:txBody>
      </p:sp>
      <p:sp>
        <p:nvSpPr>
          <p:cNvPr id="280" name="Google Shape;280;p37"/>
          <p:cNvSpPr txBox="1"/>
          <p:nvPr/>
        </p:nvSpPr>
        <p:spPr>
          <a:xfrm>
            <a:off x="1414462" y="3962400"/>
            <a:ext cx="7772400" cy="7572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PTA OR PTO supports a family room to provide information on children’s reading, and to conduct book swaps or sponsor other reading activities</a:t>
            </a:r>
            <a:endParaRPr/>
          </a:p>
        </p:txBody>
      </p:sp>
      <p:sp>
        <p:nvSpPr>
          <p:cNvPr id="281" name="Google Shape;281;p37"/>
          <p:cNvSpPr txBox="1"/>
          <p:nvPr/>
        </p:nvSpPr>
        <p:spPr>
          <a:xfrm>
            <a:off x="0" y="38862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5</a:t>
            </a:r>
            <a:endParaRPr/>
          </a:p>
        </p:txBody>
      </p:sp>
      <p:sp>
        <p:nvSpPr>
          <p:cNvPr id="282" name="Google Shape;282;p37"/>
          <p:cNvSpPr txBox="1"/>
          <p:nvPr/>
        </p:nvSpPr>
        <p:spPr>
          <a:xfrm>
            <a:off x="1400175" y="5080000"/>
            <a:ext cx="7620000" cy="5355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Donations from business partners of books for classrooms, for the school library, and for children to take home</a:t>
            </a:r>
            <a:endParaRPr/>
          </a:p>
        </p:txBody>
      </p:sp>
      <p:sp>
        <p:nvSpPr>
          <p:cNvPr id="283" name="Google Shape;283;p37"/>
          <p:cNvSpPr txBox="1"/>
          <p:nvPr/>
        </p:nvSpPr>
        <p:spPr>
          <a:xfrm>
            <a:off x="0" y="5029200"/>
            <a:ext cx="1371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TYPE 6</a:t>
            </a:r>
            <a:endParaRPr/>
          </a:p>
        </p:txBody>
      </p:sp>
      <p:sp>
        <p:nvSpPr>
          <p:cNvPr id="284" name="Google Shape;284;p37"/>
          <p:cNvSpPr txBox="1"/>
          <p:nvPr/>
        </p:nvSpPr>
        <p:spPr>
          <a:xfrm>
            <a:off x="228600" y="5895975"/>
            <a:ext cx="8686800" cy="400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…AND MANY OTHER IDEAS FOR EACH TYPE OF INVOLVEMENT</a:t>
            </a:r>
            <a:endParaRPr/>
          </a:p>
        </p:txBody>
      </p:sp>
      <p:sp>
        <p:nvSpPr>
          <p:cNvPr id="285" name="Google Shape;285;p37"/>
          <p:cNvSpPr txBox="1"/>
          <p:nvPr/>
        </p:nvSpPr>
        <p:spPr>
          <a:xfrm>
            <a:off x="6858000" y="152400"/>
            <a:ext cx="1981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400" b="1" i="1" u="none">
              <a:solidFill>
                <a:schemeClr val="dk1"/>
              </a:solidFill>
              <a:latin typeface="Palatino"/>
              <a:ea typeface="Palatino"/>
              <a:cs typeface="Palatino"/>
              <a:sym typeface="Palatino"/>
            </a:endParaRPr>
          </a:p>
        </p:txBody>
      </p:sp>
      <p:pic>
        <p:nvPicPr>
          <p:cNvPr id="286" name="Google Shape;286;p37" descr="j0090300"/>
          <p:cNvPicPr preferRelativeResize="0"/>
          <p:nvPr/>
        </p:nvPicPr>
        <p:blipFill rotWithShape="1">
          <a:blip r:embed="rId3">
            <a:alphaModFix/>
          </a:blip>
          <a:srcRect/>
          <a:stretch/>
        </p:blipFill>
        <p:spPr>
          <a:xfrm>
            <a:off x="7315200" y="152400"/>
            <a:ext cx="1389061" cy="1008063"/>
          </a:xfrm>
          <a:prstGeom prst="rect">
            <a:avLst/>
          </a:prstGeom>
          <a:noFill/>
          <a:ln>
            <a:noFill/>
          </a:ln>
        </p:spPr>
      </p:pic>
      <p:sp>
        <p:nvSpPr>
          <p:cNvPr id="287" name="Google Shape;287;p37"/>
          <p:cNvSpPr txBox="1"/>
          <p:nvPr/>
        </p:nvSpPr>
        <p:spPr>
          <a:xfrm rot="779841">
            <a:off x="5103407" y="228488"/>
            <a:ext cx="2363656" cy="4310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200"/>
              <a:buFont typeface="Arial"/>
              <a:buNone/>
            </a:pPr>
            <a:r>
              <a:rPr lang="en-US" sz="2200" b="1" i="0" u="none">
                <a:solidFill>
                  <a:srgbClr val="FF0000"/>
                </a:solidFill>
                <a:latin typeface="Arial"/>
                <a:ea typeface="Arial"/>
                <a:cs typeface="Arial"/>
                <a:sym typeface="Arial"/>
              </a:rPr>
              <a:t>READING GOAL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ST PPT Template">
  <a:themeElements>
    <a:clrScheme name="Custom 1">
      <a:dk1>
        <a:srgbClr val="2F2B20"/>
      </a:dk1>
      <a:lt1>
        <a:srgbClr val="FFFFFF"/>
      </a:lt1>
      <a:dk2>
        <a:srgbClr val="7F7F7F"/>
      </a:dk2>
      <a:lt2>
        <a:srgbClr val="D8D8D8"/>
      </a:lt2>
      <a:accent1>
        <a:srgbClr val="FFFFFF"/>
      </a:accent1>
      <a:accent2>
        <a:srgbClr val="F2F2F2"/>
      </a:accent2>
      <a:accent3>
        <a:srgbClr val="D8D8D8"/>
      </a:accent3>
      <a:accent4>
        <a:srgbClr val="BFBFBF"/>
      </a:accent4>
      <a:accent5>
        <a:srgbClr val="A5A5A5"/>
      </a:accent5>
      <a:accent6>
        <a:srgbClr val="7F7F7F"/>
      </a:accent6>
      <a:hlink>
        <a:srgbClr val="0070C0"/>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4">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EFB7A0301D0D47AC1265C617BE30F7" ma:contentTypeVersion="13" ma:contentTypeDescription="Create a new document." ma:contentTypeScope="" ma:versionID="019f11482ad925cce8c9ccf7656d01ec">
  <xsd:schema xmlns:xsd="http://www.w3.org/2001/XMLSchema" xmlns:xs="http://www.w3.org/2001/XMLSchema" xmlns:p="http://schemas.microsoft.com/office/2006/metadata/properties" xmlns:ns2="950fc2d3-a4da-4833-807e-532a7c27032f" xmlns:ns3="896ac175-3b42-43cd-8614-4f2313477989" targetNamespace="http://schemas.microsoft.com/office/2006/metadata/properties" ma:root="true" ma:fieldsID="222ae769b4a76a7536304ce69a3c623a" ns2:_="" ns3:_="">
    <xsd:import namespace="950fc2d3-a4da-4833-807e-532a7c27032f"/>
    <xsd:import namespace="896ac175-3b42-43cd-8614-4f23134779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fc2d3-a4da-4833-807e-532a7c270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6ac175-3b42-43cd-8614-4f23134779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09E652-0BE7-4C5F-9835-655B6EF9DA1F}"/>
</file>

<file path=customXml/itemProps2.xml><?xml version="1.0" encoding="utf-8"?>
<ds:datastoreItem xmlns:ds="http://schemas.openxmlformats.org/officeDocument/2006/customXml" ds:itemID="{BD6191B1-DBBF-4E77-A6CF-1BBF62B6E41D}"/>
</file>

<file path=customXml/itemProps3.xml><?xml version="1.0" encoding="utf-8"?>
<ds:datastoreItem xmlns:ds="http://schemas.openxmlformats.org/officeDocument/2006/customXml" ds:itemID="{E6F7D2E2-C19E-471B-BA8F-28F84CDDC3B4}"/>
</file>

<file path=docProps/app.xml><?xml version="1.0" encoding="utf-8"?>
<Properties xmlns="http://schemas.openxmlformats.org/officeDocument/2006/extended-properties" xmlns:vt="http://schemas.openxmlformats.org/officeDocument/2006/docPropsVTypes">
  <TotalTime>0</TotalTime>
  <Words>1698</Words>
  <Application>Microsoft Office PowerPoint</Application>
  <PresentationFormat>On-screen Show (4:3)</PresentationFormat>
  <Paragraphs>200</Paragraphs>
  <Slides>21</Slides>
  <Notes>21</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Cambria</vt:lpstr>
      <vt:lpstr>Palatino</vt:lpstr>
      <vt:lpstr>Times New Roman</vt:lpstr>
      <vt:lpstr>SST PPT Template</vt:lpstr>
      <vt:lpstr>Chapter 4</vt:lpstr>
      <vt:lpstr>National Network of Partnership Schools (NNPS), FCE, OLI4, WHAT?</vt:lpstr>
      <vt:lpstr>1 minute write</vt:lpstr>
      <vt:lpstr>SORT into 4 piles</vt:lpstr>
      <vt:lpstr>Learning Outcomes</vt:lpstr>
      <vt:lpstr>Why--Parent involvement helps students </vt:lpstr>
      <vt:lpstr>Why</vt:lpstr>
      <vt:lpstr>Why, leaders? </vt:lpstr>
      <vt:lpstr>PowerPoint Presentation</vt:lpstr>
      <vt:lpstr>PowerPoint Presentation</vt:lpstr>
      <vt:lpstr>PowerPoint Presentation</vt:lpstr>
      <vt:lpstr>PowerPoint Presentation</vt:lpstr>
      <vt:lpstr>YOUR Turn!</vt:lpstr>
      <vt:lpstr>REMINDER</vt:lpstr>
      <vt:lpstr>Who, 2 TEAMS (1 Elementary team, 1 Middle/High School team</vt:lpstr>
      <vt:lpstr>How</vt:lpstr>
      <vt:lpstr>Questions</vt:lpstr>
      <vt:lpstr>Resource Vault</vt:lpstr>
      <vt:lpstr>Disclaimer</vt:lpstr>
      <vt:lpstr>Disclaimer</vt:lpstr>
      <vt:lpstr>Disclaimer</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Network of Partnership Schools (NNPS), FCE, OLI4, WHAT?</dc:title>
  <dc:creator>Wellman, Meredith</dc:creator>
  <cp:lastModifiedBy>Wellman, Meredith</cp:lastModifiedBy>
  <cp:revision>1</cp:revision>
  <dcterms:modified xsi:type="dcterms:W3CDTF">2022-02-10T20:50:23Z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0x010100B8EFB7A0301D0D47AC1265C617BE30F7</vt:lpwstr>
  </property>
</Properties>
</file>