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D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522DD5-1A38-42A0-803B-DD9C088410E6}" v="51" dt="2021-04-02T13:26:45.769"/>
    <p1510:client id="{2F20CEC5-C14A-4A60-8A31-8AD7D0ED7D08}" v="15" dt="2021-04-02T13:34:27.731"/>
    <p1510:client id="{984E6D2E-78F2-46B1-A996-401CC4C8EE60}" v="518" dt="2021-04-02T13:21:35.3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llman, Meredith" userId="e1567fcf-e058-4566-af48-d81827ed67a7" providerId="ADAL" clId="{1F522DD5-1A38-42A0-803B-DD9C088410E6}"/>
    <pc:docChg chg="undo custSel modSld">
      <pc:chgData name="Wellman, Meredith" userId="e1567fcf-e058-4566-af48-d81827ed67a7" providerId="ADAL" clId="{1F522DD5-1A38-42A0-803B-DD9C088410E6}" dt="2021-04-02T13:26:45.769" v="109" actId="20577"/>
      <pc:docMkLst>
        <pc:docMk/>
      </pc:docMkLst>
      <pc:sldChg chg="addSp modSp mod">
        <pc:chgData name="Wellman, Meredith" userId="e1567fcf-e058-4566-af48-d81827ed67a7" providerId="ADAL" clId="{1F522DD5-1A38-42A0-803B-DD9C088410E6}" dt="2021-03-29T14:13:49.812" v="59" actId="1076"/>
        <pc:sldMkLst>
          <pc:docMk/>
          <pc:sldMk cId="3121955785" sldId="257"/>
        </pc:sldMkLst>
        <pc:spChg chg="mod">
          <ac:chgData name="Wellman, Meredith" userId="e1567fcf-e058-4566-af48-d81827ed67a7" providerId="ADAL" clId="{1F522DD5-1A38-42A0-803B-DD9C088410E6}" dt="2021-03-29T14:13:46.476" v="58" actId="1076"/>
          <ac:spMkLst>
            <pc:docMk/>
            <pc:sldMk cId="3121955785" sldId="257"/>
            <ac:spMk id="6" creationId="{767CA767-95F7-486D-BEC1-9199AB79C06E}"/>
          </ac:spMkLst>
        </pc:spChg>
        <pc:spChg chg="mod">
          <ac:chgData name="Wellman, Meredith" userId="e1567fcf-e058-4566-af48-d81827ed67a7" providerId="ADAL" clId="{1F522DD5-1A38-42A0-803B-DD9C088410E6}" dt="2021-03-29T14:13:42.837" v="57" actId="1076"/>
          <ac:spMkLst>
            <pc:docMk/>
            <pc:sldMk cId="3121955785" sldId="257"/>
            <ac:spMk id="7" creationId="{1A270EF7-25AF-42BC-91F4-954BED0A79BB}"/>
          </ac:spMkLst>
        </pc:spChg>
        <pc:spChg chg="mod">
          <ac:chgData name="Wellman, Meredith" userId="e1567fcf-e058-4566-af48-d81827ed67a7" providerId="ADAL" clId="{1F522DD5-1A38-42A0-803B-DD9C088410E6}" dt="2021-03-26T17:34:04.894" v="20" actId="207"/>
          <ac:spMkLst>
            <pc:docMk/>
            <pc:sldMk cId="3121955785" sldId="257"/>
            <ac:spMk id="13" creationId="{47742962-FE80-407D-882C-B3BEE203B75B}"/>
          </ac:spMkLst>
        </pc:spChg>
        <pc:picChg chg="add mod">
          <ac:chgData name="Wellman, Meredith" userId="e1567fcf-e058-4566-af48-d81827ed67a7" providerId="ADAL" clId="{1F522DD5-1A38-42A0-803B-DD9C088410E6}" dt="2021-03-29T14:13:49.812" v="59" actId="1076"/>
          <ac:picMkLst>
            <pc:docMk/>
            <pc:sldMk cId="3121955785" sldId="257"/>
            <ac:picMk id="8" creationId="{4EB56948-DF34-4CFE-883A-2761621911D6}"/>
          </ac:picMkLst>
        </pc:picChg>
        <pc:picChg chg="mod">
          <ac:chgData name="Wellman, Meredith" userId="e1567fcf-e058-4566-af48-d81827ed67a7" providerId="ADAL" clId="{1F522DD5-1A38-42A0-803B-DD9C088410E6}" dt="2021-03-29T14:13:46.476" v="58" actId="1076"/>
          <ac:picMkLst>
            <pc:docMk/>
            <pc:sldMk cId="3121955785" sldId="257"/>
            <ac:picMk id="9" creationId="{66466E6F-58D7-4BB6-99AC-0036861B1415}"/>
          </ac:picMkLst>
        </pc:picChg>
        <pc:picChg chg="mod">
          <ac:chgData name="Wellman, Meredith" userId="e1567fcf-e058-4566-af48-d81827ed67a7" providerId="ADAL" clId="{1F522DD5-1A38-42A0-803B-DD9C088410E6}" dt="2021-03-26T17:34:33.998" v="25" actId="208"/>
          <ac:picMkLst>
            <pc:docMk/>
            <pc:sldMk cId="3121955785" sldId="257"/>
            <ac:picMk id="14" creationId="{AC2684A4-5302-4379-892C-69761BF5AC80}"/>
          </ac:picMkLst>
        </pc:picChg>
        <pc:picChg chg="mod">
          <ac:chgData name="Wellman, Meredith" userId="e1567fcf-e058-4566-af48-d81827ed67a7" providerId="ADAL" clId="{1F522DD5-1A38-42A0-803B-DD9C088410E6}" dt="2021-03-26T17:34:33.998" v="25" actId="208"/>
          <ac:picMkLst>
            <pc:docMk/>
            <pc:sldMk cId="3121955785" sldId="257"/>
            <ac:picMk id="20" creationId="{AB6F7320-BB1B-4532-9FAE-807F58E31832}"/>
          </ac:picMkLst>
        </pc:picChg>
      </pc:sldChg>
      <pc:sldChg chg="modSp mod">
        <pc:chgData name="Wellman, Meredith" userId="e1567fcf-e058-4566-af48-d81827ed67a7" providerId="ADAL" clId="{1F522DD5-1A38-42A0-803B-DD9C088410E6}" dt="2021-04-02T13:26:21.094" v="96" actId="207"/>
        <pc:sldMkLst>
          <pc:docMk/>
          <pc:sldMk cId="725632254" sldId="258"/>
        </pc:sldMkLst>
        <pc:spChg chg="mod">
          <ac:chgData name="Wellman, Meredith" userId="e1567fcf-e058-4566-af48-d81827ed67a7" providerId="ADAL" clId="{1F522DD5-1A38-42A0-803B-DD9C088410E6}" dt="2021-03-29T14:05:51.378" v="42" actId="207"/>
          <ac:spMkLst>
            <pc:docMk/>
            <pc:sldMk cId="725632254" sldId="258"/>
            <ac:spMk id="3" creationId="{A026C69D-A4CE-4143-8375-9DDD8DB7D677}"/>
          </ac:spMkLst>
        </pc:spChg>
        <pc:spChg chg="mod">
          <ac:chgData name="Wellman, Meredith" userId="e1567fcf-e058-4566-af48-d81827ed67a7" providerId="ADAL" clId="{1F522DD5-1A38-42A0-803B-DD9C088410E6}" dt="2021-03-29T14:05:51.378" v="42" actId="207"/>
          <ac:spMkLst>
            <pc:docMk/>
            <pc:sldMk cId="725632254" sldId="258"/>
            <ac:spMk id="4" creationId="{03A513D9-34C8-4E6F-BB66-C69EA84CC734}"/>
          </ac:spMkLst>
        </pc:spChg>
        <pc:spChg chg="mod">
          <ac:chgData name="Wellman, Meredith" userId="e1567fcf-e058-4566-af48-d81827ed67a7" providerId="ADAL" clId="{1F522DD5-1A38-42A0-803B-DD9C088410E6}" dt="2021-04-02T13:26:21.094" v="96" actId="207"/>
          <ac:spMkLst>
            <pc:docMk/>
            <pc:sldMk cId="725632254" sldId="258"/>
            <ac:spMk id="7" creationId="{C48AC7D3-6A91-402C-8D0E-20CADE3BDB39}"/>
          </ac:spMkLst>
        </pc:spChg>
        <pc:grpChg chg="mod">
          <ac:chgData name="Wellman, Meredith" userId="e1567fcf-e058-4566-af48-d81827ed67a7" providerId="ADAL" clId="{1F522DD5-1A38-42A0-803B-DD9C088410E6}" dt="2021-03-29T14:05:51.378" v="42" actId="207"/>
          <ac:grpSpMkLst>
            <pc:docMk/>
            <pc:sldMk cId="725632254" sldId="258"/>
            <ac:grpSpMk id="25" creationId="{9879BDF4-FA84-42F9-B9DC-BC50900FC1D4}"/>
          </ac:grpSpMkLst>
        </pc:grpChg>
        <pc:picChg chg="mod">
          <ac:chgData name="Wellman, Meredith" userId="e1567fcf-e058-4566-af48-d81827ed67a7" providerId="ADAL" clId="{1F522DD5-1A38-42A0-803B-DD9C088410E6}" dt="2021-03-29T14:05:51.378" v="42" actId="207"/>
          <ac:picMkLst>
            <pc:docMk/>
            <pc:sldMk cId="725632254" sldId="258"/>
            <ac:picMk id="17" creationId="{0BCA014A-1830-4E40-A4C0-0C2C52E32795}"/>
          </ac:picMkLst>
        </pc:picChg>
      </pc:sldChg>
      <pc:sldChg chg="modSp mod">
        <pc:chgData name="Wellman, Meredith" userId="e1567fcf-e058-4566-af48-d81827ed67a7" providerId="ADAL" clId="{1F522DD5-1A38-42A0-803B-DD9C088410E6}" dt="2021-04-02T13:26:45.769" v="109" actId="20577"/>
        <pc:sldMkLst>
          <pc:docMk/>
          <pc:sldMk cId="2728182480" sldId="259"/>
        </pc:sldMkLst>
        <pc:spChg chg="mod">
          <ac:chgData name="Wellman, Meredith" userId="e1567fcf-e058-4566-af48-d81827ed67a7" providerId="ADAL" clId="{1F522DD5-1A38-42A0-803B-DD9C088410E6}" dt="2021-04-02T13:26:45.769" v="109" actId="20577"/>
          <ac:spMkLst>
            <pc:docMk/>
            <pc:sldMk cId="2728182480" sldId="259"/>
            <ac:spMk id="3" creationId="{2F20ABC8-EDA8-4177-A50A-C685F365BD6F}"/>
          </ac:spMkLst>
        </pc:spChg>
      </pc:sldChg>
    </pc:docChg>
  </pc:docChgLst>
  <pc:docChgLst>
    <pc:chgData name="Wellman, Meredith" userId="S::wellman.87@osu.edu::e1567fcf-e058-4566-af48-d81827ed67a7" providerId="AD" clId="Web-{13636138-5DB2-EE87-23BC-461549772896}"/>
    <pc:docChg chg="addSld modSld sldOrd">
      <pc:chgData name="Wellman, Meredith" userId="S::wellman.87@osu.edu::e1567fcf-e058-4566-af48-d81827ed67a7" providerId="AD" clId="Web-{13636138-5DB2-EE87-23BC-461549772896}" dt="2021-03-30T15:17:05.594" v="161" actId="20577"/>
      <pc:docMkLst>
        <pc:docMk/>
      </pc:docMkLst>
      <pc:sldChg chg="modSp new ord">
        <pc:chgData name="Wellman, Meredith" userId="S::wellman.87@osu.edu::e1567fcf-e058-4566-af48-d81827ed67a7" providerId="AD" clId="Web-{13636138-5DB2-EE87-23BC-461549772896}" dt="2021-03-30T15:17:05.594" v="161" actId="20577"/>
        <pc:sldMkLst>
          <pc:docMk/>
          <pc:sldMk cId="2728182480" sldId="259"/>
        </pc:sldMkLst>
        <pc:spChg chg="mod">
          <ac:chgData name="Wellman, Meredith" userId="S::wellman.87@osu.edu::e1567fcf-e058-4566-af48-d81827ed67a7" providerId="AD" clId="Web-{13636138-5DB2-EE87-23BC-461549772896}" dt="2021-03-30T15:15:06.872" v="6" actId="20577"/>
          <ac:spMkLst>
            <pc:docMk/>
            <pc:sldMk cId="2728182480" sldId="259"/>
            <ac:spMk id="2" creationId="{3D11D61B-A653-4B1F-9B2D-8D3668A7F924}"/>
          </ac:spMkLst>
        </pc:spChg>
        <pc:spChg chg="mod">
          <ac:chgData name="Wellman, Meredith" userId="S::wellman.87@osu.edu::e1567fcf-e058-4566-af48-d81827ed67a7" providerId="AD" clId="Web-{13636138-5DB2-EE87-23BC-461549772896}" dt="2021-03-30T15:17:05.594" v="161" actId="20577"/>
          <ac:spMkLst>
            <pc:docMk/>
            <pc:sldMk cId="2728182480" sldId="259"/>
            <ac:spMk id="3" creationId="{2F20ABC8-EDA8-4177-A50A-C685F365BD6F}"/>
          </ac:spMkLst>
        </pc:spChg>
      </pc:sldChg>
    </pc:docChg>
  </pc:docChgLst>
  <pc:docChgLst>
    <pc:chgData name="Wellman, Meredith" userId="S::wellman.87@osu.edu::e1567fcf-e058-4566-af48-d81827ed67a7" providerId="AD" clId="Web-{2F20CEC5-C14A-4A60-8A31-8AD7D0ED7D08}"/>
    <pc:docChg chg="modSld">
      <pc:chgData name="Wellman, Meredith" userId="S::wellman.87@osu.edu::e1567fcf-e058-4566-af48-d81827ed67a7" providerId="AD" clId="Web-{2F20CEC5-C14A-4A60-8A31-8AD7D0ED7D08}" dt="2021-04-02T13:34:27.731" v="6" actId="20577"/>
      <pc:docMkLst>
        <pc:docMk/>
      </pc:docMkLst>
      <pc:sldChg chg="modSp">
        <pc:chgData name="Wellman, Meredith" userId="S::wellman.87@osu.edu::e1567fcf-e058-4566-af48-d81827ed67a7" providerId="AD" clId="Web-{2F20CEC5-C14A-4A60-8A31-8AD7D0ED7D08}" dt="2021-04-02T13:34:27.731" v="6" actId="20577"/>
        <pc:sldMkLst>
          <pc:docMk/>
          <pc:sldMk cId="2728182480" sldId="259"/>
        </pc:sldMkLst>
        <pc:spChg chg="mod">
          <ac:chgData name="Wellman, Meredith" userId="S::wellman.87@osu.edu::e1567fcf-e058-4566-af48-d81827ed67a7" providerId="AD" clId="Web-{2F20CEC5-C14A-4A60-8A31-8AD7D0ED7D08}" dt="2021-04-02T13:34:27.731" v="6" actId="20577"/>
          <ac:spMkLst>
            <pc:docMk/>
            <pc:sldMk cId="2728182480" sldId="259"/>
            <ac:spMk id="3" creationId="{2F20ABC8-EDA8-4177-A50A-C685F365BD6F}"/>
          </ac:spMkLst>
        </pc:spChg>
      </pc:sldChg>
    </pc:docChg>
  </pc:docChgLst>
  <pc:docChgLst>
    <pc:chgData name="Wellman, Meredith" userId="S::wellman.87@osu.edu::e1567fcf-e058-4566-af48-d81827ed67a7" providerId="AD" clId="Web-{984E6D2E-78F2-46B1-A996-401CC4C8EE60}"/>
    <pc:docChg chg="modSld">
      <pc:chgData name="Wellman, Meredith" userId="S::wellman.87@osu.edu::e1567fcf-e058-4566-af48-d81827ed67a7" providerId="AD" clId="Web-{984E6D2E-78F2-46B1-A996-401CC4C8EE60}" dt="2021-04-02T13:21:34.048" v="245" actId="20577"/>
      <pc:docMkLst>
        <pc:docMk/>
      </pc:docMkLst>
      <pc:sldChg chg="modSp">
        <pc:chgData name="Wellman, Meredith" userId="S::wellman.87@osu.edu::e1567fcf-e058-4566-af48-d81827ed67a7" providerId="AD" clId="Web-{984E6D2E-78F2-46B1-A996-401CC4C8EE60}" dt="2021-04-02T13:16:10.814" v="28" actId="1076"/>
        <pc:sldMkLst>
          <pc:docMk/>
          <pc:sldMk cId="3121955785" sldId="257"/>
        </pc:sldMkLst>
        <pc:spChg chg="mod">
          <ac:chgData name="Wellman, Meredith" userId="S::wellman.87@osu.edu::e1567fcf-e058-4566-af48-d81827ed67a7" providerId="AD" clId="Web-{984E6D2E-78F2-46B1-A996-401CC4C8EE60}" dt="2021-04-02T13:16:10.814" v="28" actId="1076"/>
          <ac:spMkLst>
            <pc:docMk/>
            <pc:sldMk cId="3121955785" sldId="257"/>
            <ac:spMk id="6" creationId="{767CA767-95F7-486D-BEC1-9199AB79C06E}"/>
          </ac:spMkLst>
        </pc:spChg>
      </pc:sldChg>
      <pc:sldChg chg="modSp">
        <pc:chgData name="Wellman, Meredith" userId="S::wellman.87@osu.edu::e1567fcf-e058-4566-af48-d81827ed67a7" providerId="AD" clId="Web-{984E6D2E-78F2-46B1-A996-401CC4C8EE60}" dt="2021-04-02T13:20:52.345" v="177" actId="20577"/>
        <pc:sldMkLst>
          <pc:docMk/>
          <pc:sldMk cId="725632254" sldId="258"/>
        </pc:sldMkLst>
        <pc:spChg chg="mod">
          <ac:chgData name="Wellman, Meredith" userId="S::wellman.87@osu.edu::e1567fcf-e058-4566-af48-d81827ed67a7" providerId="AD" clId="Web-{984E6D2E-78F2-46B1-A996-401CC4C8EE60}" dt="2021-04-02T13:19:55.938" v="135" actId="20577"/>
          <ac:spMkLst>
            <pc:docMk/>
            <pc:sldMk cId="725632254" sldId="258"/>
            <ac:spMk id="3" creationId="{A026C69D-A4CE-4143-8375-9DDD8DB7D677}"/>
          </ac:spMkLst>
        </pc:spChg>
        <pc:spChg chg="mod">
          <ac:chgData name="Wellman, Meredith" userId="S::wellman.87@osu.edu::e1567fcf-e058-4566-af48-d81827ed67a7" providerId="AD" clId="Web-{984E6D2E-78F2-46B1-A996-401CC4C8EE60}" dt="2021-04-02T13:20:52.345" v="177" actId="20577"/>
          <ac:spMkLst>
            <pc:docMk/>
            <pc:sldMk cId="725632254" sldId="258"/>
            <ac:spMk id="4" creationId="{03A513D9-34C8-4E6F-BB66-C69EA84CC734}"/>
          </ac:spMkLst>
        </pc:spChg>
        <pc:spChg chg="mod">
          <ac:chgData name="Wellman, Meredith" userId="S::wellman.87@osu.edu::e1567fcf-e058-4566-af48-d81827ed67a7" providerId="AD" clId="Web-{984E6D2E-78F2-46B1-A996-401CC4C8EE60}" dt="2021-04-02T13:18:11.673" v="122" actId="20577"/>
          <ac:spMkLst>
            <pc:docMk/>
            <pc:sldMk cId="725632254" sldId="258"/>
            <ac:spMk id="7" creationId="{C48AC7D3-6A91-402C-8D0E-20CADE3BDB39}"/>
          </ac:spMkLst>
        </pc:spChg>
      </pc:sldChg>
      <pc:sldChg chg="modSp">
        <pc:chgData name="Wellman, Meredith" userId="S::wellman.87@osu.edu::e1567fcf-e058-4566-af48-d81827ed67a7" providerId="AD" clId="Web-{984E6D2E-78F2-46B1-A996-401CC4C8EE60}" dt="2021-04-02T13:21:34.048" v="245" actId="20577"/>
        <pc:sldMkLst>
          <pc:docMk/>
          <pc:sldMk cId="2728182480" sldId="259"/>
        </pc:sldMkLst>
        <pc:spChg chg="mod">
          <ac:chgData name="Wellman, Meredith" userId="S::wellman.87@osu.edu::e1567fcf-e058-4566-af48-d81827ed67a7" providerId="AD" clId="Web-{984E6D2E-78F2-46B1-A996-401CC4C8EE60}" dt="2021-04-02T13:21:34.048" v="245" actId="20577"/>
          <ac:spMkLst>
            <pc:docMk/>
            <pc:sldMk cId="2728182480" sldId="259"/>
            <ac:spMk id="3" creationId="{2F20ABC8-EDA8-4177-A50A-C685F365BD6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885DA-371C-4BFB-AD17-3A7B524D8A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FF4E38-8D8B-49E1-9285-56D89AB64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689F18-3321-4C05-8F95-773C39E9C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A8CC1-94B0-4C16-B5A0-B91712CE2DEB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9DCF7-981A-4BD0-9FB9-2D6F7AB40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A4CB31-B20C-4C1D-A3F0-40CAE7FF5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DBA3-9248-4B12-BDCC-B062E794C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15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61BB1-9D7F-4933-B986-6A4A5720A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072A8F-4DD0-4C4B-BB73-6CFCFE52CF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7C5E7-0D8D-4DA4-BA2A-D6B28735B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A8CC1-94B0-4C16-B5A0-B91712CE2DEB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2DA2E-8616-46E4-A376-1D01C8392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8FB5B5-0B3E-4B0F-A526-7C659DB2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DBA3-9248-4B12-BDCC-B062E794C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247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D72F21-5F64-4C39-BBFE-7EF067E2BD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2B2475-3B95-4623-9DA3-6CBCADAB1B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7DAB3-D1CE-4A27-A10A-B7CCB7DB4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A8CC1-94B0-4C16-B5A0-B91712CE2DEB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F0EB86-9644-4D72-8E30-947C7AE17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2CCA9-8752-423A-9438-ECC015F18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DBA3-9248-4B12-BDCC-B062E794C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645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21516-49D0-456B-8F33-87CC9C0D6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995D5-0C6A-4B89-96B1-A5572A46F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C66A9-0C69-48CB-9C42-AD1186E7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A8CC1-94B0-4C16-B5A0-B91712CE2DEB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0AEAA-E5F3-49C0-BBBB-FEC025A84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A885A-C2FD-4DC6-9D02-8641D1A7A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DBA3-9248-4B12-BDCC-B062E794C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834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CA30B-A6AE-4F6C-A79C-E18D22327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1473D2-530B-472F-9676-A785DF134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15B6F-5B79-4097-8DD4-EEB1F830F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A8CC1-94B0-4C16-B5A0-B91712CE2DEB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AC00C-EE2E-444A-8480-472739143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ACD2F-0DE4-4252-A3AE-DEBA4BD78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DBA3-9248-4B12-BDCC-B062E794C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44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1164F-0622-4E04-BC13-778C44DBD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BDFB2-DAB8-47A4-933B-936CA84A30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F1980B-96E9-46B4-9F32-E65CE9E7F9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879111-DA28-494C-B522-0FC897688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A8CC1-94B0-4C16-B5A0-B91712CE2DEB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51AFC0-DE32-41E2-B810-E1F1EDCC3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167323-4E38-46D0-8960-922AF1D88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DBA3-9248-4B12-BDCC-B062E794C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88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708BB-BAC1-4B54-85AF-A86ADD8D9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42FCF1-73E0-4423-AE2B-61EB3EC4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4644A6-5203-46A2-8869-99CEAF15D3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7683E4-1525-4D34-AED0-60AD1C4DB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5326E-4BB7-4109-A9D1-1FFC803234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2779F0-A6E3-460C-9FA0-C0835EC78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A8CC1-94B0-4C16-B5A0-B91712CE2DEB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5F7FCD-B561-4480-A01C-235B6B500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931252-54CC-48FD-9207-A9DC53F4D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DBA3-9248-4B12-BDCC-B062E794C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746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6801D-3797-4145-8BB4-78F27A973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5DA953-FBE5-4DE1-8163-187C147DC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A8CC1-94B0-4C16-B5A0-B91712CE2DEB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3BD853-EF1B-4AAA-B504-64107AC10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A7FBB8-B2FE-426A-84A2-E70ABF0ED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DBA3-9248-4B12-BDCC-B062E794C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76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2ED82C-1FE3-4865-AB31-6B82ECEC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A8CC1-94B0-4C16-B5A0-B91712CE2DEB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61E8CA-4321-4BA7-A482-9DD0F1503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C1C2C9-D992-4212-826B-6E8D26954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DBA3-9248-4B12-BDCC-B062E794C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528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D328E-3026-4A9F-BD40-4BD1C7DA9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62BE8-E429-496E-AE5E-472CE3305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93F7DD-AD24-4DAB-B69B-356AAB6463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D402F8-51E2-4A94-BE66-5142D3C10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A8CC1-94B0-4C16-B5A0-B91712CE2DEB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6EBEF9-319D-4661-88A9-8C7E7BFF0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4793BF-40E1-4EF3-BAB5-1EBFB3F71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DBA3-9248-4B12-BDCC-B062E794C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79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B8CC2-C278-46AC-9B7C-0A0A0040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2B29BE-1AF2-46C8-9809-3BB6D407EB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FD6E83-64EE-4A49-8045-3ABDEBBE99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2BFD42-0382-4EF8-AF0E-24569B7A5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A8CC1-94B0-4C16-B5A0-B91712CE2DEB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F1F1AB-0F57-46FD-B6C7-ECC82D88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7F8FA4-174A-405E-A403-1176D91D0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DBA3-9248-4B12-BDCC-B062E794C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69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861176-FE61-42F4-8BC4-98F19441B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D5A998-9C34-4743-A6AB-7CC434CA58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8FDCDB-E176-4B81-A871-2D7F994904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A8CC1-94B0-4C16-B5A0-B91712CE2DEB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B783A6-9294-4BE7-B600-C1B55B32F0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DBC06-7A67-470D-85BD-2223632E3F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5DBA3-9248-4B12-BDCC-B062E794C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68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OhioSFEC@osu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sv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5" Type="http://schemas.openxmlformats.org/officeDocument/2006/relationships/image" Target="../media/image20.sv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Relationship Id="rId1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1D61B-A653-4B1F-9B2D-8D3668A7F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Directions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0ABC8-EDA8-4177-A50A-C685F365B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On the following 2 slides, please replace the text in black font with information about your school's NNPS activities in your 1 year plan.</a:t>
            </a:r>
            <a:endParaRPr lang="en-US" dirty="0"/>
          </a:p>
          <a:p>
            <a:r>
              <a:rPr lang="en-US" dirty="0">
                <a:cs typeface="Calibri"/>
              </a:rPr>
              <a:t>You do not need to change the purple text or the icons.</a:t>
            </a:r>
          </a:p>
          <a:p>
            <a:r>
              <a:rPr lang="en-US" dirty="0">
                <a:cs typeface="Calibri"/>
              </a:rPr>
              <a:t>Move the "school" icon on slide 2 to approximately where your school is located in Ohio.</a:t>
            </a:r>
          </a:p>
          <a:p>
            <a:r>
              <a:rPr lang="en-US">
                <a:cs typeface="Calibri"/>
              </a:rPr>
              <a:t>Please do not add extra slides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>
                <a:cs typeface="Calibri"/>
              </a:rPr>
              <a:t>Submit your final slides via email to Meredith Wellman at </a:t>
            </a:r>
            <a:r>
              <a:rPr lang="en-US" dirty="0">
                <a:cs typeface="Calibri"/>
                <a:hlinkClick r:id="rId2"/>
              </a:rPr>
              <a:t>OhioSFEC@osu.edu</a:t>
            </a:r>
            <a:r>
              <a:rPr lang="en-US" dirty="0">
                <a:cs typeface="Calibri"/>
              </a:rPr>
              <a:t> by May 3, 2021. Thank you!</a:t>
            </a:r>
          </a:p>
        </p:txBody>
      </p:sp>
    </p:spTree>
    <p:extLst>
      <p:ext uri="{BB962C8B-B14F-4D97-AF65-F5344CB8AC3E}">
        <p14:creationId xmlns:p14="http://schemas.microsoft.com/office/powerpoint/2010/main" val="2728182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0ED21-711A-4194-B7D6-0E2DE8436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468" y="205688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/>
              <a:t>Your School District Name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A418F3C-3CB4-4B9A-A0BF-7FC47D5F5504}"/>
              </a:ext>
            </a:extLst>
          </p:cNvPr>
          <p:cNvSpPr txBox="1">
            <a:spLocks/>
          </p:cNvSpPr>
          <p:nvPr/>
        </p:nvSpPr>
        <p:spPr>
          <a:xfrm>
            <a:off x="702468" y="293318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/>
              <a:t>Your School Name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6466E6F-58D7-4BB6-99AC-0036861B14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5493" y="4547813"/>
            <a:ext cx="1552575" cy="162877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C55AC92-F691-4CB7-B136-AB3B488142B3}"/>
              </a:ext>
            </a:extLst>
          </p:cNvPr>
          <p:cNvSpPr txBox="1">
            <a:spLocks/>
          </p:cNvSpPr>
          <p:nvPr/>
        </p:nvSpPr>
        <p:spPr>
          <a:xfrm>
            <a:off x="4481513" y="4583371"/>
            <a:ext cx="322897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/>
              <a:t>Your School </a:t>
            </a:r>
          </a:p>
          <a:p>
            <a:pPr algn="ctr"/>
            <a:r>
              <a:rPr lang="en-US"/>
              <a:t>Logo Here</a:t>
            </a:r>
          </a:p>
        </p:txBody>
      </p:sp>
      <p:sp>
        <p:nvSpPr>
          <p:cNvPr id="6" name="Action Button: Go Home 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767CA767-95F7-486D-BEC1-9199AB79C06E}"/>
              </a:ext>
            </a:extLst>
          </p:cNvPr>
          <p:cNvSpPr/>
          <p:nvPr/>
        </p:nvSpPr>
        <p:spPr>
          <a:xfrm>
            <a:off x="10786020" y="4851242"/>
            <a:ext cx="180975" cy="152400"/>
          </a:xfrm>
          <a:prstGeom prst="actionButtonHom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270EF7-25AF-42BC-91F4-954BED0A79BB}"/>
              </a:ext>
            </a:extLst>
          </p:cNvPr>
          <p:cNvSpPr txBox="1"/>
          <p:nvPr/>
        </p:nvSpPr>
        <p:spPr>
          <a:xfrm>
            <a:off x="8827294" y="4178481"/>
            <a:ext cx="3228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7030A0"/>
                </a:solidFill>
              </a:rPr>
              <a:t>Where our district is located!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47742962-FE80-407D-882C-B3BEE203B75B}"/>
              </a:ext>
            </a:extLst>
          </p:cNvPr>
          <p:cNvSpPr txBox="1">
            <a:spLocks/>
          </p:cNvSpPr>
          <p:nvPr/>
        </p:nvSpPr>
        <p:spPr>
          <a:xfrm>
            <a:off x="838200" y="89152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u="sng">
                <a:solidFill>
                  <a:srgbClr val="7030A0"/>
                </a:solidFill>
              </a:rPr>
              <a:t>We are an Ohio Partnership School!</a:t>
            </a:r>
          </a:p>
        </p:txBody>
      </p:sp>
      <p:pic>
        <p:nvPicPr>
          <p:cNvPr id="16" name="Picture 2" descr="School, Family, and Community Partnerships | Everyone Graduates Center">
            <a:extLst>
              <a:ext uri="{FF2B5EF4-FFF2-40B4-BE49-F238E27FC236}">
                <a16:creationId xmlns:a16="http://schemas.microsoft.com/office/drawing/2014/main" id="{6848D581-A790-4652-B652-FB43CFAA77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36" b="30459"/>
          <a:stretch/>
        </p:blipFill>
        <p:spPr bwMode="auto">
          <a:xfrm>
            <a:off x="4954190" y="304542"/>
            <a:ext cx="2283620" cy="621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Graphic 13" descr="Fireworks outline">
            <a:extLst>
              <a:ext uri="{FF2B5EF4-FFF2-40B4-BE49-F238E27FC236}">
                <a16:creationId xmlns:a16="http://schemas.microsoft.com/office/drawing/2014/main" id="{AC2684A4-5302-4379-892C-69761BF5AC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0517" y="781600"/>
            <a:ext cx="1631157" cy="1631157"/>
          </a:xfrm>
          <a:prstGeom prst="rect">
            <a:avLst/>
          </a:prstGeom>
        </p:spPr>
      </p:pic>
      <p:pic>
        <p:nvPicPr>
          <p:cNvPr id="20" name="Graphic 19" descr="Fireworks outline">
            <a:extLst>
              <a:ext uri="{FF2B5EF4-FFF2-40B4-BE49-F238E27FC236}">
                <a16:creationId xmlns:a16="http://schemas.microsoft.com/office/drawing/2014/main" id="{AB6F7320-BB1B-4532-9FAE-807F58E318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20326" y="805130"/>
            <a:ext cx="1631157" cy="1631157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4EB56948-DF34-4CFE-883A-2761621911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441234" y="6176588"/>
            <a:ext cx="3615034" cy="500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955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48AC7D3-6A91-402C-8D0E-20CADE3BDB39}"/>
              </a:ext>
            </a:extLst>
          </p:cNvPr>
          <p:cNvSpPr txBox="1">
            <a:spLocks/>
          </p:cNvSpPr>
          <p:nvPr/>
        </p:nvSpPr>
        <p:spPr>
          <a:xfrm>
            <a:off x="590548" y="3756949"/>
            <a:ext cx="11315701" cy="2881976"/>
          </a:xfrm>
          <a:custGeom>
            <a:avLst/>
            <a:gdLst>
              <a:gd name="connsiteX0" fmla="*/ 0 w 11315701"/>
              <a:gd name="connsiteY0" fmla="*/ 0 h 2881976"/>
              <a:gd name="connsiteX1" fmla="*/ 369249 w 11315701"/>
              <a:gd name="connsiteY1" fmla="*/ 0 h 2881976"/>
              <a:gd name="connsiteX2" fmla="*/ 625341 w 11315701"/>
              <a:gd name="connsiteY2" fmla="*/ 0 h 2881976"/>
              <a:gd name="connsiteX3" fmla="*/ 1107748 w 11315701"/>
              <a:gd name="connsiteY3" fmla="*/ 0 h 2881976"/>
              <a:gd name="connsiteX4" fmla="*/ 1703311 w 11315701"/>
              <a:gd name="connsiteY4" fmla="*/ 0 h 2881976"/>
              <a:gd name="connsiteX5" fmla="*/ 2525188 w 11315701"/>
              <a:gd name="connsiteY5" fmla="*/ 0 h 2881976"/>
              <a:gd name="connsiteX6" fmla="*/ 3347065 w 11315701"/>
              <a:gd name="connsiteY6" fmla="*/ 0 h 2881976"/>
              <a:gd name="connsiteX7" fmla="*/ 3942628 w 11315701"/>
              <a:gd name="connsiteY7" fmla="*/ 0 h 2881976"/>
              <a:gd name="connsiteX8" fmla="*/ 4538192 w 11315701"/>
              <a:gd name="connsiteY8" fmla="*/ 0 h 2881976"/>
              <a:gd name="connsiteX9" fmla="*/ 4907441 w 11315701"/>
              <a:gd name="connsiteY9" fmla="*/ 0 h 2881976"/>
              <a:gd name="connsiteX10" fmla="*/ 5616161 w 11315701"/>
              <a:gd name="connsiteY10" fmla="*/ 0 h 2881976"/>
              <a:gd name="connsiteX11" fmla="*/ 5985410 w 11315701"/>
              <a:gd name="connsiteY11" fmla="*/ 0 h 2881976"/>
              <a:gd name="connsiteX12" fmla="*/ 6807287 w 11315701"/>
              <a:gd name="connsiteY12" fmla="*/ 0 h 2881976"/>
              <a:gd name="connsiteX13" fmla="*/ 7176537 w 11315701"/>
              <a:gd name="connsiteY13" fmla="*/ 0 h 2881976"/>
              <a:gd name="connsiteX14" fmla="*/ 7432629 w 11315701"/>
              <a:gd name="connsiteY14" fmla="*/ 0 h 2881976"/>
              <a:gd name="connsiteX15" fmla="*/ 7915035 w 11315701"/>
              <a:gd name="connsiteY15" fmla="*/ 0 h 2881976"/>
              <a:gd name="connsiteX16" fmla="*/ 8736912 w 11315701"/>
              <a:gd name="connsiteY16" fmla="*/ 0 h 2881976"/>
              <a:gd name="connsiteX17" fmla="*/ 8993004 w 11315701"/>
              <a:gd name="connsiteY17" fmla="*/ 0 h 2881976"/>
              <a:gd name="connsiteX18" fmla="*/ 9588568 w 11315701"/>
              <a:gd name="connsiteY18" fmla="*/ 0 h 2881976"/>
              <a:gd name="connsiteX19" fmla="*/ 10297288 w 11315701"/>
              <a:gd name="connsiteY19" fmla="*/ 0 h 2881976"/>
              <a:gd name="connsiteX20" fmla="*/ 10666537 w 11315701"/>
              <a:gd name="connsiteY20" fmla="*/ 0 h 2881976"/>
              <a:gd name="connsiteX21" fmla="*/ 11315701 w 11315701"/>
              <a:gd name="connsiteY21" fmla="*/ 0 h 2881976"/>
              <a:gd name="connsiteX22" fmla="*/ 11315701 w 11315701"/>
              <a:gd name="connsiteY22" fmla="*/ 489936 h 2881976"/>
              <a:gd name="connsiteX23" fmla="*/ 11315701 w 11315701"/>
              <a:gd name="connsiteY23" fmla="*/ 1095151 h 2881976"/>
              <a:gd name="connsiteX24" fmla="*/ 11315701 w 11315701"/>
              <a:gd name="connsiteY24" fmla="*/ 1700366 h 2881976"/>
              <a:gd name="connsiteX25" fmla="*/ 11315701 w 11315701"/>
              <a:gd name="connsiteY25" fmla="*/ 2190302 h 2881976"/>
              <a:gd name="connsiteX26" fmla="*/ 11315701 w 11315701"/>
              <a:gd name="connsiteY26" fmla="*/ 2881976 h 2881976"/>
              <a:gd name="connsiteX27" fmla="*/ 11059609 w 11315701"/>
              <a:gd name="connsiteY27" fmla="*/ 2881976 h 2881976"/>
              <a:gd name="connsiteX28" fmla="*/ 10803517 w 11315701"/>
              <a:gd name="connsiteY28" fmla="*/ 2881976 h 2881976"/>
              <a:gd name="connsiteX29" fmla="*/ 10434267 w 11315701"/>
              <a:gd name="connsiteY29" fmla="*/ 2881976 h 2881976"/>
              <a:gd name="connsiteX30" fmla="*/ 10178175 w 11315701"/>
              <a:gd name="connsiteY30" fmla="*/ 2881976 h 2881976"/>
              <a:gd name="connsiteX31" fmla="*/ 9808926 w 11315701"/>
              <a:gd name="connsiteY31" fmla="*/ 2881976 h 2881976"/>
              <a:gd name="connsiteX32" fmla="*/ 8987049 w 11315701"/>
              <a:gd name="connsiteY32" fmla="*/ 2881976 h 2881976"/>
              <a:gd name="connsiteX33" fmla="*/ 8504643 w 11315701"/>
              <a:gd name="connsiteY33" fmla="*/ 2881976 h 2881976"/>
              <a:gd name="connsiteX34" fmla="*/ 7909079 w 11315701"/>
              <a:gd name="connsiteY34" fmla="*/ 2881976 h 2881976"/>
              <a:gd name="connsiteX35" fmla="*/ 7087202 w 11315701"/>
              <a:gd name="connsiteY35" fmla="*/ 2881976 h 2881976"/>
              <a:gd name="connsiteX36" fmla="*/ 6717953 w 11315701"/>
              <a:gd name="connsiteY36" fmla="*/ 2881976 h 2881976"/>
              <a:gd name="connsiteX37" fmla="*/ 6122390 w 11315701"/>
              <a:gd name="connsiteY37" fmla="*/ 2881976 h 2881976"/>
              <a:gd name="connsiteX38" fmla="*/ 5526827 w 11315701"/>
              <a:gd name="connsiteY38" fmla="*/ 2881976 h 2881976"/>
              <a:gd name="connsiteX39" fmla="*/ 4931263 w 11315701"/>
              <a:gd name="connsiteY39" fmla="*/ 2881976 h 2881976"/>
              <a:gd name="connsiteX40" fmla="*/ 4109386 w 11315701"/>
              <a:gd name="connsiteY40" fmla="*/ 2881976 h 2881976"/>
              <a:gd name="connsiteX41" fmla="*/ 3287509 w 11315701"/>
              <a:gd name="connsiteY41" fmla="*/ 2881976 h 2881976"/>
              <a:gd name="connsiteX42" fmla="*/ 2578789 w 11315701"/>
              <a:gd name="connsiteY42" fmla="*/ 2881976 h 2881976"/>
              <a:gd name="connsiteX43" fmla="*/ 1983225 w 11315701"/>
              <a:gd name="connsiteY43" fmla="*/ 2881976 h 2881976"/>
              <a:gd name="connsiteX44" fmla="*/ 1161348 w 11315701"/>
              <a:gd name="connsiteY44" fmla="*/ 2881976 h 2881976"/>
              <a:gd name="connsiteX45" fmla="*/ 0 w 11315701"/>
              <a:gd name="connsiteY45" fmla="*/ 2881976 h 2881976"/>
              <a:gd name="connsiteX46" fmla="*/ 0 w 11315701"/>
              <a:gd name="connsiteY46" fmla="*/ 2276761 h 2881976"/>
              <a:gd name="connsiteX47" fmla="*/ 0 w 11315701"/>
              <a:gd name="connsiteY47" fmla="*/ 1786825 h 2881976"/>
              <a:gd name="connsiteX48" fmla="*/ 0 w 11315701"/>
              <a:gd name="connsiteY48" fmla="*/ 1268069 h 2881976"/>
              <a:gd name="connsiteX49" fmla="*/ 0 w 11315701"/>
              <a:gd name="connsiteY49" fmla="*/ 634035 h 2881976"/>
              <a:gd name="connsiteX50" fmla="*/ 0 w 11315701"/>
              <a:gd name="connsiteY50" fmla="*/ 0 h 2881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1315701" h="2881976" fill="none" extrusionOk="0">
                <a:moveTo>
                  <a:pt x="0" y="0"/>
                </a:moveTo>
                <a:cubicBezTo>
                  <a:pt x="181961" y="-34372"/>
                  <a:pt x="259567" y="6097"/>
                  <a:pt x="369249" y="0"/>
                </a:cubicBezTo>
                <a:cubicBezTo>
                  <a:pt x="478931" y="-6097"/>
                  <a:pt x="502017" y="9593"/>
                  <a:pt x="625341" y="0"/>
                </a:cubicBezTo>
                <a:cubicBezTo>
                  <a:pt x="748665" y="-9593"/>
                  <a:pt x="999404" y="23889"/>
                  <a:pt x="1107748" y="0"/>
                </a:cubicBezTo>
                <a:cubicBezTo>
                  <a:pt x="1216092" y="-23889"/>
                  <a:pt x="1434076" y="20110"/>
                  <a:pt x="1703311" y="0"/>
                </a:cubicBezTo>
                <a:cubicBezTo>
                  <a:pt x="1972546" y="-20110"/>
                  <a:pt x="2156599" y="32559"/>
                  <a:pt x="2525188" y="0"/>
                </a:cubicBezTo>
                <a:cubicBezTo>
                  <a:pt x="2893777" y="-32559"/>
                  <a:pt x="3081364" y="74474"/>
                  <a:pt x="3347065" y="0"/>
                </a:cubicBezTo>
                <a:cubicBezTo>
                  <a:pt x="3612766" y="-74474"/>
                  <a:pt x="3808991" y="63397"/>
                  <a:pt x="3942628" y="0"/>
                </a:cubicBezTo>
                <a:cubicBezTo>
                  <a:pt x="4076265" y="-63397"/>
                  <a:pt x="4296760" y="38190"/>
                  <a:pt x="4538192" y="0"/>
                </a:cubicBezTo>
                <a:cubicBezTo>
                  <a:pt x="4779624" y="-38190"/>
                  <a:pt x="4766351" y="5"/>
                  <a:pt x="4907441" y="0"/>
                </a:cubicBezTo>
                <a:cubicBezTo>
                  <a:pt x="5048531" y="-5"/>
                  <a:pt x="5441981" y="78047"/>
                  <a:pt x="5616161" y="0"/>
                </a:cubicBezTo>
                <a:cubicBezTo>
                  <a:pt x="5790341" y="-78047"/>
                  <a:pt x="5872533" y="5189"/>
                  <a:pt x="5985410" y="0"/>
                </a:cubicBezTo>
                <a:cubicBezTo>
                  <a:pt x="6098287" y="-5189"/>
                  <a:pt x="6590059" y="30983"/>
                  <a:pt x="6807287" y="0"/>
                </a:cubicBezTo>
                <a:cubicBezTo>
                  <a:pt x="7024515" y="-30983"/>
                  <a:pt x="7013167" y="39013"/>
                  <a:pt x="7176537" y="0"/>
                </a:cubicBezTo>
                <a:cubicBezTo>
                  <a:pt x="7339907" y="-39013"/>
                  <a:pt x="7364152" y="15397"/>
                  <a:pt x="7432629" y="0"/>
                </a:cubicBezTo>
                <a:cubicBezTo>
                  <a:pt x="7501106" y="-15397"/>
                  <a:pt x="7734705" y="3286"/>
                  <a:pt x="7915035" y="0"/>
                </a:cubicBezTo>
                <a:cubicBezTo>
                  <a:pt x="8095365" y="-3286"/>
                  <a:pt x="8421618" y="19903"/>
                  <a:pt x="8736912" y="0"/>
                </a:cubicBezTo>
                <a:cubicBezTo>
                  <a:pt x="9052206" y="-19903"/>
                  <a:pt x="8869664" y="14854"/>
                  <a:pt x="8993004" y="0"/>
                </a:cubicBezTo>
                <a:cubicBezTo>
                  <a:pt x="9116344" y="-14854"/>
                  <a:pt x="9453826" y="49288"/>
                  <a:pt x="9588568" y="0"/>
                </a:cubicBezTo>
                <a:cubicBezTo>
                  <a:pt x="9723310" y="-49288"/>
                  <a:pt x="10027605" y="50480"/>
                  <a:pt x="10297288" y="0"/>
                </a:cubicBezTo>
                <a:cubicBezTo>
                  <a:pt x="10566971" y="-50480"/>
                  <a:pt x="10527551" y="12313"/>
                  <a:pt x="10666537" y="0"/>
                </a:cubicBezTo>
                <a:cubicBezTo>
                  <a:pt x="10805523" y="-12313"/>
                  <a:pt x="11044765" y="71336"/>
                  <a:pt x="11315701" y="0"/>
                </a:cubicBezTo>
                <a:cubicBezTo>
                  <a:pt x="11338681" y="213239"/>
                  <a:pt x="11292176" y="366082"/>
                  <a:pt x="11315701" y="489936"/>
                </a:cubicBezTo>
                <a:cubicBezTo>
                  <a:pt x="11339226" y="613790"/>
                  <a:pt x="11270359" y="877806"/>
                  <a:pt x="11315701" y="1095151"/>
                </a:cubicBezTo>
                <a:cubicBezTo>
                  <a:pt x="11361043" y="1312496"/>
                  <a:pt x="11293411" y="1469444"/>
                  <a:pt x="11315701" y="1700366"/>
                </a:cubicBezTo>
                <a:cubicBezTo>
                  <a:pt x="11337991" y="1931288"/>
                  <a:pt x="11271652" y="2037948"/>
                  <a:pt x="11315701" y="2190302"/>
                </a:cubicBezTo>
                <a:cubicBezTo>
                  <a:pt x="11359750" y="2342656"/>
                  <a:pt x="11306543" y="2707312"/>
                  <a:pt x="11315701" y="2881976"/>
                </a:cubicBezTo>
                <a:cubicBezTo>
                  <a:pt x="11254992" y="2901905"/>
                  <a:pt x="11145303" y="2870585"/>
                  <a:pt x="11059609" y="2881976"/>
                </a:cubicBezTo>
                <a:cubicBezTo>
                  <a:pt x="10973915" y="2893367"/>
                  <a:pt x="10865458" y="2868990"/>
                  <a:pt x="10803517" y="2881976"/>
                </a:cubicBezTo>
                <a:cubicBezTo>
                  <a:pt x="10741576" y="2894962"/>
                  <a:pt x="10509666" y="2866270"/>
                  <a:pt x="10434267" y="2881976"/>
                </a:cubicBezTo>
                <a:cubicBezTo>
                  <a:pt x="10358868" y="2897682"/>
                  <a:pt x="10235135" y="2867708"/>
                  <a:pt x="10178175" y="2881976"/>
                </a:cubicBezTo>
                <a:cubicBezTo>
                  <a:pt x="10121215" y="2896244"/>
                  <a:pt x="9963942" y="2864865"/>
                  <a:pt x="9808926" y="2881976"/>
                </a:cubicBezTo>
                <a:cubicBezTo>
                  <a:pt x="9653910" y="2899087"/>
                  <a:pt x="9279858" y="2864337"/>
                  <a:pt x="8987049" y="2881976"/>
                </a:cubicBezTo>
                <a:cubicBezTo>
                  <a:pt x="8694240" y="2899615"/>
                  <a:pt x="8706579" y="2863917"/>
                  <a:pt x="8504643" y="2881976"/>
                </a:cubicBezTo>
                <a:cubicBezTo>
                  <a:pt x="8302707" y="2900035"/>
                  <a:pt x="8104341" y="2837945"/>
                  <a:pt x="7909079" y="2881976"/>
                </a:cubicBezTo>
                <a:cubicBezTo>
                  <a:pt x="7713817" y="2926007"/>
                  <a:pt x="7483665" y="2807871"/>
                  <a:pt x="7087202" y="2881976"/>
                </a:cubicBezTo>
                <a:cubicBezTo>
                  <a:pt x="6690739" y="2956081"/>
                  <a:pt x="6821529" y="2849682"/>
                  <a:pt x="6717953" y="2881976"/>
                </a:cubicBezTo>
                <a:cubicBezTo>
                  <a:pt x="6614377" y="2914270"/>
                  <a:pt x="6363117" y="2878825"/>
                  <a:pt x="6122390" y="2881976"/>
                </a:cubicBezTo>
                <a:cubicBezTo>
                  <a:pt x="5881663" y="2885127"/>
                  <a:pt x="5668336" y="2852511"/>
                  <a:pt x="5526827" y="2881976"/>
                </a:cubicBezTo>
                <a:cubicBezTo>
                  <a:pt x="5385318" y="2911441"/>
                  <a:pt x="5188011" y="2848291"/>
                  <a:pt x="4931263" y="2881976"/>
                </a:cubicBezTo>
                <a:cubicBezTo>
                  <a:pt x="4674515" y="2915661"/>
                  <a:pt x="4496249" y="2832277"/>
                  <a:pt x="4109386" y="2881976"/>
                </a:cubicBezTo>
                <a:cubicBezTo>
                  <a:pt x="3722523" y="2931675"/>
                  <a:pt x="3536957" y="2881279"/>
                  <a:pt x="3287509" y="2881976"/>
                </a:cubicBezTo>
                <a:cubicBezTo>
                  <a:pt x="3038061" y="2882673"/>
                  <a:pt x="2888748" y="2879722"/>
                  <a:pt x="2578789" y="2881976"/>
                </a:cubicBezTo>
                <a:cubicBezTo>
                  <a:pt x="2268830" y="2884230"/>
                  <a:pt x="2119729" y="2829847"/>
                  <a:pt x="1983225" y="2881976"/>
                </a:cubicBezTo>
                <a:cubicBezTo>
                  <a:pt x="1846721" y="2934105"/>
                  <a:pt x="1504498" y="2861866"/>
                  <a:pt x="1161348" y="2881976"/>
                </a:cubicBezTo>
                <a:cubicBezTo>
                  <a:pt x="818198" y="2902086"/>
                  <a:pt x="502148" y="2843074"/>
                  <a:pt x="0" y="2881976"/>
                </a:cubicBezTo>
                <a:cubicBezTo>
                  <a:pt x="-62923" y="2686610"/>
                  <a:pt x="24989" y="2491784"/>
                  <a:pt x="0" y="2276761"/>
                </a:cubicBezTo>
                <a:cubicBezTo>
                  <a:pt x="-24989" y="2061739"/>
                  <a:pt x="3260" y="1991048"/>
                  <a:pt x="0" y="1786825"/>
                </a:cubicBezTo>
                <a:cubicBezTo>
                  <a:pt x="-3260" y="1582602"/>
                  <a:pt x="31051" y="1455836"/>
                  <a:pt x="0" y="1268069"/>
                </a:cubicBezTo>
                <a:cubicBezTo>
                  <a:pt x="-31051" y="1080302"/>
                  <a:pt x="14283" y="811455"/>
                  <a:pt x="0" y="634035"/>
                </a:cubicBezTo>
                <a:cubicBezTo>
                  <a:pt x="-14283" y="456615"/>
                  <a:pt x="18190" y="279049"/>
                  <a:pt x="0" y="0"/>
                </a:cubicBezTo>
                <a:close/>
              </a:path>
              <a:path w="11315701" h="2881976" stroke="0" extrusionOk="0">
                <a:moveTo>
                  <a:pt x="0" y="0"/>
                </a:moveTo>
                <a:cubicBezTo>
                  <a:pt x="154367" y="-16206"/>
                  <a:pt x="212636" y="34608"/>
                  <a:pt x="369249" y="0"/>
                </a:cubicBezTo>
                <a:cubicBezTo>
                  <a:pt x="525862" y="-34608"/>
                  <a:pt x="829315" y="81735"/>
                  <a:pt x="1077969" y="0"/>
                </a:cubicBezTo>
                <a:cubicBezTo>
                  <a:pt x="1326623" y="-81735"/>
                  <a:pt x="1479249" y="55769"/>
                  <a:pt x="1786690" y="0"/>
                </a:cubicBezTo>
                <a:cubicBezTo>
                  <a:pt x="2094131" y="-55769"/>
                  <a:pt x="1933869" y="5191"/>
                  <a:pt x="2042782" y="0"/>
                </a:cubicBezTo>
                <a:cubicBezTo>
                  <a:pt x="2151695" y="-5191"/>
                  <a:pt x="2235830" y="15551"/>
                  <a:pt x="2298874" y="0"/>
                </a:cubicBezTo>
                <a:cubicBezTo>
                  <a:pt x="2361918" y="-15551"/>
                  <a:pt x="2439245" y="9143"/>
                  <a:pt x="2554966" y="0"/>
                </a:cubicBezTo>
                <a:cubicBezTo>
                  <a:pt x="2670687" y="-9143"/>
                  <a:pt x="2954676" y="32607"/>
                  <a:pt x="3150529" y="0"/>
                </a:cubicBezTo>
                <a:cubicBezTo>
                  <a:pt x="3346382" y="-32607"/>
                  <a:pt x="3619538" y="84686"/>
                  <a:pt x="3859250" y="0"/>
                </a:cubicBezTo>
                <a:cubicBezTo>
                  <a:pt x="4098962" y="-84686"/>
                  <a:pt x="4286836" y="32239"/>
                  <a:pt x="4567970" y="0"/>
                </a:cubicBezTo>
                <a:cubicBezTo>
                  <a:pt x="4849104" y="-32239"/>
                  <a:pt x="4734366" y="24610"/>
                  <a:pt x="4824062" y="0"/>
                </a:cubicBezTo>
                <a:cubicBezTo>
                  <a:pt x="4913758" y="-24610"/>
                  <a:pt x="5249703" y="23741"/>
                  <a:pt x="5419625" y="0"/>
                </a:cubicBezTo>
                <a:cubicBezTo>
                  <a:pt x="5589547" y="-23741"/>
                  <a:pt x="5617017" y="20555"/>
                  <a:pt x="5788874" y="0"/>
                </a:cubicBezTo>
                <a:cubicBezTo>
                  <a:pt x="5960731" y="-20555"/>
                  <a:pt x="6402792" y="69513"/>
                  <a:pt x="6610752" y="0"/>
                </a:cubicBezTo>
                <a:cubicBezTo>
                  <a:pt x="6818712" y="-69513"/>
                  <a:pt x="7051086" y="70187"/>
                  <a:pt x="7432629" y="0"/>
                </a:cubicBezTo>
                <a:cubicBezTo>
                  <a:pt x="7814172" y="-70187"/>
                  <a:pt x="7676756" y="57123"/>
                  <a:pt x="7915035" y="0"/>
                </a:cubicBezTo>
                <a:cubicBezTo>
                  <a:pt x="8153314" y="-57123"/>
                  <a:pt x="8123709" y="38579"/>
                  <a:pt x="8284284" y="0"/>
                </a:cubicBezTo>
                <a:cubicBezTo>
                  <a:pt x="8444859" y="-38579"/>
                  <a:pt x="8670880" y="8867"/>
                  <a:pt x="8879847" y="0"/>
                </a:cubicBezTo>
                <a:cubicBezTo>
                  <a:pt x="9088814" y="-8867"/>
                  <a:pt x="9205310" y="29432"/>
                  <a:pt x="9362254" y="0"/>
                </a:cubicBezTo>
                <a:cubicBezTo>
                  <a:pt x="9519198" y="-29432"/>
                  <a:pt x="9523721" y="12511"/>
                  <a:pt x="9618346" y="0"/>
                </a:cubicBezTo>
                <a:cubicBezTo>
                  <a:pt x="9712971" y="-12511"/>
                  <a:pt x="9946590" y="48910"/>
                  <a:pt x="10100752" y="0"/>
                </a:cubicBezTo>
                <a:cubicBezTo>
                  <a:pt x="10254914" y="-48910"/>
                  <a:pt x="10565106" y="54501"/>
                  <a:pt x="10696315" y="0"/>
                </a:cubicBezTo>
                <a:cubicBezTo>
                  <a:pt x="10827524" y="-54501"/>
                  <a:pt x="11079862" y="69416"/>
                  <a:pt x="11315701" y="0"/>
                </a:cubicBezTo>
                <a:cubicBezTo>
                  <a:pt x="11349315" y="212707"/>
                  <a:pt x="11306168" y="433064"/>
                  <a:pt x="11315701" y="547575"/>
                </a:cubicBezTo>
                <a:cubicBezTo>
                  <a:pt x="11325234" y="662086"/>
                  <a:pt x="11271275" y="968558"/>
                  <a:pt x="11315701" y="1123971"/>
                </a:cubicBezTo>
                <a:cubicBezTo>
                  <a:pt x="11360127" y="1279384"/>
                  <a:pt x="11269560" y="1498917"/>
                  <a:pt x="11315701" y="1642726"/>
                </a:cubicBezTo>
                <a:cubicBezTo>
                  <a:pt x="11361842" y="1786536"/>
                  <a:pt x="11312516" y="2113318"/>
                  <a:pt x="11315701" y="2276761"/>
                </a:cubicBezTo>
                <a:cubicBezTo>
                  <a:pt x="11318886" y="2440204"/>
                  <a:pt x="11263640" y="2596483"/>
                  <a:pt x="11315701" y="2881976"/>
                </a:cubicBezTo>
                <a:cubicBezTo>
                  <a:pt x="11022673" y="2919306"/>
                  <a:pt x="10800699" y="2837478"/>
                  <a:pt x="10606981" y="2881976"/>
                </a:cubicBezTo>
                <a:cubicBezTo>
                  <a:pt x="10413263" y="2926474"/>
                  <a:pt x="10208556" y="2808854"/>
                  <a:pt x="9898261" y="2881976"/>
                </a:cubicBezTo>
                <a:cubicBezTo>
                  <a:pt x="9587966" y="2955098"/>
                  <a:pt x="9493437" y="2815386"/>
                  <a:pt x="9189540" y="2881976"/>
                </a:cubicBezTo>
                <a:cubicBezTo>
                  <a:pt x="8885643" y="2948566"/>
                  <a:pt x="8639763" y="2807900"/>
                  <a:pt x="8480820" y="2881976"/>
                </a:cubicBezTo>
                <a:cubicBezTo>
                  <a:pt x="8321877" y="2956052"/>
                  <a:pt x="8130646" y="2874160"/>
                  <a:pt x="7885257" y="2881976"/>
                </a:cubicBezTo>
                <a:cubicBezTo>
                  <a:pt x="7639868" y="2889792"/>
                  <a:pt x="7457289" y="2874445"/>
                  <a:pt x="7289694" y="2881976"/>
                </a:cubicBezTo>
                <a:cubicBezTo>
                  <a:pt x="7122099" y="2889507"/>
                  <a:pt x="6977260" y="2855533"/>
                  <a:pt x="6807287" y="2881976"/>
                </a:cubicBezTo>
                <a:cubicBezTo>
                  <a:pt x="6637314" y="2908419"/>
                  <a:pt x="6365367" y="2878365"/>
                  <a:pt x="6211724" y="2881976"/>
                </a:cubicBezTo>
                <a:cubicBezTo>
                  <a:pt x="6058081" y="2885587"/>
                  <a:pt x="5609236" y="2851887"/>
                  <a:pt x="5389847" y="2881976"/>
                </a:cubicBezTo>
                <a:cubicBezTo>
                  <a:pt x="5170458" y="2912065"/>
                  <a:pt x="5191327" y="2876499"/>
                  <a:pt x="5133755" y="2881976"/>
                </a:cubicBezTo>
                <a:cubicBezTo>
                  <a:pt x="5076183" y="2887453"/>
                  <a:pt x="4840346" y="2855918"/>
                  <a:pt x="4651349" y="2881976"/>
                </a:cubicBezTo>
                <a:cubicBezTo>
                  <a:pt x="4462352" y="2908034"/>
                  <a:pt x="4248960" y="2869647"/>
                  <a:pt x="3942628" y="2881976"/>
                </a:cubicBezTo>
                <a:cubicBezTo>
                  <a:pt x="3636296" y="2894305"/>
                  <a:pt x="3741054" y="2865510"/>
                  <a:pt x="3686536" y="2881976"/>
                </a:cubicBezTo>
                <a:cubicBezTo>
                  <a:pt x="3632018" y="2898442"/>
                  <a:pt x="3367632" y="2831633"/>
                  <a:pt x="3204130" y="2881976"/>
                </a:cubicBezTo>
                <a:cubicBezTo>
                  <a:pt x="3040628" y="2932319"/>
                  <a:pt x="2837151" y="2847320"/>
                  <a:pt x="2721724" y="2881976"/>
                </a:cubicBezTo>
                <a:cubicBezTo>
                  <a:pt x="2606297" y="2916632"/>
                  <a:pt x="2567308" y="2873997"/>
                  <a:pt x="2465632" y="2881976"/>
                </a:cubicBezTo>
                <a:cubicBezTo>
                  <a:pt x="2363956" y="2889955"/>
                  <a:pt x="2034379" y="2804715"/>
                  <a:pt x="1643754" y="2881976"/>
                </a:cubicBezTo>
                <a:cubicBezTo>
                  <a:pt x="1253129" y="2959237"/>
                  <a:pt x="1272858" y="2812579"/>
                  <a:pt x="1048191" y="2881976"/>
                </a:cubicBezTo>
                <a:cubicBezTo>
                  <a:pt x="823524" y="2951373"/>
                  <a:pt x="261164" y="2868901"/>
                  <a:pt x="0" y="2881976"/>
                </a:cubicBezTo>
                <a:cubicBezTo>
                  <a:pt x="-16275" y="2580013"/>
                  <a:pt x="14578" y="2475884"/>
                  <a:pt x="0" y="2247941"/>
                </a:cubicBezTo>
                <a:cubicBezTo>
                  <a:pt x="-14578" y="2019998"/>
                  <a:pt x="33128" y="1805748"/>
                  <a:pt x="0" y="1642726"/>
                </a:cubicBezTo>
                <a:cubicBezTo>
                  <a:pt x="-33128" y="1479705"/>
                  <a:pt x="20853" y="1348485"/>
                  <a:pt x="0" y="1152790"/>
                </a:cubicBezTo>
                <a:cubicBezTo>
                  <a:pt x="-20853" y="957095"/>
                  <a:pt x="15427" y="829588"/>
                  <a:pt x="0" y="576395"/>
                </a:cubicBezTo>
                <a:cubicBezTo>
                  <a:pt x="-15427" y="323202"/>
                  <a:pt x="32163" y="269624"/>
                  <a:pt x="0" y="0"/>
                </a:cubicBezTo>
                <a:close/>
              </a:path>
            </a:pathLst>
          </a:custGeom>
          <a:ln>
            <a:solidFill>
              <a:srgbClr val="7030A0"/>
            </a:solidFill>
            <a:extLst>
              <a:ext uri="{C807C97D-BFC1-408E-A445-0C87EB9F89A2}">
                <ask:lineSketchStyleProps xmlns:ask="http://schemas.microsoft.com/office/drawing/2018/sketchyshapes" sd="374370514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>
                <a:solidFill>
                  <a:srgbClr val="7030A0"/>
                </a:solidFill>
              </a:rPr>
              <a:t>The Impact of our Partnerships Program This Year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US" b="1"/>
              <a:t> ## </a:t>
            </a:r>
            <a:r>
              <a:rPr lang="en-US">
                <a:solidFill>
                  <a:srgbClr val="7030A0"/>
                </a:solidFill>
              </a:rPr>
              <a:t>Teachers </a:t>
            </a:r>
            <a:r>
              <a:rPr lang="en-US"/>
              <a:t>implemented action steps</a:t>
            </a:r>
            <a:endParaRPr lang="en-US" b="1"/>
          </a:p>
          <a:p>
            <a:pPr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</a:pPr>
            <a:r>
              <a:rPr lang="en-US" b="1"/>
              <a:t> ### </a:t>
            </a:r>
            <a:r>
              <a:rPr lang="en-US">
                <a:solidFill>
                  <a:srgbClr val="7030A0"/>
                </a:solidFill>
              </a:rPr>
              <a:t>Families </a:t>
            </a:r>
            <a:r>
              <a:rPr lang="en-US"/>
              <a:t>benefited from new high-impact partnership strategies</a:t>
            </a:r>
            <a:endParaRPr lang="en-US" b="1"/>
          </a:p>
          <a:p>
            <a:pPr>
              <a:buBlip>
                <a:blip r:embed="rId6">
                  <a:extLs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</a:buBlip>
            </a:pPr>
            <a:r>
              <a:rPr lang="en-US" b="1"/>
              <a:t> #</a:t>
            </a:r>
            <a:r>
              <a:rPr lang="en-US"/>
              <a:t> </a:t>
            </a:r>
            <a:r>
              <a:rPr lang="en-US">
                <a:solidFill>
                  <a:srgbClr val="7030A0"/>
                </a:solidFill>
              </a:rPr>
              <a:t>Community partners </a:t>
            </a:r>
            <a:r>
              <a:rPr lang="en-US"/>
              <a:t>were engaged in supporting the school’s family engagement strategies</a:t>
            </a:r>
          </a:p>
          <a:p>
            <a:pPr>
              <a:buBlip>
                <a:blip r:embed="rId8">
                  <a:extLst>
                    <a:ext uri="{96DAC541-7B7A-43D3-8B79-37D633B846F1}">
                      <asvg:svgBlip xmlns:asvg="http://schemas.microsoft.com/office/drawing/2016/SVG/main" r:embed="rId9"/>
                    </a:ext>
                  </a:extLst>
                </a:blip>
              </a:buBlip>
            </a:pPr>
            <a:r>
              <a:rPr lang="en-US" b="1"/>
              <a:t> ### </a:t>
            </a:r>
            <a:r>
              <a:rPr lang="en-US">
                <a:solidFill>
                  <a:srgbClr val="7030A0"/>
                </a:solidFill>
              </a:rPr>
              <a:t>Students </a:t>
            </a:r>
            <a:r>
              <a:rPr lang="en-US"/>
              <a:t>benefited from our partnerships program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B8DC42-BD47-4263-8B76-7D041ED92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0"/>
            <a:ext cx="11649075" cy="851564"/>
          </a:xfrm>
        </p:spPr>
        <p:txBody>
          <a:bodyPr>
            <a:normAutofit/>
          </a:bodyPr>
          <a:lstStyle/>
          <a:p>
            <a:pPr algn="ctr"/>
            <a:r>
              <a:rPr lang="en-US" sz="3600" b="1" u="sng">
                <a:latin typeface="+mn-lt"/>
              </a:rPr>
              <a:t>School Name’s </a:t>
            </a:r>
            <a:r>
              <a:rPr lang="en-US" sz="3600" b="1" u="sng">
                <a:solidFill>
                  <a:srgbClr val="7030A0"/>
                </a:solidFill>
                <a:latin typeface="+mn-lt"/>
              </a:rPr>
              <a:t>2020-2021 Partnerships Impact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6C69D-A4CE-4143-8375-9DDD8DB7D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549" y="895351"/>
            <a:ext cx="3952875" cy="2603499"/>
          </a:xfrm>
          <a:custGeom>
            <a:avLst/>
            <a:gdLst>
              <a:gd name="connsiteX0" fmla="*/ 0 w 3952875"/>
              <a:gd name="connsiteY0" fmla="*/ 0 h 2603499"/>
              <a:gd name="connsiteX1" fmla="*/ 604225 w 3952875"/>
              <a:gd name="connsiteY1" fmla="*/ 0 h 2603499"/>
              <a:gd name="connsiteX2" fmla="*/ 1050335 w 3952875"/>
              <a:gd name="connsiteY2" fmla="*/ 0 h 2603499"/>
              <a:gd name="connsiteX3" fmla="*/ 1575503 w 3952875"/>
              <a:gd name="connsiteY3" fmla="*/ 0 h 2603499"/>
              <a:gd name="connsiteX4" fmla="*/ 2100671 w 3952875"/>
              <a:gd name="connsiteY4" fmla="*/ 0 h 2603499"/>
              <a:gd name="connsiteX5" fmla="*/ 2665367 w 3952875"/>
              <a:gd name="connsiteY5" fmla="*/ 0 h 2603499"/>
              <a:gd name="connsiteX6" fmla="*/ 3309121 w 3952875"/>
              <a:gd name="connsiteY6" fmla="*/ 0 h 2603499"/>
              <a:gd name="connsiteX7" fmla="*/ 3952875 w 3952875"/>
              <a:gd name="connsiteY7" fmla="*/ 0 h 2603499"/>
              <a:gd name="connsiteX8" fmla="*/ 3952875 w 3952875"/>
              <a:gd name="connsiteY8" fmla="*/ 468630 h 2603499"/>
              <a:gd name="connsiteX9" fmla="*/ 3952875 w 3952875"/>
              <a:gd name="connsiteY9" fmla="*/ 1015365 h 2603499"/>
              <a:gd name="connsiteX10" fmla="*/ 3952875 w 3952875"/>
              <a:gd name="connsiteY10" fmla="*/ 1536064 h 2603499"/>
              <a:gd name="connsiteX11" fmla="*/ 3952875 w 3952875"/>
              <a:gd name="connsiteY11" fmla="*/ 1978659 h 2603499"/>
              <a:gd name="connsiteX12" fmla="*/ 3952875 w 3952875"/>
              <a:gd name="connsiteY12" fmla="*/ 2603499 h 2603499"/>
              <a:gd name="connsiteX13" fmla="*/ 3309121 w 3952875"/>
              <a:gd name="connsiteY13" fmla="*/ 2603499 h 2603499"/>
              <a:gd name="connsiteX14" fmla="*/ 2704896 w 3952875"/>
              <a:gd name="connsiteY14" fmla="*/ 2603499 h 2603499"/>
              <a:gd name="connsiteX15" fmla="*/ 2100671 w 3952875"/>
              <a:gd name="connsiteY15" fmla="*/ 2603499 h 2603499"/>
              <a:gd name="connsiteX16" fmla="*/ 1535974 w 3952875"/>
              <a:gd name="connsiteY16" fmla="*/ 2603499 h 2603499"/>
              <a:gd name="connsiteX17" fmla="*/ 931749 w 3952875"/>
              <a:gd name="connsiteY17" fmla="*/ 2603499 h 2603499"/>
              <a:gd name="connsiteX18" fmla="*/ 0 w 3952875"/>
              <a:gd name="connsiteY18" fmla="*/ 2603499 h 2603499"/>
              <a:gd name="connsiteX19" fmla="*/ 0 w 3952875"/>
              <a:gd name="connsiteY19" fmla="*/ 2082799 h 2603499"/>
              <a:gd name="connsiteX20" fmla="*/ 0 w 3952875"/>
              <a:gd name="connsiteY20" fmla="*/ 1536064 h 2603499"/>
              <a:gd name="connsiteX21" fmla="*/ 0 w 3952875"/>
              <a:gd name="connsiteY21" fmla="*/ 1093470 h 2603499"/>
              <a:gd name="connsiteX22" fmla="*/ 0 w 3952875"/>
              <a:gd name="connsiteY22" fmla="*/ 598805 h 2603499"/>
              <a:gd name="connsiteX23" fmla="*/ 0 w 3952875"/>
              <a:gd name="connsiteY23" fmla="*/ 0 h 260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952875" h="2603499" fill="none" extrusionOk="0">
                <a:moveTo>
                  <a:pt x="0" y="0"/>
                </a:moveTo>
                <a:cubicBezTo>
                  <a:pt x="204346" y="-66466"/>
                  <a:pt x="343153" y="49876"/>
                  <a:pt x="604225" y="0"/>
                </a:cubicBezTo>
                <a:cubicBezTo>
                  <a:pt x="865298" y="-49876"/>
                  <a:pt x="956257" y="11692"/>
                  <a:pt x="1050335" y="0"/>
                </a:cubicBezTo>
                <a:cubicBezTo>
                  <a:pt x="1144413" y="-11692"/>
                  <a:pt x="1452164" y="44047"/>
                  <a:pt x="1575503" y="0"/>
                </a:cubicBezTo>
                <a:cubicBezTo>
                  <a:pt x="1698842" y="-44047"/>
                  <a:pt x="1884581" y="24125"/>
                  <a:pt x="2100671" y="0"/>
                </a:cubicBezTo>
                <a:cubicBezTo>
                  <a:pt x="2316761" y="-24125"/>
                  <a:pt x="2507495" y="17347"/>
                  <a:pt x="2665367" y="0"/>
                </a:cubicBezTo>
                <a:cubicBezTo>
                  <a:pt x="2823239" y="-17347"/>
                  <a:pt x="3147336" y="8458"/>
                  <a:pt x="3309121" y="0"/>
                </a:cubicBezTo>
                <a:cubicBezTo>
                  <a:pt x="3470906" y="-8458"/>
                  <a:pt x="3669167" y="17175"/>
                  <a:pt x="3952875" y="0"/>
                </a:cubicBezTo>
                <a:cubicBezTo>
                  <a:pt x="3985570" y="188130"/>
                  <a:pt x="3921511" y="258225"/>
                  <a:pt x="3952875" y="468630"/>
                </a:cubicBezTo>
                <a:cubicBezTo>
                  <a:pt x="3984239" y="679035"/>
                  <a:pt x="3887346" y="844968"/>
                  <a:pt x="3952875" y="1015365"/>
                </a:cubicBezTo>
                <a:cubicBezTo>
                  <a:pt x="4018404" y="1185762"/>
                  <a:pt x="3925971" y="1375934"/>
                  <a:pt x="3952875" y="1536064"/>
                </a:cubicBezTo>
                <a:cubicBezTo>
                  <a:pt x="3979779" y="1696194"/>
                  <a:pt x="3901677" y="1770094"/>
                  <a:pt x="3952875" y="1978659"/>
                </a:cubicBezTo>
                <a:cubicBezTo>
                  <a:pt x="4004073" y="2187224"/>
                  <a:pt x="3894784" y="2422240"/>
                  <a:pt x="3952875" y="2603499"/>
                </a:cubicBezTo>
                <a:cubicBezTo>
                  <a:pt x="3675205" y="2648331"/>
                  <a:pt x="3607988" y="2549212"/>
                  <a:pt x="3309121" y="2603499"/>
                </a:cubicBezTo>
                <a:cubicBezTo>
                  <a:pt x="3010254" y="2657786"/>
                  <a:pt x="2889178" y="2598197"/>
                  <a:pt x="2704896" y="2603499"/>
                </a:cubicBezTo>
                <a:cubicBezTo>
                  <a:pt x="2520614" y="2608801"/>
                  <a:pt x="2309311" y="2541531"/>
                  <a:pt x="2100671" y="2603499"/>
                </a:cubicBezTo>
                <a:cubicBezTo>
                  <a:pt x="1892032" y="2665467"/>
                  <a:pt x="1705434" y="2577617"/>
                  <a:pt x="1535974" y="2603499"/>
                </a:cubicBezTo>
                <a:cubicBezTo>
                  <a:pt x="1366514" y="2629381"/>
                  <a:pt x="1152779" y="2564449"/>
                  <a:pt x="931749" y="2603499"/>
                </a:cubicBezTo>
                <a:cubicBezTo>
                  <a:pt x="710720" y="2642549"/>
                  <a:pt x="343265" y="2518461"/>
                  <a:pt x="0" y="2603499"/>
                </a:cubicBezTo>
                <a:cubicBezTo>
                  <a:pt x="-17664" y="2404527"/>
                  <a:pt x="16979" y="2210597"/>
                  <a:pt x="0" y="2082799"/>
                </a:cubicBezTo>
                <a:cubicBezTo>
                  <a:pt x="-16979" y="1955001"/>
                  <a:pt x="1774" y="1794595"/>
                  <a:pt x="0" y="1536064"/>
                </a:cubicBezTo>
                <a:cubicBezTo>
                  <a:pt x="-1774" y="1277533"/>
                  <a:pt x="32042" y="1227651"/>
                  <a:pt x="0" y="1093470"/>
                </a:cubicBezTo>
                <a:cubicBezTo>
                  <a:pt x="-32042" y="959289"/>
                  <a:pt x="16112" y="837890"/>
                  <a:pt x="0" y="598805"/>
                </a:cubicBezTo>
                <a:cubicBezTo>
                  <a:pt x="-16112" y="359720"/>
                  <a:pt x="156" y="272999"/>
                  <a:pt x="0" y="0"/>
                </a:cubicBezTo>
                <a:close/>
              </a:path>
              <a:path w="3952875" h="2603499" stroke="0" extrusionOk="0">
                <a:moveTo>
                  <a:pt x="0" y="0"/>
                </a:moveTo>
                <a:cubicBezTo>
                  <a:pt x="182891" y="-1510"/>
                  <a:pt x="298894" y="6262"/>
                  <a:pt x="485639" y="0"/>
                </a:cubicBezTo>
                <a:cubicBezTo>
                  <a:pt x="672384" y="-6262"/>
                  <a:pt x="838256" y="11409"/>
                  <a:pt x="1010807" y="0"/>
                </a:cubicBezTo>
                <a:cubicBezTo>
                  <a:pt x="1183358" y="-11409"/>
                  <a:pt x="1341319" y="60160"/>
                  <a:pt x="1535974" y="0"/>
                </a:cubicBezTo>
                <a:cubicBezTo>
                  <a:pt x="1730629" y="-60160"/>
                  <a:pt x="2007776" y="12723"/>
                  <a:pt x="2140199" y="0"/>
                </a:cubicBezTo>
                <a:cubicBezTo>
                  <a:pt x="2272623" y="-12723"/>
                  <a:pt x="2454815" y="46733"/>
                  <a:pt x="2625838" y="0"/>
                </a:cubicBezTo>
                <a:cubicBezTo>
                  <a:pt x="2796861" y="-46733"/>
                  <a:pt x="2897351" y="42362"/>
                  <a:pt x="3111477" y="0"/>
                </a:cubicBezTo>
                <a:cubicBezTo>
                  <a:pt x="3325603" y="-42362"/>
                  <a:pt x="3652685" y="100201"/>
                  <a:pt x="3952875" y="0"/>
                </a:cubicBezTo>
                <a:cubicBezTo>
                  <a:pt x="3992026" y="104078"/>
                  <a:pt x="3937569" y="321181"/>
                  <a:pt x="3952875" y="442595"/>
                </a:cubicBezTo>
                <a:cubicBezTo>
                  <a:pt x="3968181" y="564010"/>
                  <a:pt x="3899511" y="758129"/>
                  <a:pt x="3952875" y="1015365"/>
                </a:cubicBezTo>
                <a:cubicBezTo>
                  <a:pt x="4006239" y="1272601"/>
                  <a:pt x="3936439" y="1339642"/>
                  <a:pt x="3952875" y="1588134"/>
                </a:cubicBezTo>
                <a:cubicBezTo>
                  <a:pt x="3969311" y="1836626"/>
                  <a:pt x="3935509" y="1937222"/>
                  <a:pt x="3952875" y="2108834"/>
                </a:cubicBezTo>
                <a:cubicBezTo>
                  <a:pt x="3970241" y="2280446"/>
                  <a:pt x="3941035" y="2473414"/>
                  <a:pt x="3952875" y="2603499"/>
                </a:cubicBezTo>
                <a:cubicBezTo>
                  <a:pt x="3787186" y="2665730"/>
                  <a:pt x="3646128" y="2575749"/>
                  <a:pt x="3348650" y="2603499"/>
                </a:cubicBezTo>
                <a:cubicBezTo>
                  <a:pt x="3051173" y="2631249"/>
                  <a:pt x="3024285" y="2594831"/>
                  <a:pt x="2704896" y="2603499"/>
                </a:cubicBezTo>
                <a:cubicBezTo>
                  <a:pt x="2385507" y="2612167"/>
                  <a:pt x="2261072" y="2592540"/>
                  <a:pt x="2140199" y="2603499"/>
                </a:cubicBezTo>
                <a:cubicBezTo>
                  <a:pt x="2019326" y="2614458"/>
                  <a:pt x="1856050" y="2579213"/>
                  <a:pt x="1694089" y="2603499"/>
                </a:cubicBezTo>
                <a:cubicBezTo>
                  <a:pt x="1532128" y="2627785"/>
                  <a:pt x="1227315" y="2573802"/>
                  <a:pt x="1089864" y="2603499"/>
                </a:cubicBezTo>
                <a:cubicBezTo>
                  <a:pt x="952413" y="2633196"/>
                  <a:pt x="266000" y="2491588"/>
                  <a:pt x="0" y="2603499"/>
                </a:cubicBezTo>
                <a:cubicBezTo>
                  <a:pt x="-24737" y="2442733"/>
                  <a:pt x="51466" y="2272380"/>
                  <a:pt x="0" y="2134869"/>
                </a:cubicBezTo>
                <a:cubicBezTo>
                  <a:pt x="-51466" y="1997358"/>
                  <a:pt x="34638" y="1785804"/>
                  <a:pt x="0" y="1692274"/>
                </a:cubicBezTo>
                <a:cubicBezTo>
                  <a:pt x="-34638" y="1598744"/>
                  <a:pt x="61856" y="1329209"/>
                  <a:pt x="0" y="1145540"/>
                </a:cubicBezTo>
                <a:cubicBezTo>
                  <a:pt x="-61856" y="961871"/>
                  <a:pt x="1540" y="804430"/>
                  <a:pt x="0" y="702945"/>
                </a:cubicBezTo>
                <a:cubicBezTo>
                  <a:pt x="-1540" y="601461"/>
                  <a:pt x="80924" y="221095"/>
                  <a:pt x="0" y="0"/>
                </a:cubicBezTo>
                <a:close/>
              </a:path>
            </a:pathLst>
          </a:custGeom>
          <a:ln>
            <a:solidFill>
              <a:srgbClr val="7030A0"/>
            </a:solidFill>
            <a:extLst>
              <a:ext uri="{C807C97D-BFC1-408E-A445-0C87EB9F89A2}">
                <ask:lineSketchStyleProps xmlns:ask="http://schemas.microsoft.com/office/drawing/2018/sketchyshapes" sd="58262552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b="1">
                <a:solidFill>
                  <a:srgbClr val="7030A0"/>
                </a:solidFill>
              </a:rPr>
              <a:t>Our Action Team</a:t>
            </a:r>
            <a:endParaRPr lang="en-US" sz="220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2200">
                <a:solidFill>
                  <a:schemeClr val="tx1"/>
                </a:solidFill>
              </a:rPr>
              <a:t>#</a:t>
            </a:r>
            <a:r>
              <a:rPr lang="en-US" sz="2200">
                <a:solidFill>
                  <a:srgbClr val="7030A0"/>
                </a:solidFill>
              </a:rPr>
              <a:t> Parents/Caregivers</a:t>
            </a:r>
            <a:endParaRPr lang="en-US" sz="2200">
              <a:solidFill>
                <a:srgbClr val="7030A0"/>
              </a:solidFill>
              <a:cs typeface="Calibri"/>
            </a:endParaRPr>
          </a:p>
          <a:p>
            <a:pPr marL="0" indent="0">
              <a:buNone/>
            </a:pPr>
            <a:r>
              <a:rPr lang="en-US" sz="2200"/>
              <a:t># </a:t>
            </a:r>
            <a:r>
              <a:rPr lang="en-US" sz="2200">
                <a:solidFill>
                  <a:srgbClr val="7030A0"/>
                </a:solidFill>
              </a:rPr>
              <a:t>Teachers/Support Staff</a:t>
            </a:r>
          </a:p>
          <a:p>
            <a:pPr marL="0" indent="0">
              <a:buNone/>
            </a:pPr>
            <a:r>
              <a:rPr lang="en-US" sz="2200">
                <a:solidFill>
                  <a:srgbClr val="000000"/>
                </a:solidFill>
              </a:rPr>
              <a:t># </a:t>
            </a:r>
            <a:r>
              <a:rPr lang="en-US" sz="2200">
                <a:solidFill>
                  <a:srgbClr val="7030A0"/>
                </a:solidFill>
              </a:rPr>
              <a:t>Administrators</a:t>
            </a:r>
            <a:endParaRPr lang="en-US" sz="2200">
              <a:solidFill>
                <a:srgbClr val="7030A0"/>
              </a:solidFill>
              <a:cs typeface="Calibri"/>
            </a:endParaRPr>
          </a:p>
          <a:p>
            <a:pPr marL="0" indent="0">
              <a:buNone/>
            </a:pPr>
            <a:r>
              <a:rPr lang="en-US" sz="2200"/>
              <a:t># </a:t>
            </a:r>
            <a:r>
              <a:rPr lang="en-US" sz="2200">
                <a:solidFill>
                  <a:srgbClr val="7030A0"/>
                </a:solidFill>
              </a:rPr>
              <a:t>Community Partners</a:t>
            </a:r>
            <a:endParaRPr lang="en-US" sz="2200">
              <a:solidFill>
                <a:srgbClr val="7030A0"/>
              </a:solidFill>
              <a:cs typeface="Calibri"/>
            </a:endParaRPr>
          </a:p>
          <a:p>
            <a:pPr marL="0" indent="0">
              <a:buNone/>
            </a:pPr>
            <a:r>
              <a:rPr lang="en-US" sz="2200">
                <a:solidFill>
                  <a:srgbClr val="000000"/>
                </a:solidFill>
              </a:rPr>
              <a:t># </a:t>
            </a:r>
            <a:r>
              <a:rPr lang="en-US" sz="2200">
                <a:solidFill>
                  <a:srgbClr val="7030A0"/>
                </a:solidFill>
              </a:rPr>
              <a:t>High School Students</a:t>
            </a:r>
            <a:endParaRPr lang="en-US" sz="2200">
              <a:solidFill>
                <a:srgbClr val="7030A0"/>
              </a:solidFill>
              <a:cs typeface="Calibri"/>
            </a:endParaRPr>
          </a:p>
        </p:txBody>
      </p:sp>
      <p:pic>
        <p:nvPicPr>
          <p:cNvPr id="6" name="Graphic 5" descr="Social network outline">
            <a:extLst>
              <a:ext uri="{FF2B5EF4-FFF2-40B4-BE49-F238E27FC236}">
                <a16:creationId xmlns:a16="http://schemas.microsoft.com/office/drawing/2014/main" id="{775E16B0-CC62-4898-B322-CC022FC01A4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954460" y="895351"/>
            <a:ext cx="588964" cy="588964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9879BDF4-FA84-42F9-B9DC-BC50900FC1D4}"/>
              </a:ext>
            </a:extLst>
          </p:cNvPr>
          <p:cNvGrpSpPr/>
          <p:nvPr/>
        </p:nvGrpSpPr>
        <p:grpSpPr>
          <a:xfrm>
            <a:off x="4933951" y="895351"/>
            <a:ext cx="6972298" cy="2603500"/>
            <a:chOff x="5238750" y="1016000"/>
            <a:chExt cx="6115049" cy="2603500"/>
          </a:xfrm>
        </p:grpSpPr>
        <p:sp>
          <p:nvSpPr>
            <p:cNvPr id="4" name="Content Placeholder 2">
              <a:extLst>
                <a:ext uri="{FF2B5EF4-FFF2-40B4-BE49-F238E27FC236}">
                  <a16:creationId xmlns:a16="http://schemas.microsoft.com/office/drawing/2014/main" id="{03A513D9-34C8-4E6F-BB66-C69EA84CC734}"/>
                </a:ext>
              </a:extLst>
            </p:cNvPr>
            <p:cNvSpPr txBox="1">
              <a:spLocks/>
            </p:cNvSpPr>
            <p:nvPr/>
          </p:nvSpPr>
          <p:spPr>
            <a:xfrm>
              <a:off x="5238750" y="1016000"/>
              <a:ext cx="6115049" cy="2603500"/>
            </a:xfrm>
            <a:custGeom>
              <a:avLst/>
              <a:gdLst>
                <a:gd name="connsiteX0" fmla="*/ 0 w 6115049"/>
                <a:gd name="connsiteY0" fmla="*/ 0 h 2603500"/>
                <a:gd name="connsiteX1" fmla="*/ 679450 w 6115049"/>
                <a:gd name="connsiteY1" fmla="*/ 0 h 2603500"/>
                <a:gd name="connsiteX2" fmla="*/ 1297749 w 6115049"/>
                <a:gd name="connsiteY2" fmla="*/ 0 h 2603500"/>
                <a:gd name="connsiteX3" fmla="*/ 1977199 w 6115049"/>
                <a:gd name="connsiteY3" fmla="*/ 0 h 2603500"/>
                <a:gd name="connsiteX4" fmla="*/ 2778950 w 6115049"/>
                <a:gd name="connsiteY4" fmla="*/ 0 h 2603500"/>
                <a:gd name="connsiteX5" fmla="*/ 3580701 w 6115049"/>
                <a:gd name="connsiteY5" fmla="*/ 0 h 2603500"/>
                <a:gd name="connsiteX6" fmla="*/ 4260151 w 6115049"/>
                <a:gd name="connsiteY6" fmla="*/ 0 h 2603500"/>
                <a:gd name="connsiteX7" fmla="*/ 5000751 w 6115049"/>
                <a:gd name="connsiteY7" fmla="*/ 0 h 2603500"/>
                <a:gd name="connsiteX8" fmla="*/ 5496750 w 6115049"/>
                <a:gd name="connsiteY8" fmla="*/ 0 h 2603500"/>
                <a:gd name="connsiteX9" fmla="*/ 6115049 w 6115049"/>
                <a:gd name="connsiteY9" fmla="*/ 0 h 2603500"/>
                <a:gd name="connsiteX10" fmla="*/ 6115049 w 6115049"/>
                <a:gd name="connsiteY10" fmla="*/ 572770 h 2603500"/>
                <a:gd name="connsiteX11" fmla="*/ 6115049 w 6115049"/>
                <a:gd name="connsiteY11" fmla="*/ 1249680 h 2603500"/>
                <a:gd name="connsiteX12" fmla="*/ 6115049 w 6115049"/>
                <a:gd name="connsiteY12" fmla="*/ 1900555 h 2603500"/>
                <a:gd name="connsiteX13" fmla="*/ 6115049 w 6115049"/>
                <a:gd name="connsiteY13" fmla="*/ 2603500 h 2603500"/>
                <a:gd name="connsiteX14" fmla="*/ 5313298 w 6115049"/>
                <a:gd name="connsiteY14" fmla="*/ 2603500 h 2603500"/>
                <a:gd name="connsiteX15" fmla="*/ 4633848 w 6115049"/>
                <a:gd name="connsiteY15" fmla="*/ 2603500 h 2603500"/>
                <a:gd name="connsiteX16" fmla="*/ 3954398 w 6115049"/>
                <a:gd name="connsiteY16" fmla="*/ 2603500 h 2603500"/>
                <a:gd name="connsiteX17" fmla="*/ 3458400 w 6115049"/>
                <a:gd name="connsiteY17" fmla="*/ 2603500 h 2603500"/>
                <a:gd name="connsiteX18" fmla="*/ 2962402 w 6115049"/>
                <a:gd name="connsiteY18" fmla="*/ 2603500 h 2603500"/>
                <a:gd name="connsiteX19" fmla="*/ 2282952 w 6115049"/>
                <a:gd name="connsiteY19" fmla="*/ 2603500 h 2603500"/>
                <a:gd name="connsiteX20" fmla="*/ 1725803 w 6115049"/>
                <a:gd name="connsiteY20" fmla="*/ 2603500 h 2603500"/>
                <a:gd name="connsiteX21" fmla="*/ 1107503 w 6115049"/>
                <a:gd name="connsiteY21" fmla="*/ 2603500 h 2603500"/>
                <a:gd name="connsiteX22" fmla="*/ 0 w 6115049"/>
                <a:gd name="connsiteY22" fmla="*/ 2603500 h 2603500"/>
                <a:gd name="connsiteX23" fmla="*/ 0 w 6115049"/>
                <a:gd name="connsiteY23" fmla="*/ 1952625 h 2603500"/>
                <a:gd name="connsiteX24" fmla="*/ 0 w 6115049"/>
                <a:gd name="connsiteY24" fmla="*/ 1249680 h 2603500"/>
                <a:gd name="connsiteX25" fmla="*/ 0 w 6115049"/>
                <a:gd name="connsiteY25" fmla="*/ 598805 h 2603500"/>
                <a:gd name="connsiteX26" fmla="*/ 0 w 6115049"/>
                <a:gd name="connsiteY26" fmla="*/ 0 h 260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6115049" h="2603500" fill="none" extrusionOk="0">
                  <a:moveTo>
                    <a:pt x="0" y="0"/>
                  </a:moveTo>
                  <a:cubicBezTo>
                    <a:pt x="237074" y="29561"/>
                    <a:pt x="518644" y="27261"/>
                    <a:pt x="679450" y="0"/>
                  </a:cubicBezTo>
                  <a:cubicBezTo>
                    <a:pt x="840256" y="-27261"/>
                    <a:pt x="1002659" y="3983"/>
                    <a:pt x="1297749" y="0"/>
                  </a:cubicBezTo>
                  <a:cubicBezTo>
                    <a:pt x="1592839" y="-3983"/>
                    <a:pt x="1713737" y="-15485"/>
                    <a:pt x="1977199" y="0"/>
                  </a:cubicBezTo>
                  <a:cubicBezTo>
                    <a:pt x="2240661" y="15485"/>
                    <a:pt x="2452915" y="-35660"/>
                    <a:pt x="2778950" y="0"/>
                  </a:cubicBezTo>
                  <a:cubicBezTo>
                    <a:pt x="3104985" y="35660"/>
                    <a:pt x="3259830" y="-29390"/>
                    <a:pt x="3580701" y="0"/>
                  </a:cubicBezTo>
                  <a:cubicBezTo>
                    <a:pt x="3901572" y="29390"/>
                    <a:pt x="3979376" y="-16176"/>
                    <a:pt x="4260151" y="0"/>
                  </a:cubicBezTo>
                  <a:cubicBezTo>
                    <a:pt x="4540926" y="16176"/>
                    <a:pt x="4657380" y="-31591"/>
                    <a:pt x="5000751" y="0"/>
                  </a:cubicBezTo>
                  <a:cubicBezTo>
                    <a:pt x="5344122" y="31591"/>
                    <a:pt x="5355094" y="-4344"/>
                    <a:pt x="5496750" y="0"/>
                  </a:cubicBezTo>
                  <a:cubicBezTo>
                    <a:pt x="5638406" y="4344"/>
                    <a:pt x="5948158" y="-26177"/>
                    <a:pt x="6115049" y="0"/>
                  </a:cubicBezTo>
                  <a:cubicBezTo>
                    <a:pt x="6133732" y="171313"/>
                    <a:pt x="6112406" y="437231"/>
                    <a:pt x="6115049" y="572770"/>
                  </a:cubicBezTo>
                  <a:cubicBezTo>
                    <a:pt x="6117693" y="708309"/>
                    <a:pt x="6109834" y="1093193"/>
                    <a:pt x="6115049" y="1249680"/>
                  </a:cubicBezTo>
                  <a:cubicBezTo>
                    <a:pt x="6120265" y="1406167"/>
                    <a:pt x="6122855" y="1722118"/>
                    <a:pt x="6115049" y="1900555"/>
                  </a:cubicBezTo>
                  <a:cubicBezTo>
                    <a:pt x="6107243" y="2078993"/>
                    <a:pt x="6093583" y="2375646"/>
                    <a:pt x="6115049" y="2603500"/>
                  </a:cubicBezTo>
                  <a:cubicBezTo>
                    <a:pt x="5832768" y="2594904"/>
                    <a:pt x="5643832" y="2584208"/>
                    <a:pt x="5313298" y="2603500"/>
                  </a:cubicBezTo>
                  <a:cubicBezTo>
                    <a:pt x="4982764" y="2622792"/>
                    <a:pt x="4881840" y="2634590"/>
                    <a:pt x="4633848" y="2603500"/>
                  </a:cubicBezTo>
                  <a:cubicBezTo>
                    <a:pt x="4385856" y="2572411"/>
                    <a:pt x="4187965" y="2611682"/>
                    <a:pt x="3954398" y="2603500"/>
                  </a:cubicBezTo>
                  <a:cubicBezTo>
                    <a:pt x="3720831" y="2595319"/>
                    <a:pt x="3652897" y="2613943"/>
                    <a:pt x="3458400" y="2603500"/>
                  </a:cubicBezTo>
                  <a:cubicBezTo>
                    <a:pt x="3263903" y="2593057"/>
                    <a:pt x="3115448" y="2586508"/>
                    <a:pt x="2962402" y="2603500"/>
                  </a:cubicBezTo>
                  <a:cubicBezTo>
                    <a:pt x="2809356" y="2620492"/>
                    <a:pt x="2515339" y="2610386"/>
                    <a:pt x="2282952" y="2603500"/>
                  </a:cubicBezTo>
                  <a:cubicBezTo>
                    <a:pt x="2050565" y="2596615"/>
                    <a:pt x="1942950" y="2582625"/>
                    <a:pt x="1725803" y="2603500"/>
                  </a:cubicBezTo>
                  <a:cubicBezTo>
                    <a:pt x="1508656" y="2624375"/>
                    <a:pt x="1338273" y="2597741"/>
                    <a:pt x="1107503" y="2603500"/>
                  </a:cubicBezTo>
                  <a:cubicBezTo>
                    <a:pt x="876733" y="2609259"/>
                    <a:pt x="525423" y="2575294"/>
                    <a:pt x="0" y="2603500"/>
                  </a:cubicBezTo>
                  <a:cubicBezTo>
                    <a:pt x="-6978" y="2426086"/>
                    <a:pt x="29855" y="2160800"/>
                    <a:pt x="0" y="1952625"/>
                  </a:cubicBezTo>
                  <a:cubicBezTo>
                    <a:pt x="-29855" y="1744450"/>
                    <a:pt x="20224" y="1462959"/>
                    <a:pt x="0" y="1249680"/>
                  </a:cubicBezTo>
                  <a:cubicBezTo>
                    <a:pt x="-20224" y="1036402"/>
                    <a:pt x="-17982" y="864282"/>
                    <a:pt x="0" y="598805"/>
                  </a:cubicBezTo>
                  <a:cubicBezTo>
                    <a:pt x="17982" y="333328"/>
                    <a:pt x="2074" y="123715"/>
                    <a:pt x="0" y="0"/>
                  </a:cubicBezTo>
                  <a:close/>
                </a:path>
                <a:path w="6115049" h="2603500" stroke="0" extrusionOk="0">
                  <a:moveTo>
                    <a:pt x="0" y="0"/>
                  </a:moveTo>
                  <a:cubicBezTo>
                    <a:pt x="268060" y="-30146"/>
                    <a:pt x="543530" y="21907"/>
                    <a:pt x="801751" y="0"/>
                  </a:cubicBezTo>
                  <a:cubicBezTo>
                    <a:pt x="1059972" y="-21907"/>
                    <a:pt x="1283585" y="11960"/>
                    <a:pt x="1420050" y="0"/>
                  </a:cubicBezTo>
                  <a:cubicBezTo>
                    <a:pt x="1556515" y="-11960"/>
                    <a:pt x="1681491" y="11740"/>
                    <a:pt x="1916049" y="0"/>
                  </a:cubicBezTo>
                  <a:cubicBezTo>
                    <a:pt x="2150607" y="-11740"/>
                    <a:pt x="2387434" y="29426"/>
                    <a:pt x="2534348" y="0"/>
                  </a:cubicBezTo>
                  <a:cubicBezTo>
                    <a:pt x="2681262" y="-29426"/>
                    <a:pt x="3056248" y="-10074"/>
                    <a:pt x="3213798" y="0"/>
                  </a:cubicBezTo>
                  <a:cubicBezTo>
                    <a:pt x="3371348" y="10074"/>
                    <a:pt x="3597646" y="6196"/>
                    <a:pt x="3709796" y="0"/>
                  </a:cubicBezTo>
                  <a:cubicBezTo>
                    <a:pt x="3821946" y="-6196"/>
                    <a:pt x="4131471" y="-4587"/>
                    <a:pt x="4450397" y="0"/>
                  </a:cubicBezTo>
                  <a:cubicBezTo>
                    <a:pt x="4769323" y="4587"/>
                    <a:pt x="4880153" y="-3807"/>
                    <a:pt x="5007546" y="0"/>
                  </a:cubicBezTo>
                  <a:cubicBezTo>
                    <a:pt x="5134939" y="3807"/>
                    <a:pt x="5733860" y="-24826"/>
                    <a:pt x="6115049" y="0"/>
                  </a:cubicBezTo>
                  <a:cubicBezTo>
                    <a:pt x="6122954" y="303655"/>
                    <a:pt x="6096920" y="485467"/>
                    <a:pt x="6115049" y="676910"/>
                  </a:cubicBezTo>
                  <a:cubicBezTo>
                    <a:pt x="6133179" y="868353"/>
                    <a:pt x="6109786" y="1043443"/>
                    <a:pt x="6115049" y="1249680"/>
                  </a:cubicBezTo>
                  <a:cubicBezTo>
                    <a:pt x="6120313" y="1455917"/>
                    <a:pt x="6141059" y="1729211"/>
                    <a:pt x="6115049" y="1874520"/>
                  </a:cubicBezTo>
                  <a:cubicBezTo>
                    <a:pt x="6089039" y="2019829"/>
                    <a:pt x="6113750" y="2391265"/>
                    <a:pt x="6115049" y="2603500"/>
                  </a:cubicBezTo>
                  <a:cubicBezTo>
                    <a:pt x="5905358" y="2614004"/>
                    <a:pt x="5749093" y="2580261"/>
                    <a:pt x="5619051" y="2603500"/>
                  </a:cubicBezTo>
                  <a:cubicBezTo>
                    <a:pt x="5489009" y="2626739"/>
                    <a:pt x="5150752" y="2630229"/>
                    <a:pt x="4817300" y="2603500"/>
                  </a:cubicBezTo>
                  <a:cubicBezTo>
                    <a:pt x="4483848" y="2576771"/>
                    <a:pt x="4350248" y="2596340"/>
                    <a:pt x="4015549" y="2603500"/>
                  </a:cubicBezTo>
                  <a:cubicBezTo>
                    <a:pt x="3680850" y="2610660"/>
                    <a:pt x="3476144" y="2590183"/>
                    <a:pt x="3213798" y="2603500"/>
                  </a:cubicBezTo>
                  <a:cubicBezTo>
                    <a:pt x="2951452" y="2616817"/>
                    <a:pt x="2850599" y="2589254"/>
                    <a:pt x="2717800" y="2603500"/>
                  </a:cubicBezTo>
                  <a:cubicBezTo>
                    <a:pt x="2585001" y="2617746"/>
                    <a:pt x="2208435" y="2593492"/>
                    <a:pt x="2038350" y="2603500"/>
                  </a:cubicBezTo>
                  <a:cubicBezTo>
                    <a:pt x="1868265" y="2613509"/>
                    <a:pt x="1749068" y="2618149"/>
                    <a:pt x="1542351" y="2603500"/>
                  </a:cubicBezTo>
                  <a:cubicBezTo>
                    <a:pt x="1335634" y="2588851"/>
                    <a:pt x="958511" y="2576491"/>
                    <a:pt x="740600" y="2603500"/>
                  </a:cubicBezTo>
                  <a:cubicBezTo>
                    <a:pt x="522689" y="2630509"/>
                    <a:pt x="337197" y="2617314"/>
                    <a:pt x="0" y="2603500"/>
                  </a:cubicBezTo>
                  <a:cubicBezTo>
                    <a:pt x="21707" y="2400318"/>
                    <a:pt x="15448" y="2260249"/>
                    <a:pt x="0" y="1952625"/>
                  </a:cubicBezTo>
                  <a:cubicBezTo>
                    <a:pt x="-15448" y="1645002"/>
                    <a:pt x="-10200" y="1562938"/>
                    <a:pt x="0" y="1379855"/>
                  </a:cubicBezTo>
                  <a:cubicBezTo>
                    <a:pt x="10200" y="1196772"/>
                    <a:pt x="4420" y="875702"/>
                    <a:pt x="0" y="702945"/>
                  </a:cubicBezTo>
                  <a:cubicBezTo>
                    <a:pt x="-4420" y="530188"/>
                    <a:pt x="-15000" y="321808"/>
                    <a:pt x="0" y="0"/>
                  </a:cubicBezTo>
                  <a:close/>
                </a:path>
              </a:pathLst>
            </a:custGeom>
            <a:ln>
              <a:solidFill>
                <a:srgbClr val="7030A0"/>
              </a:solidFill>
              <a:extLst>
                <a:ext uri="{C807C97D-BFC1-408E-A445-0C87EB9F89A2}">
                  <ask:lineSketchStyleProps xmlns:ask="http://schemas.microsoft.com/office/drawing/2018/sketchyshapes" sd="1070811401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vert="horz" lIns="91440" tIns="45720" rIns="91440" bIns="45720" rtlCol="0" anchor="t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en-US" b="1">
                  <a:solidFill>
                    <a:srgbClr val="7030A0"/>
                  </a:solidFill>
                </a:rPr>
                <a:t>Our Action Steps Highlights</a:t>
              </a:r>
            </a:p>
            <a:p>
              <a:pPr>
                <a:buFont typeface="Wingdings" panose="05000000000000000000" pitchFamily="2" charset="2"/>
                <a:buChar char="ü"/>
              </a:pPr>
              <a:r>
                <a:rPr lang="en-US" sz="2000">
                  <a:solidFill>
                    <a:srgbClr val="7030A0"/>
                  </a:solidFill>
                </a:rPr>
                <a:t> </a:t>
              </a:r>
              <a:r>
                <a:rPr lang="en-US" sz="2000"/>
                <a:t>Insert action step highlight 1 here</a:t>
              </a:r>
              <a:endParaRPr lang="en-US" sz="2000">
                <a:cs typeface="Calibri"/>
              </a:endParaRPr>
            </a:p>
            <a:p>
              <a:pPr>
                <a:buFont typeface="Wingdings" panose="05000000000000000000" pitchFamily="2" charset="2"/>
                <a:buChar char="ü"/>
              </a:pPr>
              <a:r>
                <a:rPr lang="en-US" sz="2000">
                  <a:solidFill>
                    <a:srgbClr val="7030A0"/>
                  </a:solidFill>
                </a:rPr>
                <a:t> </a:t>
              </a:r>
              <a:r>
                <a:rPr lang="en-US" sz="2000"/>
                <a:t>Insert action step highlight 2 here</a:t>
              </a:r>
              <a:endParaRPr lang="en-US" sz="2000">
                <a:cs typeface="Calibri"/>
              </a:endParaRPr>
            </a:p>
            <a:p>
              <a:pPr>
                <a:buFont typeface="Wingdings" panose="05000000000000000000" pitchFamily="2" charset="2"/>
                <a:buChar char="ü"/>
              </a:pPr>
              <a:r>
                <a:rPr lang="en-US" sz="2000">
                  <a:solidFill>
                    <a:srgbClr val="7030A0"/>
                  </a:solidFill>
                </a:rPr>
                <a:t> </a:t>
              </a:r>
              <a:r>
                <a:rPr lang="en-US" sz="2000"/>
                <a:t>Insert action step highlight 3 here</a:t>
              </a:r>
              <a:endParaRPr lang="en-US" sz="2000">
                <a:cs typeface="Calibri"/>
              </a:endParaRPr>
            </a:p>
            <a:p>
              <a:pPr>
                <a:buFont typeface="Wingdings" panose="05000000000000000000" pitchFamily="2" charset="2"/>
                <a:buChar char="ü"/>
              </a:pPr>
              <a:endParaRPr lang="en-US">
                <a:solidFill>
                  <a:srgbClr val="7030A0"/>
                </a:solidFill>
              </a:endParaRPr>
            </a:p>
          </p:txBody>
        </p:sp>
        <p:pic>
          <p:nvPicPr>
            <p:cNvPr id="17" name="Graphic 16" descr="Clipboard Checked outline">
              <a:extLst>
                <a:ext uri="{FF2B5EF4-FFF2-40B4-BE49-F238E27FC236}">
                  <a16:creationId xmlns:a16="http://schemas.microsoft.com/office/drawing/2014/main" id="{0BCA014A-1830-4E40-A4C0-0C2C52E32795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0791823" y="1106485"/>
              <a:ext cx="561976" cy="561976"/>
            </a:xfrm>
            <a:prstGeom prst="rect">
              <a:avLst/>
            </a:prstGeom>
          </p:spPr>
        </p:pic>
      </p:grpSp>
      <p:pic>
        <p:nvPicPr>
          <p:cNvPr id="26" name="Graphic 25" descr="Fireworks outline">
            <a:extLst>
              <a:ext uri="{FF2B5EF4-FFF2-40B4-BE49-F238E27FC236}">
                <a16:creationId xmlns:a16="http://schemas.microsoft.com/office/drawing/2014/main" id="{97A9D04B-35CC-4074-8679-7A31D9FE663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1210925" y="3872173"/>
            <a:ext cx="581024" cy="58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632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EFB7A0301D0D47AC1265C617BE30F7" ma:contentTypeVersion="12" ma:contentTypeDescription="Create a new document." ma:contentTypeScope="" ma:versionID="a7cb41aee357fefbc02df79e465e7901">
  <xsd:schema xmlns:xsd="http://www.w3.org/2001/XMLSchema" xmlns:xs="http://www.w3.org/2001/XMLSchema" xmlns:p="http://schemas.microsoft.com/office/2006/metadata/properties" xmlns:ns2="950fc2d3-a4da-4833-807e-532a7c27032f" xmlns:ns3="896ac175-3b42-43cd-8614-4f2313477989" targetNamespace="http://schemas.microsoft.com/office/2006/metadata/properties" ma:root="true" ma:fieldsID="17e92968e33ffbb843f35aaf9b0c5897" ns2:_="" ns3:_="">
    <xsd:import namespace="950fc2d3-a4da-4833-807e-532a7c27032f"/>
    <xsd:import namespace="896ac175-3b42-43cd-8614-4f23134779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0fc2d3-a4da-4833-807e-532a7c2703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6ac175-3b42-43cd-8614-4f231347798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96ac175-3b42-43cd-8614-4f2313477989">
      <UserInfo>
        <DisplayName>Crawford, Beth</DisplayName>
        <AccountId>12</AccountId>
        <AccountType/>
      </UserInfo>
      <UserInfo>
        <DisplayName>Boone, Barbara J.</DisplayName>
        <AccountId>16</AccountId>
        <AccountType/>
      </UserInfo>
      <UserInfo>
        <DisplayName>Meek-Hennon, Kristin M.</DisplayName>
        <AccountId>13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240432-737D-4688-B903-BD9DBA3365B4}">
  <ds:schemaRefs>
    <ds:schemaRef ds:uri="896ac175-3b42-43cd-8614-4f2313477989"/>
    <ds:schemaRef ds:uri="950fc2d3-a4da-4833-807e-532a7c27032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EC5E8BD-C80E-4481-8171-5CEA2BC0E1C6}">
  <ds:schemaRefs>
    <ds:schemaRef ds:uri="896ac175-3b42-43cd-8614-4f2313477989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753A20C-C089-47C3-B983-080747C15C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Directions</vt:lpstr>
      <vt:lpstr>Your School District Name</vt:lpstr>
      <vt:lpstr>School Name’s 2020-2021 Partnerships Impact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Wellman, Meredith</dc:creator>
  <cp:revision>5</cp:revision>
  <dcterms:created xsi:type="dcterms:W3CDTF">2021-03-26T13:35:37Z</dcterms:created>
  <dcterms:modified xsi:type="dcterms:W3CDTF">2021-04-02T13:34:32Z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0x010100B8EFB7A0301D0D47AC1265C617BE30F7</vt:lpwstr>
  </property>
</Properties>
</file>