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 id="2147483814" r:id="rId2"/>
    <p:sldMasterId id="2147483827" r:id="rId3"/>
    <p:sldMasterId id="2147483830" r:id="rId4"/>
    <p:sldMasterId id="2147483842" r:id="rId5"/>
  </p:sldMasterIdLst>
  <p:notesMasterIdLst>
    <p:notesMasterId r:id="rId17"/>
  </p:notesMasterIdLst>
  <p:handoutMasterIdLst>
    <p:handoutMasterId r:id="rId18"/>
  </p:handoutMasterIdLst>
  <p:sldIdLst>
    <p:sldId id="367" r:id="rId6"/>
    <p:sldId id="368" r:id="rId7"/>
    <p:sldId id="361" r:id="rId8"/>
    <p:sldId id="369" r:id="rId9"/>
    <p:sldId id="364" r:id="rId10"/>
    <p:sldId id="370" r:id="rId11"/>
    <p:sldId id="371" r:id="rId12"/>
    <p:sldId id="372" r:id="rId13"/>
    <p:sldId id="373" r:id="rId14"/>
    <p:sldId id="376" r:id="rId15"/>
    <p:sldId id="375" r:id="rId16"/>
  </p:sldIdLst>
  <p:sldSz cx="9144000" cy="6858000" type="screen4x3"/>
  <p:notesSz cx="7023100" cy="93091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2A2C9"/>
    <a:srgbClr val="FCB14E"/>
    <a:srgbClr val="C77317"/>
    <a:srgbClr val="F9D38F"/>
    <a:srgbClr val="FDEABB"/>
    <a:srgbClr val="F1ED3B"/>
    <a:srgbClr val="F6FC04"/>
    <a:srgbClr val="E46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5" autoAdjust="0"/>
    <p:restoredTop sz="54776" autoAdjust="0"/>
  </p:normalViewPr>
  <p:slideViewPr>
    <p:cSldViewPr>
      <p:cViewPr varScale="1">
        <p:scale>
          <a:sx n="56" d="100"/>
          <a:sy n="56" d="100"/>
        </p:scale>
        <p:origin x="2100" y="78"/>
      </p:cViewPr>
      <p:guideLst>
        <p:guide orient="horz" pos="2160"/>
        <p:guide pos="2880"/>
      </p:guideLst>
    </p:cSldViewPr>
  </p:slideViewPr>
  <p:notesTextViewPr>
    <p:cViewPr>
      <p:scale>
        <a:sx n="125" d="100"/>
        <a:sy n="125" d="100"/>
      </p:scale>
      <p:origin x="0" y="0"/>
    </p:cViewPr>
  </p:notesTextViewPr>
  <p:notesViewPr>
    <p:cSldViewPr>
      <p:cViewPr varScale="1">
        <p:scale>
          <a:sx n="87" d="100"/>
          <a:sy n="87" d="100"/>
        </p:scale>
        <p:origin x="3798" y="90"/>
      </p:cViewPr>
      <p:guideLst/>
    </p:cSldViewPr>
  </p:notes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BFF2C-D45F-4476-A092-DBE6B6F9FC0F}"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86B8628B-C160-47E0-8036-F00CAA93996A}">
      <dgm:prSet phldrT="[Text]"/>
      <dgm:spPr>
        <a:solidFill>
          <a:srgbClr val="7030A0"/>
        </a:solidFill>
        <a:ln>
          <a:solidFill>
            <a:schemeClr val="bg2"/>
          </a:solidFill>
        </a:ln>
      </dgm:spPr>
      <dgm:t>
        <a:bodyPr/>
        <a:lstStyle/>
        <a:p>
          <a:r>
            <a:rPr lang="en-US" dirty="0" smtClean="0"/>
            <a:t>Parents</a:t>
          </a:r>
          <a:endParaRPr lang="en-US" dirty="0"/>
        </a:p>
      </dgm:t>
    </dgm:pt>
    <dgm:pt modelId="{7B6DDB54-0D47-438A-BFCC-5F68C41612D6}" type="parTrans" cxnId="{5382E16A-1387-4EB4-ABCF-910B3E016D43}">
      <dgm:prSet/>
      <dgm:spPr/>
      <dgm:t>
        <a:bodyPr/>
        <a:lstStyle/>
        <a:p>
          <a:endParaRPr lang="en-US"/>
        </a:p>
      </dgm:t>
    </dgm:pt>
    <dgm:pt modelId="{BC64FF93-5B30-4833-96AF-F6CFE5A6B747}" type="sibTrans" cxnId="{5382E16A-1387-4EB4-ABCF-910B3E016D43}">
      <dgm:prSet/>
      <dgm:spPr/>
      <dgm:t>
        <a:bodyPr/>
        <a:lstStyle/>
        <a:p>
          <a:endParaRPr lang="en-US"/>
        </a:p>
      </dgm:t>
    </dgm:pt>
    <dgm:pt modelId="{1B66D40D-337D-4D7C-86B8-0B6C4C753F1F}">
      <dgm:prSet phldrT="[Text]"/>
      <dgm:spPr>
        <a:solidFill>
          <a:srgbClr val="00B0F0"/>
        </a:solidFill>
        <a:ln>
          <a:solidFill>
            <a:schemeClr val="bg2"/>
          </a:solidFill>
        </a:ln>
      </dgm:spPr>
      <dgm:t>
        <a:bodyPr/>
        <a:lstStyle/>
        <a:p>
          <a:r>
            <a:rPr lang="en-US" dirty="0" smtClean="0"/>
            <a:t>Teachers</a:t>
          </a:r>
          <a:endParaRPr lang="en-US" dirty="0"/>
        </a:p>
      </dgm:t>
    </dgm:pt>
    <dgm:pt modelId="{731D7517-7EC2-4B32-8746-7A41D396AFBD}" type="parTrans" cxnId="{EB6F043B-4FC2-4F9B-9769-DA7307D97C16}">
      <dgm:prSet/>
      <dgm:spPr/>
      <dgm:t>
        <a:bodyPr/>
        <a:lstStyle/>
        <a:p>
          <a:endParaRPr lang="en-US"/>
        </a:p>
      </dgm:t>
    </dgm:pt>
    <dgm:pt modelId="{5DBA01B5-7446-496E-A062-EC8AD87D222E}" type="sibTrans" cxnId="{EB6F043B-4FC2-4F9B-9769-DA7307D97C16}">
      <dgm:prSet/>
      <dgm:spPr>
        <a:solidFill>
          <a:schemeClr val="bg2">
            <a:lumMod val="75000"/>
          </a:schemeClr>
        </a:solidFill>
      </dgm:spPr>
      <dgm:t>
        <a:bodyPr/>
        <a:lstStyle/>
        <a:p>
          <a:endParaRPr lang="en-US"/>
        </a:p>
      </dgm:t>
    </dgm:pt>
    <dgm:pt modelId="{821EE43B-4B4B-473B-9720-5B130D510A03}">
      <dgm:prSet phldrT="[Text]"/>
      <dgm:spPr>
        <a:solidFill>
          <a:srgbClr val="00B050"/>
        </a:solidFill>
        <a:ln>
          <a:solidFill>
            <a:schemeClr val="bg2"/>
          </a:solidFill>
        </a:ln>
      </dgm:spPr>
      <dgm:t>
        <a:bodyPr/>
        <a:lstStyle/>
        <a:p>
          <a:r>
            <a:rPr lang="en-US" dirty="0" smtClean="0"/>
            <a:t>Student</a:t>
          </a:r>
          <a:endParaRPr lang="en-US" dirty="0"/>
        </a:p>
      </dgm:t>
    </dgm:pt>
    <dgm:pt modelId="{AF9F1388-F6B0-4A87-9565-20F41CFD9178}" type="parTrans" cxnId="{F31174F3-3FEC-4132-9614-2DF1B162FB8E}">
      <dgm:prSet/>
      <dgm:spPr/>
      <dgm:t>
        <a:bodyPr/>
        <a:lstStyle/>
        <a:p>
          <a:endParaRPr lang="en-US"/>
        </a:p>
      </dgm:t>
    </dgm:pt>
    <dgm:pt modelId="{6EF69BDA-CADD-4B60-8217-2453DAFBFD4E}" type="sibTrans" cxnId="{F31174F3-3FEC-4132-9614-2DF1B162FB8E}">
      <dgm:prSet/>
      <dgm:spPr/>
      <dgm:t>
        <a:bodyPr/>
        <a:lstStyle/>
        <a:p>
          <a:endParaRPr lang="en-US"/>
        </a:p>
      </dgm:t>
    </dgm:pt>
    <dgm:pt modelId="{8842D0CF-AA88-47C5-806A-4D2C19DB96D5}" type="pres">
      <dgm:prSet presAssocID="{469BFF2C-D45F-4476-A092-DBE6B6F9FC0F}" presName="Name0" presStyleCnt="0">
        <dgm:presLayoutVars>
          <dgm:dir/>
          <dgm:resizeHandles val="exact"/>
        </dgm:presLayoutVars>
      </dgm:prSet>
      <dgm:spPr/>
      <dgm:t>
        <a:bodyPr/>
        <a:lstStyle/>
        <a:p>
          <a:endParaRPr lang="en-US"/>
        </a:p>
      </dgm:t>
    </dgm:pt>
    <dgm:pt modelId="{C21D5387-63EB-4182-8DEA-704D46659D4F}" type="pres">
      <dgm:prSet presAssocID="{469BFF2C-D45F-4476-A092-DBE6B6F9FC0F}" presName="vNodes" presStyleCnt="0"/>
      <dgm:spPr/>
    </dgm:pt>
    <dgm:pt modelId="{4354EECF-0D53-4AAD-9C77-F2FF87358563}" type="pres">
      <dgm:prSet presAssocID="{86B8628B-C160-47E0-8036-F00CAA93996A}" presName="node" presStyleLbl="node1" presStyleIdx="0" presStyleCnt="3" custLinFactNeighborX="-72161" custLinFactNeighborY="62683">
        <dgm:presLayoutVars>
          <dgm:bulletEnabled val="1"/>
        </dgm:presLayoutVars>
      </dgm:prSet>
      <dgm:spPr/>
      <dgm:t>
        <a:bodyPr/>
        <a:lstStyle/>
        <a:p>
          <a:endParaRPr lang="en-US"/>
        </a:p>
      </dgm:t>
    </dgm:pt>
    <dgm:pt modelId="{D7D11415-11D5-404E-9AC7-9D625D10F7AB}" type="pres">
      <dgm:prSet presAssocID="{BC64FF93-5B30-4833-96AF-F6CFE5A6B747}" presName="spacerT" presStyleCnt="0"/>
      <dgm:spPr/>
    </dgm:pt>
    <dgm:pt modelId="{E831C6AA-4C30-4D8B-BBA9-EC1C7D30A2F6}" type="pres">
      <dgm:prSet presAssocID="{BC64FF93-5B30-4833-96AF-F6CFE5A6B747}" presName="sibTrans" presStyleLbl="sibTrans2D1" presStyleIdx="0" presStyleCnt="2" custLinFactNeighborX="-88925" custLinFactNeighborY="19044"/>
      <dgm:spPr/>
      <dgm:t>
        <a:bodyPr/>
        <a:lstStyle/>
        <a:p>
          <a:endParaRPr lang="en-US"/>
        </a:p>
      </dgm:t>
    </dgm:pt>
    <dgm:pt modelId="{85089634-E404-4C0B-B3A6-6545D80641B1}" type="pres">
      <dgm:prSet presAssocID="{BC64FF93-5B30-4833-96AF-F6CFE5A6B747}" presName="spacerB" presStyleCnt="0"/>
      <dgm:spPr/>
    </dgm:pt>
    <dgm:pt modelId="{E8A4485E-0E59-4874-807C-0987DD7532FA}" type="pres">
      <dgm:prSet presAssocID="{1B66D40D-337D-4D7C-86B8-0B6C4C753F1F}" presName="node" presStyleLbl="node1" presStyleIdx="1" presStyleCnt="3" custLinFactNeighborX="-72161" custLinFactNeighborY="-55980">
        <dgm:presLayoutVars>
          <dgm:bulletEnabled val="1"/>
        </dgm:presLayoutVars>
      </dgm:prSet>
      <dgm:spPr/>
      <dgm:t>
        <a:bodyPr/>
        <a:lstStyle/>
        <a:p>
          <a:endParaRPr lang="en-US"/>
        </a:p>
      </dgm:t>
    </dgm:pt>
    <dgm:pt modelId="{37DA538E-2834-4E5A-B44F-21E2DC220E69}" type="pres">
      <dgm:prSet presAssocID="{469BFF2C-D45F-4476-A092-DBE6B6F9FC0F}" presName="sibTransLast" presStyleLbl="sibTrans2D1" presStyleIdx="1" presStyleCnt="2" custScaleX="161448" custScaleY="196139" custLinFactY="42237" custLinFactNeighborX="1039" custLinFactNeighborY="100000"/>
      <dgm:spPr/>
      <dgm:t>
        <a:bodyPr/>
        <a:lstStyle/>
        <a:p>
          <a:endParaRPr lang="en-US"/>
        </a:p>
      </dgm:t>
    </dgm:pt>
    <dgm:pt modelId="{C6AA9084-AC2A-4A0F-A495-CA08FBA7E5F9}" type="pres">
      <dgm:prSet presAssocID="{469BFF2C-D45F-4476-A092-DBE6B6F9FC0F}" presName="connectorText" presStyleLbl="sibTrans2D1" presStyleIdx="1" presStyleCnt="2"/>
      <dgm:spPr/>
      <dgm:t>
        <a:bodyPr/>
        <a:lstStyle/>
        <a:p>
          <a:endParaRPr lang="en-US"/>
        </a:p>
      </dgm:t>
    </dgm:pt>
    <dgm:pt modelId="{3F97A7AE-6C68-4D0E-8FFB-8D1C5C456A39}" type="pres">
      <dgm:prSet presAssocID="{469BFF2C-D45F-4476-A092-DBE6B6F9FC0F}" presName="lastNode" presStyleLbl="node1" presStyleIdx="2" presStyleCnt="3" custLinFactX="8047" custLinFactNeighborX="100000" custLinFactNeighborY="332">
        <dgm:presLayoutVars>
          <dgm:bulletEnabled val="1"/>
        </dgm:presLayoutVars>
      </dgm:prSet>
      <dgm:spPr/>
      <dgm:t>
        <a:bodyPr/>
        <a:lstStyle/>
        <a:p>
          <a:endParaRPr lang="en-US"/>
        </a:p>
      </dgm:t>
    </dgm:pt>
  </dgm:ptLst>
  <dgm:cxnLst>
    <dgm:cxn modelId="{1485A35B-6DF5-470C-892B-7D50560CD090}" type="presOf" srcId="{821EE43B-4B4B-473B-9720-5B130D510A03}" destId="{3F97A7AE-6C68-4D0E-8FFB-8D1C5C456A39}" srcOrd="0" destOrd="0" presId="urn:microsoft.com/office/officeart/2005/8/layout/equation2"/>
    <dgm:cxn modelId="{C22093B3-96ED-418F-89F0-315E7DA02FC6}" type="presOf" srcId="{BC64FF93-5B30-4833-96AF-F6CFE5A6B747}" destId="{E831C6AA-4C30-4D8B-BBA9-EC1C7D30A2F6}" srcOrd="0" destOrd="0" presId="urn:microsoft.com/office/officeart/2005/8/layout/equation2"/>
    <dgm:cxn modelId="{5238E702-4ADE-48ED-A761-862C599118B9}" type="presOf" srcId="{86B8628B-C160-47E0-8036-F00CAA93996A}" destId="{4354EECF-0D53-4AAD-9C77-F2FF87358563}" srcOrd="0" destOrd="0" presId="urn:microsoft.com/office/officeart/2005/8/layout/equation2"/>
    <dgm:cxn modelId="{CB8FCA89-7392-4435-9800-B5A953C18D86}" type="presOf" srcId="{5DBA01B5-7446-496E-A062-EC8AD87D222E}" destId="{37DA538E-2834-4E5A-B44F-21E2DC220E69}" srcOrd="0" destOrd="0" presId="urn:microsoft.com/office/officeart/2005/8/layout/equation2"/>
    <dgm:cxn modelId="{F31174F3-3FEC-4132-9614-2DF1B162FB8E}" srcId="{469BFF2C-D45F-4476-A092-DBE6B6F9FC0F}" destId="{821EE43B-4B4B-473B-9720-5B130D510A03}" srcOrd="2" destOrd="0" parTransId="{AF9F1388-F6B0-4A87-9565-20F41CFD9178}" sibTransId="{6EF69BDA-CADD-4B60-8217-2453DAFBFD4E}"/>
    <dgm:cxn modelId="{5382E16A-1387-4EB4-ABCF-910B3E016D43}" srcId="{469BFF2C-D45F-4476-A092-DBE6B6F9FC0F}" destId="{86B8628B-C160-47E0-8036-F00CAA93996A}" srcOrd="0" destOrd="0" parTransId="{7B6DDB54-0D47-438A-BFCC-5F68C41612D6}" sibTransId="{BC64FF93-5B30-4833-96AF-F6CFE5A6B747}"/>
    <dgm:cxn modelId="{745F54E5-7505-4155-836A-F688E2B13350}" type="presOf" srcId="{5DBA01B5-7446-496E-A062-EC8AD87D222E}" destId="{C6AA9084-AC2A-4A0F-A495-CA08FBA7E5F9}" srcOrd="1" destOrd="0" presId="urn:microsoft.com/office/officeart/2005/8/layout/equation2"/>
    <dgm:cxn modelId="{EB6F043B-4FC2-4F9B-9769-DA7307D97C16}" srcId="{469BFF2C-D45F-4476-A092-DBE6B6F9FC0F}" destId="{1B66D40D-337D-4D7C-86B8-0B6C4C753F1F}" srcOrd="1" destOrd="0" parTransId="{731D7517-7EC2-4B32-8746-7A41D396AFBD}" sibTransId="{5DBA01B5-7446-496E-A062-EC8AD87D222E}"/>
    <dgm:cxn modelId="{487D36B3-B970-4C19-9DFA-23FA6C45D0BB}" type="presOf" srcId="{1B66D40D-337D-4D7C-86B8-0B6C4C753F1F}" destId="{E8A4485E-0E59-4874-807C-0987DD7532FA}" srcOrd="0" destOrd="0" presId="urn:microsoft.com/office/officeart/2005/8/layout/equation2"/>
    <dgm:cxn modelId="{0AD79F08-5462-41BD-8572-3AD8250D5B78}" type="presOf" srcId="{469BFF2C-D45F-4476-A092-DBE6B6F9FC0F}" destId="{8842D0CF-AA88-47C5-806A-4D2C19DB96D5}" srcOrd="0" destOrd="0" presId="urn:microsoft.com/office/officeart/2005/8/layout/equation2"/>
    <dgm:cxn modelId="{9D7CA499-B722-4420-BAF4-9B6C8265F516}" type="presParOf" srcId="{8842D0CF-AA88-47C5-806A-4D2C19DB96D5}" destId="{C21D5387-63EB-4182-8DEA-704D46659D4F}" srcOrd="0" destOrd="0" presId="urn:microsoft.com/office/officeart/2005/8/layout/equation2"/>
    <dgm:cxn modelId="{3A84657F-0163-4A44-BBB9-80751FC1C4D5}" type="presParOf" srcId="{C21D5387-63EB-4182-8DEA-704D46659D4F}" destId="{4354EECF-0D53-4AAD-9C77-F2FF87358563}" srcOrd="0" destOrd="0" presId="urn:microsoft.com/office/officeart/2005/8/layout/equation2"/>
    <dgm:cxn modelId="{36D98A7C-B826-45F0-9A23-371FA11A1662}" type="presParOf" srcId="{C21D5387-63EB-4182-8DEA-704D46659D4F}" destId="{D7D11415-11D5-404E-9AC7-9D625D10F7AB}" srcOrd="1" destOrd="0" presId="urn:microsoft.com/office/officeart/2005/8/layout/equation2"/>
    <dgm:cxn modelId="{C155C84E-7F79-47B6-9B9A-0FC38851A8D1}" type="presParOf" srcId="{C21D5387-63EB-4182-8DEA-704D46659D4F}" destId="{E831C6AA-4C30-4D8B-BBA9-EC1C7D30A2F6}" srcOrd="2" destOrd="0" presId="urn:microsoft.com/office/officeart/2005/8/layout/equation2"/>
    <dgm:cxn modelId="{F7B3D76B-CB9F-45CD-944A-6C66C58BFDE9}" type="presParOf" srcId="{C21D5387-63EB-4182-8DEA-704D46659D4F}" destId="{85089634-E404-4C0B-B3A6-6545D80641B1}" srcOrd="3" destOrd="0" presId="urn:microsoft.com/office/officeart/2005/8/layout/equation2"/>
    <dgm:cxn modelId="{35859AAC-D83C-4F91-BCF3-282744B7ED2F}" type="presParOf" srcId="{C21D5387-63EB-4182-8DEA-704D46659D4F}" destId="{E8A4485E-0E59-4874-807C-0987DD7532FA}" srcOrd="4" destOrd="0" presId="urn:microsoft.com/office/officeart/2005/8/layout/equation2"/>
    <dgm:cxn modelId="{3B27F2D0-7A93-46DE-843B-0E46B5278643}" type="presParOf" srcId="{8842D0CF-AA88-47C5-806A-4D2C19DB96D5}" destId="{37DA538E-2834-4E5A-B44F-21E2DC220E69}" srcOrd="1" destOrd="0" presId="urn:microsoft.com/office/officeart/2005/8/layout/equation2"/>
    <dgm:cxn modelId="{E07DC5AE-95F1-4341-9C80-647748F88B9B}" type="presParOf" srcId="{37DA538E-2834-4E5A-B44F-21E2DC220E69}" destId="{C6AA9084-AC2A-4A0F-A495-CA08FBA7E5F9}" srcOrd="0" destOrd="0" presId="urn:microsoft.com/office/officeart/2005/8/layout/equation2"/>
    <dgm:cxn modelId="{399236FA-AE30-4782-BEEB-A6582106025D}" type="presParOf" srcId="{8842D0CF-AA88-47C5-806A-4D2C19DB96D5}" destId="{3F97A7AE-6C68-4D0E-8FFB-8D1C5C456A3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4EECF-0D53-4AAD-9C77-F2FF87358563}">
      <dsp:nvSpPr>
        <dsp:cNvPr id="0" name=""/>
        <dsp:cNvSpPr/>
      </dsp:nvSpPr>
      <dsp:spPr>
        <a:xfrm>
          <a:off x="0" y="87229"/>
          <a:ext cx="1665309" cy="1665309"/>
        </a:xfrm>
        <a:prstGeom prst="ellipse">
          <a:avLst/>
        </a:prstGeom>
        <a:solidFill>
          <a:srgbClr val="7030A0"/>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Parents</a:t>
          </a:r>
          <a:endParaRPr lang="en-US" sz="2400" kern="1200" dirty="0"/>
        </a:p>
      </dsp:txBody>
      <dsp:txXfrm>
        <a:off x="243879" y="331108"/>
        <a:ext cx="1177551" cy="1177551"/>
      </dsp:txXfrm>
    </dsp:sp>
    <dsp:sp modelId="{E831C6AA-4C30-4D8B-BBA9-EC1C7D30A2F6}">
      <dsp:nvSpPr>
        <dsp:cNvPr id="0" name=""/>
        <dsp:cNvSpPr/>
      </dsp:nvSpPr>
      <dsp:spPr>
        <a:xfrm>
          <a:off x="377707" y="1828752"/>
          <a:ext cx="965879" cy="9658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05734" y="2198104"/>
        <a:ext cx="709825" cy="227175"/>
      </dsp:txXfrm>
    </dsp:sp>
    <dsp:sp modelId="{E8A4485E-0E59-4874-807C-0987DD7532FA}">
      <dsp:nvSpPr>
        <dsp:cNvPr id="0" name=""/>
        <dsp:cNvSpPr/>
      </dsp:nvSpPr>
      <dsp:spPr>
        <a:xfrm>
          <a:off x="0" y="2828404"/>
          <a:ext cx="1665309" cy="1665309"/>
        </a:xfrm>
        <a:prstGeom prst="ellipse">
          <a:avLst/>
        </a:prstGeom>
        <a:solidFill>
          <a:srgbClr val="00B0F0"/>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Teachers</a:t>
          </a:r>
          <a:endParaRPr lang="en-US" sz="2400" kern="1200" dirty="0"/>
        </a:p>
      </dsp:txBody>
      <dsp:txXfrm>
        <a:off x="243879" y="3072283"/>
        <a:ext cx="1177551" cy="1177551"/>
      </dsp:txXfrm>
    </dsp:sp>
    <dsp:sp modelId="{37DA538E-2834-4E5A-B44F-21E2DC220E69}">
      <dsp:nvSpPr>
        <dsp:cNvPr id="0" name=""/>
        <dsp:cNvSpPr/>
      </dsp:nvSpPr>
      <dsp:spPr>
        <a:xfrm rot="4278">
          <a:off x="1971498" y="2566899"/>
          <a:ext cx="2326359" cy="1215071"/>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1498" y="2809686"/>
        <a:ext cx="1961838" cy="729043"/>
      </dsp:txXfrm>
    </dsp:sp>
    <dsp:sp modelId="{3F97A7AE-6C68-4D0E-8FFB-8D1C5C456A39}">
      <dsp:nvSpPr>
        <dsp:cNvPr id="0" name=""/>
        <dsp:cNvSpPr/>
      </dsp:nvSpPr>
      <dsp:spPr>
        <a:xfrm>
          <a:off x="4438296" y="631688"/>
          <a:ext cx="3330618" cy="3330618"/>
        </a:xfrm>
        <a:prstGeom prst="ellipse">
          <a:avLst/>
        </a:prstGeom>
        <a:solidFill>
          <a:srgbClr val="00B050"/>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en-US" sz="5500" kern="1200" dirty="0" smtClean="0"/>
            <a:t>Student</a:t>
          </a:r>
          <a:endParaRPr lang="en-US" sz="5500" kern="1200" dirty="0"/>
        </a:p>
      </dsp:txBody>
      <dsp:txXfrm>
        <a:off x="4926054" y="1119446"/>
        <a:ext cx="2355102" cy="235510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DF509ACC-DC5F-4CBB-ABF7-B18886D79B46}" type="datetime1">
              <a:rPr lang="en-US" smtClean="0"/>
              <a:t>9/20/2017</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53161751-3505-4AD7-AB0C-CA737D8CF37C}" type="slidenum">
              <a:rPr lang="en-US" smtClean="0"/>
              <a:t>‹#›</a:t>
            </a:fld>
            <a:endParaRPr lang="en-US"/>
          </a:p>
        </p:txBody>
      </p:sp>
    </p:spTree>
    <p:extLst>
      <p:ext uri="{BB962C8B-B14F-4D97-AF65-F5344CB8AC3E}">
        <p14:creationId xmlns:p14="http://schemas.microsoft.com/office/powerpoint/2010/main" val="10917641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Header Placeholder 1"/>
          <p:cNvSpPr>
            <a:spLocks noGrp="1" noChangeArrowheads="1"/>
          </p:cNvSpPr>
          <p:nvPr>
            <p:ph type="hdr" sz="quarter" idx="4294967295"/>
          </p:nvPr>
        </p:nvSpPr>
        <p:spPr bwMode="auto">
          <a:xfrm>
            <a:off x="0"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t" anchorCtr="0" compatLnSpc="1">
            <a:prstTxWarp prst="textNoShape">
              <a:avLst/>
            </a:prstTxWarp>
          </a:bodyPr>
          <a:lstStyle>
            <a:lvl1pPr>
              <a:defRPr sz="1200"/>
            </a:lvl1pPr>
          </a:lstStyle>
          <a:p>
            <a:endParaRPr lang="en-US" altLang="en-US" dirty="0"/>
          </a:p>
        </p:txBody>
      </p:sp>
      <p:sp>
        <p:nvSpPr>
          <p:cNvPr id="5123" name="Date Placeholder 2"/>
          <p:cNvSpPr>
            <a:spLocks noGrp="1" noChangeArrowheads="1"/>
          </p:cNvSpPr>
          <p:nvPr>
            <p:ph type="dt" idx="1"/>
          </p:nvPr>
        </p:nvSpPr>
        <p:spPr bwMode="auto">
          <a:xfrm>
            <a:off x="3978275"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t" anchorCtr="0" compatLnSpc="1">
            <a:prstTxWarp prst="textNoShape">
              <a:avLst/>
            </a:prstTxWarp>
          </a:bodyPr>
          <a:lstStyle>
            <a:lvl1pPr algn="r">
              <a:defRPr/>
            </a:lvl1pPr>
          </a:lstStyle>
          <a:p>
            <a:fld id="{946F54CD-8DC8-4A30-89B5-2F63F04BF5D5}" type="datetime1">
              <a:rPr lang="en-US" altLang="en-US" smtClean="0"/>
              <a:t>9/20/2017</a:t>
            </a:fld>
            <a:endParaRPr lang="en-US" altLang="en-US" sz="1200"/>
          </a:p>
        </p:txBody>
      </p:sp>
      <p:sp>
        <p:nvSpPr>
          <p:cNvPr id="5125" name="Notes Placeholder 4"/>
          <p:cNvSpPr>
            <a:spLocks noGrp="1" noRot="1" noChangeAspect="1" noChangeArrowheads="1"/>
          </p:cNvSpPr>
          <p:nvPr/>
        </p:nvSpPr>
        <p:spPr bwMode="auto">
          <a:xfrm>
            <a:off x="701675" y="4421188"/>
            <a:ext cx="5618163"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txBody>
          <a:bodyPr lIns="93324" tIns="46662" rIns="93324" bIns="46662"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endParaRPr lang="en-US" altLang="zh-CN" dirty="0"/>
          </a:p>
        </p:txBody>
      </p:sp>
      <p:sp>
        <p:nvSpPr>
          <p:cNvPr id="5126" name="Footer Placeholder 5"/>
          <p:cNvSpPr>
            <a:spLocks noGrp="1" noChangeArrowheads="1"/>
          </p:cNvSpPr>
          <p:nvPr>
            <p:ph type="ftr" sz="quarter" idx="4"/>
          </p:nvPr>
        </p:nvSpPr>
        <p:spPr bwMode="auto">
          <a:xfrm>
            <a:off x="0" y="8840788"/>
            <a:ext cx="30432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b" anchorCtr="0" compatLnSpc="1">
            <a:prstTxWarp prst="textNoShape">
              <a:avLst/>
            </a:prstTxWarp>
          </a:bodyPr>
          <a:lstStyle>
            <a:lvl1pPr>
              <a:defRPr sz="1200"/>
            </a:lvl1pPr>
          </a:lstStyle>
          <a:p>
            <a:endParaRPr lang="en-US" altLang="en-US"/>
          </a:p>
        </p:txBody>
      </p:sp>
      <p:sp>
        <p:nvSpPr>
          <p:cNvPr id="5127" name="Slide Number Placeholder 6"/>
          <p:cNvSpPr>
            <a:spLocks noGrp="1" noChangeArrowheads="1"/>
          </p:cNvSpPr>
          <p:nvPr>
            <p:ph type="sldNum" sz="quarter" idx="5"/>
          </p:nvPr>
        </p:nvSpPr>
        <p:spPr bwMode="auto">
          <a:xfrm>
            <a:off x="3978275" y="8840788"/>
            <a:ext cx="30432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b" anchorCtr="0" compatLnSpc="1">
            <a:prstTxWarp prst="textNoShape">
              <a:avLst/>
            </a:prstTxWarp>
          </a:bodyPr>
          <a:lstStyle>
            <a:lvl1pPr algn="r">
              <a:defRPr/>
            </a:lvl1pPr>
          </a:lstStyle>
          <a:p>
            <a:fld id="{E703B518-740B-450A-866D-482E359AC801}" type="slidenum">
              <a:rPr lang="en-US" altLang="en-US"/>
              <a:pPr/>
              <a:t>‹#›</a:t>
            </a:fld>
            <a:endParaRPr lang="en-US" altLang="en-US" sz="1200"/>
          </a:p>
        </p:txBody>
      </p:sp>
    </p:spTree>
    <p:extLst>
      <p:ext uri="{BB962C8B-B14F-4D97-AF65-F5344CB8AC3E}">
        <p14:creationId xmlns:p14="http://schemas.microsoft.com/office/powerpoint/2010/main" val="1150274516"/>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lang="en-US" sz="1100" dirty="0"/>
          </a:p>
        </p:txBody>
      </p:sp>
      <p:sp>
        <p:nvSpPr>
          <p:cNvPr id="25" name="Shape 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85027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252538" y="788988"/>
            <a:ext cx="4611687" cy="3459162"/>
          </a:xfrm>
        </p:spPr>
      </p:sp>
      <p:sp>
        <p:nvSpPr>
          <p:cNvPr id="16387" name="Notes Placeholder 2"/>
          <p:cNvSpPr>
            <a:spLocks noGrp="1"/>
          </p:cNvSpPr>
          <p:nvPr>
            <p:ph type="body" idx="1"/>
          </p:nvPr>
        </p:nvSpPr>
        <p:spPr>
          <a:noFill/>
        </p:spPr>
        <p:txBody>
          <a:bodyPr/>
          <a:lstStyle/>
          <a:p>
            <a:endParaRPr lang="en-US" altLang="en-US" dirty="0" smtClean="0"/>
          </a:p>
          <a:p>
            <a:endParaRPr lang="en-US" altLang="en-US" dirty="0" smtClean="0"/>
          </a:p>
        </p:txBody>
      </p:sp>
      <p:sp>
        <p:nvSpPr>
          <p:cNvPr id="1638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6EC1A4DE-FB0E-4159-A63E-AD2AD93121C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10</a:t>
            </a:fld>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594695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52538" y="788988"/>
            <a:ext cx="4611687" cy="3459162"/>
          </a:xfrm>
          <a:prstGeom prst="rect">
            <a:avLst/>
          </a:prstGeom>
        </p:spPr>
      </p:sp>
      <p:sp>
        <p:nvSpPr>
          <p:cNvPr id="22531" name="Notes Placeholder 2"/>
          <p:cNvSpPr>
            <a:spLocks noGrp="1"/>
          </p:cNvSpPr>
          <p:nvPr>
            <p:ph type="body" idx="1"/>
          </p:nvPr>
        </p:nvSpPr>
        <p:spPr>
          <a:xfrm>
            <a:off x="685800" y="4400550"/>
            <a:ext cx="5486400" cy="3600450"/>
          </a:xfrm>
          <a:prstGeom prst="rect">
            <a:avLst/>
          </a:prstGeom>
          <a:noFill/>
        </p:spPr>
        <p:txBody>
          <a:bodyPr/>
          <a:lstStyle/>
          <a:p>
            <a:endParaRPr lang="en-US" altLang="en-US" dirty="0" smtClean="0"/>
          </a:p>
        </p:txBody>
      </p:sp>
      <p:sp>
        <p:nvSpPr>
          <p:cNvPr id="22532" name="Slide Number Placeholder 3"/>
          <p:cNvSpPr txBox="1">
            <a:spLocks noGrp="1" noChangeArrowheads="1"/>
          </p:cNvSpPr>
          <p:nvPr/>
        </p:nvSpPr>
        <p:spPr bwMode="auto">
          <a:xfrm>
            <a:off x="4141788" y="9117013"/>
            <a:ext cx="3173412" cy="48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6E754FCD-F3C9-431F-A4B8-C36AC028883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752240036"/>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Before we begin our new session, let’s review what we have learned and discussed so far.</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1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1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KEY DISCUSSIONS:</a:t>
            </a:r>
          </a:p>
          <a:p>
            <a:pPr marL="228600" marR="0" lvl="0" indent="-228600" algn="l" defTabSz="0" rtl="0" eaLnBrk="0" fontAlgn="base" latinLnBrk="0" hangingPunct="0">
              <a:lnSpc>
                <a:spcPct val="100000"/>
              </a:lnSpc>
              <a:spcBef>
                <a:spcPct val="30000"/>
              </a:spcBef>
              <a:spcAft>
                <a:spcPct val="0"/>
              </a:spcAft>
              <a:buClrTx/>
              <a:buSzTx/>
              <a:buFontTx/>
              <a:buAutoNum type="arabicPeriod"/>
              <a:tabLst/>
              <a:defRPr/>
            </a:pPr>
            <a:r>
              <a:rPr kumimoji="0" 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What did we learn about these topics?</a:t>
            </a:r>
          </a:p>
          <a:p>
            <a:pPr marL="228600" marR="0" lvl="0" indent="-228600" algn="l" defTabSz="0" rtl="0" eaLnBrk="0" fontAlgn="base" latinLnBrk="0" hangingPunct="0">
              <a:lnSpc>
                <a:spcPct val="100000"/>
              </a:lnSpc>
              <a:spcBef>
                <a:spcPct val="30000"/>
              </a:spcBef>
              <a:spcAft>
                <a:spcPct val="0"/>
              </a:spcAft>
              <a:buClrTx/>
              <a:buSzTx/>
              <a:buFontTx/>
              <a:buAutoNum type="arabicPeriod"/>
              <a:tabLst/>
              <a:defRPr/>
            </a:pPr>
            <a:r>
              <a:rPr kumimoji="0" 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Has this knowledge helped you, or your student(s), since our last session?  If so, how?</a:t>
            </a:r>
          </a:p>
          <a:p>
            <a:pPr marL="228600" marR="0" lvl="0" indent="-228600" algn="l" defTabSz="0" rtl="0" eaLnBrk="0" fontAlgn="base" latinLnBrk="0" hangingPunct="0">
              <a:lnSpc>
                <a:spcPct val="100000"/>
              </a:lnSpc>
              <a:spcBef>
                <a:spcPct val="30000"/>
              </a:spcBef>
              <a:spcAft>
                <a:spcPct val="0"/>
              </a:spcAft>
              <a:buClrTx/>
              <a:buSzTx/>
              <a:buFontTx/>
              <a:buAutoNum type="arabicPeriod"/>
              <a:tabLst/>
              <a:defRPr/>
            </a:pPr>
            <a:r>
              <a:rPr kumimoji="0" 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Co-facilitators – review what was shared with the district point of contact and how responded.</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Remember, the purpose of these sessions is to not only promote parent-teacher partnerships, but to partnership for student progress and better outcomes!  So, as we go through the information and discussions, think about how we can impact student achievement with this information!</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1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OPTIONAL</a:t>
            </a:r>
            <a:r>
              <a:rPr kumimoji="0" 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Ice Breaker Activity</a:t>
            </a: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endParaRPr lang="en-US" dirty="0"/>
          </a:p>
        </p:txBody>
      </p:sp>
      <p:sp>
        <p:nvSpPr>
          <p:cNvPr id="4" name="Date Placeholder 3"/>
          <p:cNvSpPr>
            <a:spLocks noGrp="1"/>
          </p:cNvSpPr>
          <p:nvPr>
            <p:ph type="dt" idx="10"/>
          </p:nvPr>
        </p:nvSpPr>
        <p:spPr/>
        <p:txBody>
          <a:bodyPr/>
          <a:lstStyle/>
          <a:p>
            <a:fld id="{946F54CD-8DC8-4A30-89B5-2F63F04BF5D5}" type="datetime1">
              <a:rPr lang="en-US" altLang="en-US" smtClean="0">
                <a:solidFill>
                  <a:srgbClr val="000000"/>
                </a:solidFill>
              </a:rPr>
              <a:pPr/>
              <a:t>9/20/2017</a:t>
            </a:fld>
            <a:endParaRPr lang="en-US" altLang="en-US">
              <a:solidFill>
                <a:srgbClr val="000000"/>
              </a:solidFill>
            </a:endParaRPr>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solidFill>
                  <a:srgbClr val="000000"/>
                </a:solidFill>
              </a:rPr>
              <a:pPr/>
              <a:t>2</a:t>
            </a:fld>
            <a:endParaRPr lang="en-US" altLang="en-US">
              <a:solidFill>
                <a:srgbClr val="000000"/>
              </a:solidFill>
            </a:endParaRPr>
          </a:p>
        </p:txBody>
      </p:sp>
    </p:spTree>
    <p:extLst>
      <p:ext uri="{BB962C8B-B14F-4D97-AF65-F5344CB8AC3E}">
        <p14:creationId xmlns:p14="http://schemas.microsoft.com/office/powerpoint/2010/main" val="557711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sz="1100" dirty="0" smtClean="0"/>
              <a:t>As we continue to build parent-teacher partnerships in our district, today’s module will focus on</a:t>
            </a:r>
            <a:r>
              <a:rPr lang="en-US" sz="1100" baseline="0" dirty="0" smtClean="0"/>
              <a:t> COMMITMENT as a partnership principle and VOLUNTEERING as a key involvement strategy.</a:t>
            </a:r>
            <a:endParaRPr lang="en-US" sz="1100" dirty="0" smtClean="0"/>
          </a:p>
          <a:p>
            <a:endParaRPr lang="en-US" sz="1100" dirty="0" smtClean="0"/>
          </a:p>
          <a:p>
            <a:r>
              <a:rPr lang="en-US" sz="1100" dirty="0" smtClean="0"/>
              <a:t>We will reflect on our own individual COMMITMENT</a:t>
            </a:r>
            <a:r>
              <a:rPr lang="en-US" sz="1100" baseline="0" dirty="0" smtClean="0"/>
              <a:t> </a:t>
            </a:r>
            <a:r>
              <a:rPr lang="en-US" sz="1100" dirty="0" smtClean="0"/>
              <a:t>in parent-teacher partnerships and VOLUNTEERING opportunities</a:t>
            </a:r>
            <a:r>
              <a:rPr lang="en-US" sz="1100" baseline="0" dirty="0" smtClean="0"/>
              <a:t> that we both take and provide</a:t>
            </a:r>
            <a:r>
              <a:rPr lang="en-US" sz="1100" dirty="0" smtClean="0"/>
              <a:t> to support our students, families,</a:t>
            </a:r>
            <a:r>
              <a:rPr lang="en-US" sz="1100" baseline="0" dirty="0" smtClean="0"/>
              <a:t> and staff.  We will</a:t>
            </a:r>
            <a:r>
              <a:rPr lang="en-US" sz="1100" dirty="0" smtClean="0"/>
              <a:t> discuss what we have experienced as a teacher and/or parent in the district, and brainstorm individual and building/district needs in these areas.  At the end of this session, we will gather suggestions from all of you around in order to make recommendations to the leadership team for improvement in these areas. </a:t>
            </a:r>
          </a:p>
          <a:p>
            <a:endParaRPr lang="en-US" sz="1100" b="1" u="none" dirty="0" smtClean="0"/>
          </a:p>
          <a:p>
            <a:r>
              <a:rPr lang="en-US" sz="1100" b="1" u="sng" dirty="0" smtClean="0"/>
              <a:t>OPTIONAL</a:t>
            </a:r>
            <a:endParaRPr lang="en-US" sz="1100" b="0" u="none" dirty="0" smtClean="0"/>
          </a:p>
          <a:p>
            <a:r>
              <a:rPr lang="en-US" sz="1100" b="0" u="none" dirty="0" smtClean="0"/>
              <a:t>Ice Breaker Activity</a:t>
            </a:r>
            <a:endParaRPr lang="en-US" sz="1100" b="0" u="none" dirty="0"/>
          </a:p>
        </p:txBody>
      </p:sp>
      <p:sp>
        <p:nvSpPr>
          <p:cNvPr id="4" name="Date Placeholder 3"/>
          <p:cNvSpPr>
            <a:spLocks noGrp="1"/>
          </p:cNvSpPr>
          <p:nvPr>
            <p:ph type="dt" idx="10"/>
          </p:nvPr>
        </p:nvSpPr>
        <p:spPr/>
        <p:txBody>
          <a:bodyPr/>
          <a:lstStyle/>
          <a:p>
            <a:fld id="{8FAEA886-69D6-4F54-A85D-8179E2B66922}" type="datetime1">
              <a:rPr lang="en-US" altLang="en-US" smtClean="0">
                <a:solidFill>
                  <a:srgbClr val="000000"/>
                </a:solidFill>
              </a:rPr>
              <a:pPr/>
              <a:t>9/20/2017</a:t>
            </a:fld>
            <a:endParaRPr lang="en-US" altLang="en-US" sz="1200">
              <a:solidFill>
                <a:srgbClr val="000000"/>
              </a:solidFill>
            </a:endParaRPr>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solidFill>
                  <a:srgbClr val="000000"/>
                </a:solidFill>
              </a:rPr>
              <a:pPr/>
              <a:t>3</a:t>
            </a:fld>
            <a:endParaRPr lang="en-US" altLang="en-US" sz="1200">
              <a:solidFill>
                <a:srgbClr val="000000"/>
              </a:solidFill>
            </a:endParaRPr>
          </a:p>
        </p:txBody>
      </p:sp>
    </p:spTree>
    <p:extLst>
      <p:ext uri="{BB962C8B-B14F-4D97-AF65-F5344CB8AC3E}">
        <p14:creationId xmlns:p14="http://schemas.microsoft.com/office/powerpoint/2010/main" val="374680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sz="1100" dirty="0" smtClean="0"/>
              <a:t>Review</a:t>
            </a:r>
          </a:p>
        </p:txBody>
      </p:sp>
      <p:sp>
        <p:nvSpPr>
          <p:cNvPr id="4" name="Date Placeholder 3"/>
          <p:cNvSpPr>
            <a:spLocks noGrp="1"/>
          </p:cNvSpPr>
          <p:nvPr>
            <p:ph type="dt" idx="10"/>
          </p:nvPr>
        </p:nvSpPr>
        <p:spPr/>
        <p:txBody>
          <a:bodyPr/>
          <a:lstStyle/>
          <a:p>
            <a:fld id="{8B64BCD2-57D0-4AFA-A833-8CED95C660CD}" type="datetime1">
              <a:rPr lang="en-US" altLang="en-US" smtClean="0"/>
              <a:t>9/20/2017</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4</a:t>
            </a:fld>
            <a:endParaRPr lang="en-US" altLang="en-US" sz="1200"/>
          </a:p>
        </p:txBody>
      </p:sp>
    </p:spTree>
    <p:extLst>
      <p:ext uri="{BB962C8B-B14F-4D97-AF65-F5344CB8AC3E}">
        <p14:creationId xmlns:p14="http://schemas.microsoft.com/office/powerpoint/2010/main" val="1693039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Slide Image Placeholder 1"/>
          <p:cNvSpPr>
            <a:spLocks noGrp="1" noRot="1" noChangeAspect="1" noChangeArrowheads="1"/>
          </p:cNvSpPr>
          <p:nvPr>
            <p:ph type="sldImg" idx="4294967295"/>
          </p:nvPr>
        </p:nvSpPr>
        <p:spPr>
          <a:xfrm>
            <a:off x="1257300" y="719138"/>
            <a:ext cx="4797425" cy="3598862"/>
          </a:xfrm>
          <a:prstGeom prst="rect">
            <a:avLst/>
          </a:prstGeom>
          <a:ln/>
        </p:spPr>
      </p:sp>
      <p:sp>
        <p:nvSpPr>
          <p:cNvPr id="15363" name="Notes Placeholder 2"/>
          <p:cNvSpPr>
            <a:spLocks noGrp="1" noRot="1" noChangeAspect="1" noChangeArrowheads="1"/>
          </p:cNvSpPr>
          <p:nvPr>
            <p:ph type="body" idx="1"/>
          </p:nvPr>
        </p:nvSpPr>
        <p:spPr bwMode="auto">
          <a:xfrm>
            <a:off x="1323975" y="825500"/>
            <a:ext cx="5219700" cy="41354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400" b="1" i="0" u="sng"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KEY DISCUSSIONS:</a:t>
            </a:r>
            <a:endParaRPr kumimoji="0" lang="en-US" alt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alt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How do you demonstrate sensitivity to the emotional needs of the team members, including the student?</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alt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How do you take care of your own needs in order to support the student(s)?</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alt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Where do your beliefs fall regarding family-teacher "friendliness" and does that negatively interfere with any of your parent-teacher relationships or relationships with colleagues?</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alt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Discuss how you have had to establish boundaries with a teacher / family yet still had a committed relationship? </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alt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How do you handle a situation in which the only time the team can meet is during a time in which you have a personal family commitment?</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alt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How do you feel about team members leaving a meeting about an individual student early?</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alt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How do you approach team members who are not committed to the student's progress?</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alt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How do the topics that we have already addressed (respect, communication, equality, decision-making, competence, parenting, learning at home) support the demonstration of commitment?</a:t>
            </a:r>
          </a:p>
          <a:p>
            <a:endParaRPr lang="en-US" altLang="en-US" b="1" u="sng" dirty="0" smtClean="0">
              <a:latin typeface="Meiryo" panose="020B0604030504040204" pitchFamily="34" charset="-128"/>
              <a:ea typeface="Meiryo" panose="020B0604030504040204" pitchFamily="34" charset="-128"/>
            </a:endParaRPr>
          </a:p>
          <a:p>
            <a:endParaRPr lang="en-US" altLang="en-US" b="1" u="sng" dirty="0" smtClean="0">
              <a:latin typeface="Meiryo" panose="020B0604030504040204" pitchFamily="34" charset="-128"/>
              <a:ea typeface="Meiryo" panose="020B0604030504040204" pitchFamily="34" charset="-128"/>
            </a:endParaRPr>
          </a:p>
          <a:p>
            <a:r>
              <a:rPr lang="en-US" altLang="en-US" b="1" u="sng" dirty="0" smtClean="0">
                <a:latin typeface="Meiryo" panose="020B0604030504040204" pitchFamily="34" charset="-128"/>
                <a:ea typeface="Meiryo" panose="020B0604030504040204" pitchFamily="34" charset="-128"/>
              </a:rPr>
              <a:t>CONTENT</a:t>
            </a:r>
            <a:r>
              <a:rPr lang="en-US" altLang="en-US" b="1" u="sng" baseline="0" dirty="0" smtClean="0">
                <a:latin typeface="Meiryo" panose="020B0604030504040204" pitchFamily="34" charset="-128"/>
                <a:ea typeface="Meiryo" panose="020B0604030504040204" pitchFamily="34" charset="-128"/>
              </a:rPr>
              <a:t> NOTES: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Commitment is NOT feeling an obligation, but a feeling of completing a pledge / promise.</a:t>
            </a:r>
            <a:endParaRPr kumimoji="0" lang="en-US" altLang="en-US" sz="1200" b="0"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endParaRPr lang="en-US" altLang="en-US" b="0" u="none" dirty="0">
              <a:latin typeface="Meiryo" panose="020B0604030504040204" pitchFamily="34" charset="-128"/>
              <a:ea typeface="Meiryo" panose="020B0604030504040204" pitchFamily="34" charset="-128"/>
            </a:endParaRPr>
          </a:p>
          <a:p>
            <a:r>
              <a:rPr lang="en-US" altLang="en-US" dirty="0" smtClean="0">
                <a:latin typeface="Meiryo" panose="020B0604030504040204" pitchFamily="34" charset="-128"/>
                <a:ea typeface="Meiryo" panose="020B0604030504040204" pitchFamily="34" charset="-128"/>
              </a:rPr>
              <a:t>Turnbull, et. al.,</a:t>
            </a:r>
            <a:r>
              <a:rPr lang="en-US" altLang="en-US" baseline="0" dirty="0" smtClean="0">
                <a:latin typeface="Meiryo" panose="020B0604030504040204" pitchFamily="34" charset="-128"/>
                <a:ea typeface="Meiryo" panose="020B0604030504040204" pitchFamily="34" charset="-128"/>
              </a:rPr>
              <a:t> defines commitment in partnerships as:</a:t>
            </a:r>
          </a:p>
          <a:p>
            <a:endParaRPr lang="en-US" altLang="en-US" u="sng" dirty="0"/>
          </a:p>
          <a:p>
            <a:r>
              <a:rPr lang="en-US" altLang="en-US" b="0" dirty="0" smtClean="0">
                <a:latin typeface="Meiryo" panose="020B0604030504040204" pitchFamily="34" charset="-128"/>
                <a:ea typeface="Meiryo" panose="020B0604030504040204" pitchFamily="34" charset="-128"/>
              </a:rPr>
              <a:t>1)  </a:t>
            </a:r>
            <a:r>
              <a:rPr lang="en-US" altLang="en-US" b="0" u="sng" dirty="0">
                <a:latin typeface="Meiryo" panose="020B0604030504040204" pitchFamily="34" charset="-128"/>
                <a:ea typeface="Meiryo" panose="020B0604030504040204" pitchFamily="34" charset="-128"/>
              </a:rPr>
              <a:t>BE SENSITIVE TO EMOTIONAL NEEDS</a:t>
            </a:r>
            <a:r>
              <a:rPr lang="en-US" altLang="en-US" b="0" dirty="0">
                <a:latin typeface="Meiryo" panose="020B0604030504040204" pitchFamily="34" charset="-128"/>
                <a:ea typeface="Meiryo" panose="020B0604030504040204" pitchFamily="34" charset="-128"/>
              </a:rPr>
              <a:t>:  </a:t>
            </a:r>
            <a:r>
              <a:rPr lang="en-US" altLang="en-US" dirty="0">
                <a:latin typeface="Meiryo" panose="020B0604030504040204" pitchFamily="34" charset="-128"/>
                <a:ea typeface="Meiryo" panose="020B0604030504040204" pitchFamily="34" charset="-128"/>
              </a:rPr>
              <a:t>of parent, team members, and student </a:t>
            </a:r>
            <a:r>
              <a:rPr lang="en-US" altLang="en-US" u="sng" dirty="0">
                <a:latin typeface="Meiryo" panose="020B0604030504040204" pitchFamily="34" charset="-128"/>
                <a:ea typeface="Meiryo" panose="020B0604030504040204" pitchFamily="34" charset="-128"/>
              </a:rPr>
              <a:t>to focus on educational </a:t>
            </a:r>
            <a:r>
              <a:rPr lang="en-US" altLang="en-US" u="sng" dirty="0" smtClean="0">
                <a:latin typeface="Meiryo" panose="020B0604030504040204" pitchFamily="34" charset="-128"/>
                <a:ea typeface="Meiryo" panose="020B0604030504040204" pitchFamily="34" charset="-128"/>
              </a:rPr>
              <a:t>progress</a:t>
            </a:r>
            <a:endParaRPr lang="en-US" altLang="en-US" dirty="0">
              <a:latin typeface="Meiryo" panose="020B0604030504040204" pitchFamily="34" charset="-128"/>
              <a:ea typeface="Meiryo" panose="020B0604030504040204" pitchFamily="34" charset="-128"/>
            </a:endParaRPr>
          </a:p>
          <a:p>
            <a:r>
              <a:rPr lang="en-US" altLang="en-US" dirty="0">
                <a:latin typeface="Meiryo" panose="020B0604030504040204" pitchFamily="34" charset="-128"/>
                <a:ea typeface="Meiryo" panose="020B0604030504040204" pitchFamily="34" charset="-128"/>
              </a:rPr>
              <a:t>	* recognize what might help or </a:t>
            </a:r>
            <a:r>
              <a:rPr lang="en-US" altLang="en-US" dirty="0" smtClean="0">
                <a:latin typeface="Meiryo" panose="020B0604030504040204" pitchFamily="34" charset="-128"/>
                <a:ea typeface="Meiryo" panose="020B0604030504040204" pitchFamily="34" charset="-128"/>
              </a:rPr>
              <a:t>hinder</a:t>
            </a:r>
            <a:endParaRPr lang="en-US" altLang="en-US" dirty="0">
              <a:latin typeface="Meiryo" panose="020B0604030504040204" pitchFamily="34" charset="-128"/>
              <a:ea typeface="Meiryo" panose="020B0604030504040204" pitchFamily="34" charset="-128"/>
            </a:endParaRPr>
          </a:p>
          <a:p>
            <a:r>
              <a:rPr lang="en-US" altLang="en-US" dirty="0"/>
              <a:t>	</a:t>
            </a:r>
            <a:r>
              <a:rPr lang="en-US" altLang="en-US" dirty="0">
                <a:latin typeface="Meiryo" panose="020B0604030504040204" pitchFamily="34" charset="-128"/>
                <a:ea typeface="Meiryo" panose="020B0604030504040204" pitchFamily="34" charset="-128"/>
              </a:rPr>
              <a:t>* provide resources</a:t>
            </a:r>
          </a:p>
          <a:p>
            <a:r>
              <a:rPr lang="en-US" altLang="en-US" dirty="0">
                <a:latin typeface="Meiryo" panose="020B0604030504040204" pitchFamily="34" charset="-128"/>
                <a:ea typeface="Meiryo" panose="020B0604030504040204" pitchFamily="34" charset="-128"/>
              </a:rPr>
              <a:t>	</a:t>
            </a:r>
            <a:r>
              <a:rPr lang="en-US" altLang="en-US" dirty="0" smtClean="0">
                <a:latin typeface="Meiryo" panose="020B0604030504040204" pitchFamily="34" charset="-128"/>
                <a:ea typeface="Meiryo" panose="020B0604030504040204" pitchFamily="34" charset="-128"/>
              </a:rPr>
              <a:t>   - Be </a:t>
            </a:r>
            <a:r>
              <a:rPr lang="en-US" altLang="en-US" dirty="0">
                <a:latin typeface="Meiryo" panose="020B0604030504040204" pitchFamily="34" charset="-128"/>
                <a:ea typeface="Meiryo" panose="020B0604030504040204" pitchFamily="34" charset="-128"/>
              </a:rPr>
              <a:t>aware of YOUR needs in the partnership - don't be afraid to ask for </a:t>
            </a:r>
            <a:r>
              <a:rPr lang="en-US" altLang="en-US" dirty="0" smtClean="0">
                <a:latin typeface="Meiryo" panose="020B0604030504040204" pitchFamily="34" charset="-128"/>
                <a:ea typeface="Meiryo" panose="020B0604030504040204" pitchFamily="34" charset="-128"/>
              </a:rPr>
              <a:t>support</a:t>
            </a:r>
            <a:endParaRPr lang="en-US" altLang="en-US" dirty="0">
              <a:latin typeface="Meiryo" panose="020B0604030504040204" pitchFamily="34" charset="-128"/>
              <a:ea typeface="Meiryo" panose="020B0604030504040204" pitchFamily="34" charset="-128"/>
            </a:endParaRPr>
          </a:p>
          <a:p>
            <a:r>
              <a:rPr lang="en-US" altLang="en-US" dirty="0">
                <a:latin typeface="Meiryo" panose="020B0604030504040204" pitchFamily="34" charset="-128"/>
                <a:ea typeface="Meiryo" panose="020B0604030504040204" pitchFamily="34" charset="-128"/>
              </a:rPr>
              <a:t>	* provide empathetic listening </a:t>
            </a:r>
          </a:p>
          <a:p>
            <a:endParaRPr lang="en-US" altLang="en-US" dirty="0">
              <a:latin typeface="Meiryo" panose="020B0604030504040204" pitchFamily="34" charset="-128"/>
              <a:ea typeface="Meiryo" panose="020B0604030504040204" pitchFamily="34" charset="-128"/>
            </a:endParaRPr>
          </a:p>
          <a:p>
            <a:r>
              <a:rPr lang="en-US" altLang="en-US" b="0" dirty="0" smtClean="0">
                <a:latin typeface="Meiryo" panose="020B0604030504040204" pitchFamily="34" charset="-128"/>
                <a:ea typeface="Meiryo" panose="020B0604030504040204" pitchFamily="34" charset="-128"/>
              </a:rPr>
              <a:t>2) </a:t>
            </a:r>
            <a:r>
              <a:rPr lang="en-US" altLang="en-US" b="0" u="sng" dirty="0">
                <a:latin typeface="Meiryo" panose="020B0604030504040204" pitchFamily="34" charset="-128"/>
                <a:ea typeface="Meiryo" panose="020B0604030504040204" pitchFamily="34" charset="-128"/>
              </a:rPr>
              <a:t>BE AVAILABLE AND </a:t>
            </a:r>
            <a:r>
              <a:rPr lang="en-US" altLang="en-US" b="0" u="sng" dirty="0" smtClean="0">
                <a:latin typeface="Meiryo" panose="020B0604030504040204" pitchFamily="34" charset="-128"/>
                <a:ea typeface="Meiryo" panose="020B0604030504040204" pitchFamily="34" charset="-128"/>
              </a:rPr>
              <a:t>ACCESSIBLE</a:t>
            </a:r>
            <a:endParaRPr lang="en-US" altLang="en-US" u="sng" dirty="0">
              <a:latin typeface="Meiryo" panose="020B0604030504040204" pitchFamily="34" charset="-128"/>
              <a:ea typeface="Meiryo" panose="020B0604030504040204" pitchFamily="34" charset="-128"/>
              <a:sym typeface="Gill Sans MT" panose="020B0502020104020203" pitchFamily="34" charset="0"/>
            </a:endParaRPr>
          </a:p>
          <a:p>
            <a:r>
              <a:rPr lang="en-US" altLang="en-US" dirty="0">
                <a:latin typeface="Meiryo" panose="020B0604030504040204" pitchFamily="34" charset="-128"/>
                <a:ea typeface="Meiryo" panose="020B0604030504040204" pitchFamily="34" charset="-128"/>
                <a:sym typeface="Gill Sans MT" panose="020B0502020104020203" pitchFamily="34" charset="0"/>
              </a:rPr>
              <a:t>* </a:t>
            </a:r>
            <a:r>
              <a:rPr lang="en-US" altLang="en-US" dirty="0" smtClean="0">
                <a:latin typeface="Meiryo" panose="020B0604030504040204" pitchFamily="34" charset="-128"/>
                <a:ea typeface="Meiryo" panose="020B0604030504040204" pitchFamily="34" charset="-128"/>
                <a:sym typeface="Gill Sans MT" panose="020B0502020104020203" pitchFamily="34" charset="0"/>
              </a:rPr>
              <a:t>schedules</a:t>
            </a:r>
            <a:endParaRPr lang="en-US" altLang="en-US" u="sng" dirty="0">
              <a:latin typeface="Meiryo" panose="020B0604030504040204" pitchFamily="34" charset="-128"/>
              <a:ea typeface="Meiryo" panose="020B0604030504040204" pitchFamily="34" charset="-128"/>
              <a:sym typeface="Gill Sans MT" panose="020B0502020104020203" pitchFamily="34" charset="0"/>
            </a:endParaRPr>
          </a:p>
          <a:p>
            <a:r>
              <a:rPr lang="en-US" altLang="en-US" dirty="0">
                <a:latin typeface="Meiryo" panose="020B0604030504040204" pitchFamily="34" charset="-128"/>
                <a:ea typeface="Meiryo" panose="020B0604030504040204" pitchFamily="34" charset="-128"/>
                <a:sym typeface="Gill Sans MT" panose="020B0502020104020203" pitchFamily="34" charset="0"/>
              </a:rPr>
              <a:t>* attend, </a:t>
            </a:r>
            <a:r>
              <a:rPr lang="en-US" altLang="en-US" i="1" u="sng" dirty="0">
                <a:latin typeface="Meiryo" panose="020B0604030504040204" pitchFamily="34" charset="-128"/>
                <a:ea typeface="Meiryo" panose="020B0604030504040204" pitchFamily="34" charset="-128"/>
                <a:sym typeface="Gill Sans MT" panose="020B0502020104020203" pitchFamily="34" charset="0"/>
              </a:rPr>
              <a:t>and remain at</a:t>
            </a:r>
            <a:r>
              <a:rPr lang="en-US" altLang="en-US" dirty="0">
                <a:latin typeface="Meiryo" panose="020B0604030504040204" pitchFamily="34" charset="-128"/>
                <a:ea typeface="Meiryo" panose="020B0604030504040204" pitchFamily="34" charset="-128"/>
                <a:sym typeface="Gill Sans MT" panose="020B0502020104020203" pitchFamily="34" charset="0"/>
              </a:rPr>
              <a:t>, </a:t>
            </a:r>
            <a:r>
              <a:rPr lang="en-US" altLang="en-US" dirty="0" smtClean="0">
                <a:latin typeface="Meiryo" panose="020B0604030504040204" pitchFamily="34" charset="-128"/>
                <a:ea typeface="Meiryo" panose="020B0604030504040204" pitchFamily="34" charset="-128"/>
                <a:sym typeface="Gill Sans MT" panose="020B0502020104020203" pitchFamily="34" charset="0"/>
              </a:rPr>
              <a:t>meetings</a:t>
            </a:r>
            <a:endParaRPr lang="en-US" altLang="en-US" dirty="0">
              <a:latin typeface="Meiryo" panose="020B0604030504040204" pitchFamily="34" charset="-128"/>
              <a:ea typeface="Meiryo" panose="020B0604030504040204" pitchFamily="34" charset="-128"/>
            </a:endParaRPr>
          </a:p>
          <a:p>
            <a:endParaRPr lang="en-US" altLang="en-US" dirty="0">
              <a:latin typeface="Meiryo" panose="020B0604030504040204" pitchFamily="34" charset="-128"/>
              <a:ea typeface="Meiryo" panose="020B0604030504040204" pitchFamily="34" charset="-128"/>
            </a:endParaRPr>
          </a:p>
          <a:p>
            <a:r>
              <a:rPr lang="en-US" altLang="en-US" b="0" dirty="0" smtClean="0">
                <a:latin typeface="Meiryo" panose="020B0604030504040204" pitchFamily="34" charset="-128"/>
                <a:ea typeface="Meiryo" panose="020B0604030504040204" pitchFamily="34" charset="-128"/>
              </a:rPr>
              <a:t>3) </a:t>
            </a:r>
            <a:r>
              <a:rPr lang="en-US" altLang="en-US" b="0" u="sng" dirty="0">
                <a:latin typeface="Meiryo" panose="020B0604030504040204" pitchFamily="34" charset="-128"/>
                <a:ea typeface="Meiryo" panose="020B0604030504040204" pitchFamily="34" charset="-128"/>
              </a:rPr>
              <a:t>GO ABOVE AND </a:t>
            </a:r>
            <a:r>
              <a:rPr lang="en-US" altLang="en-US" b="0" u="sng" dirty="0" smtClean="0">
                <a:latin typeface="Meiryo" panose="020B0604030504040204" pitchFamily="34" charset="-128"/>
                <a:ea typeface="Meiryo" panose="020B0604030504040204" pitchFamily="34" charset="-128"/>
              </a:rPr>
              <a:t>BEYOND</a:t>
            </a:r>
            <a:endParaRPr lang="en-US" altLang="en-US" b="1" u="sng" dirty="0">
              <a:latin typeface="Meiryo" panose="020B0604030504040204" pitchFamily="34" charset="-128"/>
              <a:ea typeface="Meiryo" panose="020B0604030504040204" pitchFamily="34" charset="-128"/>
              <a:sym typeface="Gill Sans MT" panose="020B0502020104020203" pitchFamily="34" charset="0"/>
            </a:endParaRPr>
          </a:p>
          <a:p>
            <a:r>
              <a:rPr lang="en-US" altLang="en-US" dirty="0">
                <a:latin typeface="Meiryo" panose="020B0604030504040204" pitchFamily="34" charset="-128"/>
                <a:ea typeface="Meiryo" panose="020B0604030504040204" pitchFamily="34" charset="-128"/>
                <a:sym typeface="Gill Sans MT" panose="020B0502020104020203" pitchFamily="34" charset="0"/>
              </a:rPr>
              <a:t>* enter into a reliable alliance with </a:t>
            </a:r>
            <a:r>
              <a:rPr lang="en-US" altLang="en-US" dirty="0" smtClean="0">
                <a:latin typeface="Meiryo" panose="020B0604030504040204" pitchFamily="34" charset="-128"/>
                <a:ea typeface="Meiryo" panose="020B0604030504040204" pitchFamily="34" charset="-128"/>
                <a:sym typeface="Gill Sans MT" panose="020B0502020104020203" pitchFamily="34" charset="0"/>
              </a:rPr>
              <a:t>family/staff</a:t>
            </a:r>
            <a:endParaRPr lang="en-US" altLang="en-US" u="sng" dirty="0">
              <a:latin typeface="Meiryo" panose="020B0604030504040204" pitchFamily="34" charset="-128"/>
              <a:ea typeface="Meiryo" panose="020B0604030504040204" pitchFamily="34" charset="-128"/>
              <a:sym typeface="Gill Sans MT" panose="020B0502020104020203" pitchFamily="34" charset="0"/>
            </a:endParaRPr>
          </a:p>
          <a:p>
            <a:r>
              <a:rPr lang="en-US" altLang="en-US" dirty="0" smtClean="0">
                <a:latin typeface="Meiryo" panose="020B0604030504040204" pitchFamily="34" charset="-128"/>
                <a:ea typeface="Meiryo" panose="020B0604030504040204" pitchFamily="34" charset="-128"/>
                <a:sym typeface="Gill Sans MT" panose="020B0502020104020203" pitchFamily="34" charset="0"/>
              </a:rPr>
              <a:t>   -</a:t>
            </a:r>
            <a:r>
              <a:rPr lang="en-US" altLang="en-US" baseline="0" dirty="0" smtClean="0">
                <a:latin typeface="Meiryo" panose="020B0604030504040204" pitchFamily="34" charset="-128"/>
                <a:ea typeface="Meiryo" panose="020B0604030504040204" pitchFamily="34" charset="-128"/>
                <a:sym typeface="Gill Sans MT" panose="020B0502020104020203" pitchFamily="34" charset="0"/>
              </a:rPr>
              <a:t> </a:t>
            </a:r>
            <a:r>
              <a:rPr lang="en-US" altLang="en-US" dirty="0" smtClean="0">
                <a:latin typeface="Meiryo" panose="020B0604030504040204" pitchFamily="34" charset="-128"/>
                <a:ea typeface="Meiryo" panose="020B0604030504040204" pitchFamily="34" charset="-128"/>
                <a:sym typeface="Gill Sans MT" panose="020B0502020104020203" pitchFamily="34" charset="0"/>
              </a:rPr>
              <a:t>T</a:t>
            </a:r>
            <a:r>
              <a:rPr lang="en-US" altLang="en-US" dirty="0">
                <a:latin typeface="Meiryo" panose="020B0604030504040204" pitchFamily="34" charset="-128"/>
                <a:ea typeface="Meiryo" panose="020B0604030504040204" pitchFamily="34" charset="-128"/>
                <a:sym typeface="Gill Sans MT" panose="020B0502020104020203" pitchFamily="34" charset="0"/>
              </a:rPr>
              <a:t>:  recognize student and family as real people, not a "case"</a:t>
            </a:r>
          </a:p>
          <a:p>
            <a:r>
              <a:rPr lang="en-US" altLang="en-US" dirty="0" smtClean="0">
                <a:latin typeface="Meiryo" panose="020B0604030504040204" pitchFamily="34" charset="-128"/>
                <a:ea typeface="Meiryo" panose="020B0604030504040204" pitchFamily="34" charset="-128"/>
                <a:sym typeface="Gill Sans MT" panose="020B0502020104020203" pitchFamily="34" charset="0"/>
              </a:rPr>
              <a:t>   -</a:t>
            </a:r>
            <a:r>
              <a:rPr lang="en-US" altLang="en-US" baseline="0" dirty="0" smtClean="0">
                <a:latin typeface="Meiryo" panose="020B0604030504040204" pitchFamily="34" charset="-128"/>
                <a:ea typeface="Meiryo" panose="020B0604030504040204" pitchFamily="34" charset="-128"/>
                <a:sym typeface="Gill Sans MT" panose="020B0502020104020203" pitchFamily="34" charset="0"/>
              </a:rPr>
              <a:t> </a:t>
            </a:r>
            <a:r>
              <a:rPr lang="en-US" altLang="en-US" dirty="0" smtClean="0">
                <a:latin typeface="Meiryo" panose="020B0604030504040204" pitchFamily="34" charset="-128"/>
                <a:ea typeface="Meiryo" panose="020B0604030504040204" pitchFamily="34" charset="-128"/>
                <a:sym typeface="Gill Sans MT" panose="020B0502020104020203" pitchFamily="34" charset="0"/>
              </a:rPr>
              <a:t>P</a:t>
            </a:r>
            <a:r>
              <a:rPr lang="en-US" altLang="en-US" dirty="0">
                <a:latin typeface="Meiryo" panose="020B0604030504040204" pitchFamily="34" charset="-128"/>
                <a:ea typeface="Meiryo" panose="020B0604030504040204" pitchFamily="34" charset="-128"/>
                <a:sym typeface="Gill Sans MT" panose="020B0502020104020203" pitchFamily="34" charset="0"/>
              </a:rPr>
              <a:t>:  recognize a teacher has to balance multiple students / families</a:t>
            </a:r>
          </a:p>
          <a:p>
            <a:endParaRPr lang="en-US" altLang="en-US" u="sng" dirty="0">
              <a:latin typeface="Meiryo" panose="020B0604030504040204" pitchFamily="34" charset="-128"/>
              <a:ea typeface="Meiryo" panose="020B0604030504040204" pitchFamily="34" charset="-128"/>
              <a:sym typeface="Gill Sans MT" panose="020B0502020104020203" pitchFamily="34" charset="0"/>
            </a:endParaRPr>
          </a:p>
          <a:p>
            <a:pPr marL="0" indent="0">
              <a:buFont typeface="Arial" panose="020B0604020202020204" pitchFamily="34" charset="0"/>
              <a:buNone/>
            </a:pPr>
            <a:r>
              <a:rPr lang="en-US" altLang="en-US" dirty="0" smtClean="0">
                <a:latin typeface="Meiryo" panose="020B0604030504040204" pitchFamily="34" charset="-128"/>
                <a:ea typeface="Meiryo" panose="020B0604030504040204" pitchFamily="34" charset="-128"/>
                <a:sym typeface="Gill Sans MT" panose="020B0502020104020203" pitchFamily="34" charset="0"/>
              </a:rPr>
              <a:t>* know </a:t>
            </a:r>
            <a:r>
              <a:rPr lang="en-US" altLang="en-US" dirty="0">
                <a:latin typeface="Meiryo" panose="020B0604030504040204" pitchFamily="34" charset="-128"/>
                <a:ea typeface="Meiryo" panose="020B0604030504040204" pitchFamily="34" charset="-128"/>
                <a:sym typeface="Gill Sans MT" panose="020B0502020104020203" pitchFamily="34" charset="0"/>
              </a:rPr>
              <a:t>ethical </a:t>
            </a:r>
            <a:r>
              <a:rPr lang="en-US" altLang="en-US" dirty="0" smtClean="0">
                <a:latin typeface="Meiryo" panose="020B0604030504040204" pitchFamily="34" charset="-128"/>
                <a:ea typeface="Meiryo" panose="020B0604030504040204" pitchFamily="34" charset="-128"/>
                <a:sym typeface="Gill Sans MT" panose="020B0502020104020203" pitchFamily="34" charset="0"/>
              </a:rPr>
              <a:t>boundaries</a:t>
            </a:r>
          </a:p>
          <a:p>
            <a:pPr marL="0" indent="0">
              <a:buFont typeface="Arial" panose="020B0604020202020204" pitchFamily="34" charset="0"/>
              <a:buNone/>
            </a:pPr>
            <a:endParaRPr lang="en-US" altLang="en-US" dirty="0">
              <a:latin typeface="Meiryo" panose="020B0604030504040204" pitchFamily="34" charset="-128"/>
              <a:ea typeface="Meiryo" panose="020B0604030504040204" pitchFamily="34" charset="-128"/>
            </a:endParaRPr>
          </a:p>
          <a:p>
            <a:endParaRPr lang="en-US" altLang="en-US" dirty="0">
              <a:latin typeface="Meiryo" panose="020B0604030504040204" pitchFamily="34" charset="-128"/>
              <a:ea typeface="Meiryo" panose="020B0604030504040204" pitchFamily="34" charset="-128"/>
            </a:endParaRPr>
          </a:p>
          <a:p>
            <a:r>
              <a:rPr lang="en-US" altLang="en-US" b="1" u="sng" dirty="0" smtClean="0">
                <a:latin typeface="Meiryo" panose="020B0604030504040204" pitchFamily="34" charset="-128"/>
                <a:ea typeface="Meiryo" panose="020B0604030504040204" pitchFamily="34" charset="-128"/>
              </a:rPr>
              <a:t>OPTIONAL:</a:t>
            </a:r>
          </a:p>
          <a:p>
            <a:endParaRPr lang="en-US" altLang="en-US" b="0" u="sng" dirty="0" smtClean="0">
              <a:latin typeface="Meiryo" panose="020B0604030504040204" pitchFamily="34" charset="-128"/>
              <a:ea typeface="Meiryo" panose="020B0604030504040204" pitchFamily="34" charset="-128"/>
            </a:endParaRPr>
          </a:p>
          <a:p>
            <a:r>
              <a:rPr lang="en-US" altLang="en-US" b="0" u="sng" dirty="0" smtClean="0">
                <a:latin typeface="Meiryo" panose="020B0604030504040204" pitchFamily="34" charset="-128"/>
                <a:ea typeface="Meiryo" panose="020B0604030504040204" pitchFamily="34" charset="-128"/>
              </a:rPr>
              <a:t>* ACTIVITIES:</a:t>
            </a:r>
          </a:p>
          <a:p>
            <a:pPr marL="228600" indent="-228600">
              <a:buAutoNum type="arabicParenR"/>
            </a:pPr>
            <a:r>
              <a:rPr lang="en-US" altLang="en-US" b="0" u="none" baseline="0" dirty="0" smtClean="0">
                <a:latin typeface="Meiryo" panose="020B0604030504040204" pitchFamily="34" charset="-128"/>
                <a:ea typeface="Meiryo" panose="020B0604030504040204" pitchFamily="34" charset="-128"/>
              </a:rPr>
              <a:t>Review and Discuss COMMITMENT Activities document</a:t>
            </a:r>
          </a:p>
          <a:p>
            <a:pPr marL="228600" indent="-228600">
              <a:buAutoNum type="arabicParenR"/>
            </a:pPr>
            <a:endParaRPr lang="en-US" altLang="en-US" b="0" u="none" baseline="0" dirty="0" smtClean="0">
              <a:latin typeface="Meiryo" panose="020B0604030504040204" pitchFamily="34" charset="-128"/>
              <a:ea typeface="Meiryo" panose="020B0604030504040204" pitchFamily="34" charset="-128"/>
            </a:endParaRPr>
          </a:p>
          <a:p>
            <a:pPr marL="228600" indent="-228600">
              <a:buAutoNum type="arabicParenR"/>
            </a:pPr>
            <a:r>
              <a:rPr lang="en-US" altLang="en-US" b="0" u="none" baseline="0" dirty="0" smtClean="0">
                <a:latin typeface="Meiryo" panose="020B0604030504040204" pitchFamily="34" charset="-128"/>
                <a:ea typeface="Meiryo" panose="020B0604030504040204" pitchFamily="34" charset="-128"/>
              </a:rPr>
              <a:t>“YES, BUT; YES, AND” (see handout)</a:t>
            </a:r>
          </a:p>
          <a:p>
            <a:pPr marL="228600" indent="-228600">
              <a:buAutoNum type="arabicParenR"/>
            </a:pPr>
            <a:endParaRPr lang="en-US" altLang="en-US" b="0" u="none" baseline="0" dirty="0" smtClean="0">
              <a:latin typeface="Meiryo" panose="020B0604030504040204" pitchFamily="34" charset="-128"/>
              <a:ea typeface="Meiryo" panose="020B0604030504040204" pitchFamily="34" charset="-128"/>
            </a:endParaRPr>
          </a:p>
          <a:p>
            <a:pPr marL="228600" indent="-228600">
              <a:buAutoNum type="arabicParenR"/>
            </a:pPr>
            <a:r>
              <a:rPr lang="en-US" altLang="en-US" b="0" u="none" baseline="0" dirty="0" smtClean="0">
                <a:latin typeface="Meiryo" panose="020B0604030504040204" pitchFamily="34" charset="-128"/>
                <a:ea typeface="Meiryo" panose="020B0604030504040204" pitchFamily="34" charset="-128"/>
              </a:rPr>
              <a:t>Commitment Grows When…..</a:t>
            </a:r>
          </a:p>
          <a:p>
            <a:pPr marL="0" indent="0">
              <a:buNone/>
            </a:pPr>
            <a:r>
              <a:rPr lang="en-US" altLang="en-US" b="0" u="none" dirty="0" smtClean="0">
                <a:latin typeface="Meiryo" panose="020B0604030504040204" pitchFamily="34" charset="-128"/>
                <a:ea typeface="Meiryo" panose="020B0604030504040204" pitchFamily="34" charset="-128"/>
              </a:rPr>
              <a:t>       *</a:t>
            </a:r>
            <a:r>
              <a:rPr lang="en-US" altLang="en-US" b="0" u="none" baseline="0" dirty="0" smtClean="0">
                <a:latin typeface="Meiryo" panose="020B0604030504040204" pitchFamily="34" charset="-128"/>
                <a:ea typeface="Meiryo" panose="020B0604030504040204" pitchFamily="34" charset="-128"/>
              </a:rPr>
              <a:t>  </a:t>
            </a:r>
            <a:r>
              <a:rPr lang="en-US" altLang="en-US" b="0" u="none" dirty="0" smtClean="0">
                <a:latin typeface="Meiryo" panose="020B0604030504040204" pitchFamily="34" charset="-128"/>
                <a:ea typeface="Meiryo" panose="020B0604030504040204" pitchFamily="34" charset="-128"/>
              </a:rPr>
              <a:t>Make a team commitment poster (or </a:t>
            </a:r>
            <a:r>
              <a:rPr lang="en-US" altLang="en-US" b="0" u="none" dirty="0" err="1" smtClean="0">
                <a:latin typeface="Meiryo" panose="020B0604030504040204" pitchFamily="34" charset="-128"/>
                <a:ea typeface="Meiryo" panose="020B0604030504040204" pitchFamily="34" charset="-128"/>
              </a:rPr>
              <a:t>wordle</a:t>
            </a:r>
            <a:r>
              <a:rPr lang="en-US" altLang="en-US" b="0" u="none" dirty="0" smtClean="0">
                <a:latin typeface="Meiryo" panose="020B0604030504040204" pitchFamily="34" charset="-128"/>
                <a:ea typeface="Meiryo" panose="020B0604030504040204" pitchFamily="34" charset="-128"/>
              </a:rPr>
              <a:t>!) using ideas from the group </a:t>
            </a:r>
          </a:p>
          <a:p>
            <a:pPr marL="0" indent="0">
              <a:buNone/>
            </a:pPr>
            <a:endParaRPr lang="en-US" altLang="en-US" b="0" u="none" dirty="0" smtClean="0">
              <a:latin typeface="Meiryo" panose="020B0604030504040204" pitchFamily="34" charset="-128"/>
              <a:ea typeface="Meiryo" panose="020B0604030504040204" pitchFamily="34" charset="-128"/>
            </a:endParaRPr>
          </a:p>
          <a:p>
            <a:pPr marL="0" indent="0">
              <a:buNone/>
            </a:pPr>
            <a:r>
              <a:rPr lang="en-US" altLang="en-US" b="0" u="none" dirty="0" smtClean="0">
                <a:latin typeface="Meiryo" panose="020B0604030504040204" pitchFamily="34" charset="-128"/>
                <a:ea typeface="Meiryo" panose="020B0604030504040204" pitchFamily="34" charset="-128"/>
              </a:rPr>
              <a:t>(These ideas below are from the Community Tool Box website:  Leadership and Management, Chapter 14,Section 5. Building and Sustaining Commitment</a:t>
            </a:r>
          </a:p>
          <a:p>
            <a:pPr marL="0" indent="0">
              <a:buNone/>
            </a:pPr>
            <a:r>
              <a:rPr lang="en-US" altLang="en-US" b="0" u="none" dirty="0" smtClean="0">
                <a:latin typeface="Meiryo" panose="020B0604030504040204" pitchFamily="34" charset="-128"/>
                <a:ea typeface="Meiryo" panose="020B0604030504040204" pitchFamily="34" charset="-128"/>
              </a:rPr>
              <a:t>                                                    http://ctb.ku.edu/en/table-of-contents/leadership/leadership-functions/build-sustain-commitment/main)</a:t>
            </a:r>
          </a:p>
          <a:p>
            <a:pPr marL="0" indent="0">
              <a:buNone/>
            </a:pPr>
            <a:endParaRPr lang="en-US" altLang="en-US" b="0" u="none" dirty="0" smtClean="0">
              <a:latin typeface="Meiryo" panose="020B0604030504040204" pitchFamily="34" charset="-128"/>
              <a:ea typeface="Meiryo" panose="020B0604030504040204" pitchFamily="34" charset="-128"/>
            </a:endParaRPr>
          </a:p>
          <a:p>
            <a:pPr marL="0" indent="0">
              <a:buNone/>
            </a:pPr>
            <a:r>
              <a:rPr lang="en-US" altLang="en-US" b="0" u="none" dirty="0" smtClean="0">
                <a:latin typeface="Meiryo" panose="020B0604030504040204" pitchFamily="34" charset="-128"/>
                <a:ea typeface="Meiryo" panose="020B0604030504040204" pitchFamily="34" charset="-128"/>
              </a:rPr>
              <a:t>    Work together</a:t>
            </a:r>
          </a:p>
          <a:p>
            <a:pPr marL="0" indent="0">
              <a:buNone/>
            </a:pPr>
            <a:r>
              <a:rPr lang="en-US" altLang="en-US" b="0" u="none" dirty="0" smtClean="0">
                <a:latin typeface="Meiryo" panose="020B0604030504040204" pitchFamily="34" charset="-128"/>
                <a:ea typeface="Meiryo" panose="020B0604030504040204" pitchFamily="34" charset="-128"/>
              </a:rPr>
              <a:t>    Feel successful at what they do</a:t>
            </a:r>
          </a:p>
          <a:p>
            <a:pPr marL="0" indent="0">
              <a:buNone/>
            </a:pPr>
            <a:r>
              <a:rPr lang="en-US" altLang="en-US" b="0" u="none" dirty="0" smtClean="0">
                <a:latin typeface="Meiryo" panose="020B0604030504040204" pitchFamily="34" charset="-128"/>
                <a:ea typeface="Meiryo" panose="020B0604030504040204" pitchFamily="34" charset="-128"/>
              </a:rPr>
              <a:t>    Make decisions together</a:t>
            </a:r>
          </a:p>
          <a:p>
            <a:pPr marL="0" indent="0">
              <a:buNone/>
            </a:pPr>
            <a:r>
              <a:rPr lang="en-US" altLang="en-US" b="0" u="none" dirty="0" smtClean="0">
                <a:latin typeface="Meiryo" panose="020B0604030504040204" pitchFamily="34" charset="-128"/>
                <a:ea typeface="Meiryo" panose="020B0604030504040204" pitchFamily="34" charset="-128"/>
              </a:rPr>
              <a:t>    Work through conflicts</a:t>
            </a:r>
          </a:p>
          <a:p>
            <a:pPr marL="0" indent="0">
              <a:buNone/>
            </a:pPr>
            <a:r>
              <a:rPr lang="en-US" altLang="en-US" b="0" u="none" dirty="0" smtClean="0">
                <a:latin typeface="Meiryo" panose="020B0604030504040204" pitchFamily="34" charset="-128"/>
                <a:ea typeface="Meiryo" panose="020B0604030504040204" pitchFamily="34" charset="-128"/>
              </a:rPr>
              <a:t>    Support one another's leadership</a:t>
            </a:r>
          </a:p>
          <a:p>
            <a:pPr marL="0" indent="0">
              <a:buNone/>
            </a:pPr>
            <a:r>
              <a:rPr lang="en-US" altLang="en-US" b="0" u="none" dirty="0" smtClean="0">
                <a:latin typeface="Meiryo" panose="020B0604030504040204" pitchFamily="34" charset="-128"/>
                <a:ea typeface="Meiryo" panose="020B0604030504040204" pitchFamily="34" charset="-128"/>
              </a:rPr>
              <a:t>    Have fun and play together</a:t>
            </a:r>
          </a:p>
          <a:p>
            <a:pPr marL="0" indent="0">
              <a:buNone/>
            </a:pPr>
            <a:r>
              <a:rPr lang="en-US" altLang="en-US" b="0" u="none" dirty="0" smtClean="0">
                <a:latin typeface="Meiryo" panose="020B0604030504040204" pitchFamily="34" charset="-128"/>
                <a:ea typeface="Meiryo" panose="020B0604030504040204" pitchFamily="34" charset="-128"/>
              </a:rPr>
              <a:t>    Overcome obstacles</a:t>
            </a:r>
          </a:p>
          <a:p>
            <a:pPr marL="0" indent="0">
              <a:buNone/>
            </a:pPr>
            <a:r>
              <a:rPr lang="en-US" altLang="en-US" b="0" u="none" dirty="0" smtClean="0">
                <a:latin typeface="Meiryo" panose="020B0604030504040204" pitchFamily="34" charset="-128"/>
                <a:ea typeface="Meiryo" panose="020B0604030504040204" pitchFamily="34" charset="-128"/>
              </a:rPr>
              <a:t>    Hold each other to high principles</a:t>
            </a:r>
          </a:p>
          <a:p>
            <a:pPr marL="0" indent="0">
              <a:buNone/>
            </a:pPr>
            <a:r>
              <a:rPr lang="en-US" altLang="en-US" b="0" u="none" dirty="0" smtClean="0">
                <a:latin typeface="Meiryo" panose="020B0604030504040204" pitchFamily="34" charset="-128"/>
                <a:ea typeface="Meiryo" panose="020B0604030504040204" pitchFamily="34" charset="-128"/>
              </a:rPr>
              <a:t>    Appreciate and respect one another</a:t>
            </a:r>
          </a:p>
          <a:p>
            <a:pPr marL="0" indent="0">
              <a:buNone/>
            </a:pPr>
            <a:r>
              <a:rPr lang="en-US" altLang="en-US" b="0" u="none" dirty="0" smtClean="0">
                <a:latin typeface="Meiryo" panose="020B0604030504040204" pitchFamily="34" charset="-128"/>
                <a:ea typeface="Meiryo" panose="020B0604030504040204" pitchFamily="34" charset="-128"/>
              </a:rPr>
              <a:t>    Challenge one another to take the next step</a:t>
            </a:r>
          </a:p>
          <a:p>
            <a:pPr marL="0" indent="0">
              <a:buNone/>
            </a:pPr>
            <a:r>
              <a:rPr lang="en-US" altLang="en-US" b="0" u="none" dirty="0" smtClean="0">
                <a:latin typeface="Meiryo" panose="020B0604030504040204" pitchFamily="34" charset="-128"/>
                <a:ea typeface="Meiryo" panose="020B0604030504040204" pitchFamily="34" charset="-128"/>
              </a:rPr>
              <a:t>    Build relationships</a:t>
            </a:r>
          </a:p>
          <a:p>
            <a:pPr marL="0" indent="0">
              <a:buNone/>
            </a:pPr>
            <a:r>
              <a:rPr lang="en-US" altLang="en-US" b="0" u="none" dirty="0" smtClean="0">
                <a:latin typeface="Meiryo" panose="020B0604030504040204" pitchFamily="34" charset="-128"/>
                <a:ea typeface="Meiryo" panose="020B0604030504040204" pitchFamily="34" charset="-128"/>
              </a:rPr>
              <a:t>    Experience a victory together</a:t>
            </a:r>
          </a:p>
          <a:p>
            <a:pPr marL="0" indent="0">
              <a:buNone/>
            </a:pPr>
            <a:r>
              <a:rPr lang="en-US" altLang="en-US" b="0" u="none" dirty="0" smtClean="0">
                <a:latin typeface="Meiryo" panose="020B0604030504040204" pitchFamily="34" charset="-128"/>
                <a:ea typeface="Meiryo" panose="020B0604030504040204" pitchFamily="34" charset="-128"/>
              </a:rPr>
              <a:t>    Learn from mistakes and setbacks</a:t>
            </a:r>
          </a:p>
          <a:p>
            <a:pPr marL="0" indent="0">
              <a:buNone/>
            </a:pPr>
            <a:r>
              <a:rPr lang="en-US" altLang="en-US" b="0" u="none" dirty="0" smtClean="0">
                <a:latin typeface="Meiryo" panose="020B0604030504040204" pitchFamily="34" charset="-128"/>
                <a:ea typeface="Meiryo" panose="020B0604030504040204" pitchFamily="34" charset="-128"/>
              </a:rPr>
              <a:t>    See their leaders model commitment</a:t>
            </a:r>
          </a:p>
          <a:p>
            <a:endParaRPr lang="en-US" altLang="en-US" b="0" u="sng" dirty="0" smtClean="0">
              <a:latin typeface="Meiryo" panose="020B0604030504040204" pitchFamily="34" charset="-128"/>
              <a:ea typeface="Meiryo" panose="020B0604030504040204" pitchFamily="34" charset="-128"/>
            </a:endParaRPr>
          </a:p>
          <a:p>
            <a:r>
              <a:rPr lang="en-US" altLang="en-US" b="0" u="sng" dirty="0" smtClean="0">
                <a:latin typeface="Meiryo" panose="020B0604030504040204" pitchFamily="34" charset="-128"/>
                <a:ea typeface="Meiryo" panose="020B0604030504040204" pitchFamily="34" charset="-128"/>
              </a:rPr>
              <a:t>* VIDEO:</a:t>
            </a:r>
            <a:r>
              <a:rPr lang="en-US" altLang="en-US" b="0" u="none" dirty="0" smtClean="0">
                <a:latin typeface="Meiryo" panose="020B0604030504040204" pitchFamily="34" charset="-128"/>
                <a:ea typeface="Meiryo" panose="020B0604030504040204" pitchFamily="34" charset="-128"/>
              </a:rPr>
              <a:t> (2:31)</a:t>
            </a:r>
            <a:endParaRPr lang="en-US" altLang="en-US" b="0" u="sng" dirty="0">
              <a:latin typeface="Meiryo" panose="020B0604030504040204" pitchFamily="34" charset="-128"/>
              <a:ea typeface="Meiryo" panose="020B0604030504040204" pitchFamily="34" charset="-128"/>
            </a:endParaRPr>
          </a:p>
          <a:p>
            <a:pPr marL="0" indent="0">
              <a:buNone/>
            </a:pPr>
            <a:r>
              <a:rPr lang="en-US" altLang="en-US" b="0" i="0" dirty="0" smtClean="0">
                <a:latin typeface="Meiryo" panose="020B0604030504040204" pitchFamily="34" charset="-128"/>
                <a:ea typeface="Meiryo" panose="020B0604030504040204" pitchFamily="34" charset="-128"/>
              </a:rPr>
              <a:t>1.)  </a:t>
            </a:r>
            <a:r>
              <a:rPr lang="en-US" altLang="en-US" b="0" i="1" dirty="0" smtClean="0">
                <a:latin typeface="Meiryo" panose="020B0604030504040204" pitchFamily="34" charset="-128"/>
                <a:ea typeface="Meiryo" panose="020B0604030504040204" pitchFamily="34" charset="-128"/>
              </a:rPr>
              <a:t>From Commitment to Recognition, NJ Teacher Patrick O'Neill Gets the Surprise of his Career             </a:t>
            </a:r>
            <a:r>
              <a:rPr lang="en-US" altLang="en-US" b="0" dirty="0" smtClean="0">
                <a:latin typeface="Meiryo" panose="020B0604030504040204" pitchFamily="34" charset="-128"/>
                <a:ea typeface="Meiryo" panose="020B0604030504040204" pitchFamily="34" charset="-128"/>
              </a:rPr>
              <a:t>https://www.youtube.com/watch?v=C9IohcX5r0k</a:t>
            </a:r>
          </a:p>
          <a:p>
            <a:r>
              <a:rPr lang="en-US" altLang="en-US" b="0" baseline="0" dirty="0" smtClean="0">
                <a:latin typeface="Meiryo" panose="020B0604030504040204" pitchFamily="34" charset="-128"/>
                <a:ea typeface="Meiryo" panose="020B0604030504040204" pitchFamily="34" charset="-128"/>
              </a:rPr>
              <a:t>     </a:t>
            </a:r>
            <a:r>
              <a:rPr lang="en-US" altLang="en-US" b="0" dirty="0" smtClean="0">
                <a:latin typeface="Meiryo" panose="020B0604030504040204" pitchFamily="34" charset="-128"/>
                <a:ea typeface="Meiryo" panose="020B0604030504040204" pitchFamily="34" charset="-128"/>
              </a:rPr>
              <a:t>a) What did you think of his reaction?</a:t>
            </a:r>
          </a:p>
          <a:p>
            <a:r>
              <a:rPr lang="en-US" altLang="en-US" b="0" dirty="0" smtClean="0">
                <a:latin typeface="Meiryo" panose="020B0604030504040204" pitchFamily="34" charset="-128"/>
                <a:ea typeface="Meiryo" panose="020B0604030504040204" pitchFamily="34" charset="-128"/>
              </a:rPr>
              <a:t>     b) What did this tell you about his "commitment"?</a:t>
            </a:r>
          </a:p>
          <a:p>
            <a:endParaRPr lang="en-US" altLang="en-US" b="1" dirty="0">
              <a:latin typeface="Meiryo" panose="020B0604030504040204" pitchFamily="34" charset="-128"/>
              <a:ea typeface="Meiryo" panose="020B0604030504040204" pitchFamily="34" charset="-128"/>
            </a:endParaRPr>
          </a:p>
          <a:p>
            <a:endParaRPr lang="en-US" altLang="en-US" sz="2000" u="sng" dirty="0">
              <a:latin typeface="Meiryo" panose="020B0604030504040204" pitchFamily="34" charset="-128"/>
              <a:ea typeface="Meiryo" panose="020B0604030504040204" pitchFamily="34" charset="-128"/>
              <a:sym typeface="Gill Sans MT" panose="020B0502020104020203" pitchFamily="34" charset="0"/>
            </a:endParaRPr>
          </a:p>
        </p:txBody>
      </p:sp>
      <p:sp>
        <p:nvSpPr>
          <p:cNvPr id="15364" name="Header Placeholder 3"/>
          <p:cNvSpPr>
            <a:spLocks noGrp="1" noChangeArrowheads="1"/>
          </p:cNvSpPr>
          <p:nvPr/>
        </p:nvSpPr>
        <p:spPr bwMode="auto">
          <a:xfrm>
            <a:off x="1425575" y="947738"/>
            <a:ext cx="56197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p>
            <a:endParaRPr lang="en-US" altLang="en-US"/>
          </a:p>
        </p:txBody>
      </p:sp>
    </p:spTree>
    <p:extLst>
      <p:ext uri="{BB962C8B-B14F-4D97-AF65-F5344CB8AC3E}">
        <p14:creationId xmlns:p14="http://schemas.microsoft.com/office/powerpoint/2010/main" val="3107099835"/>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idx="4294967295"/>
          </p:nvPr>
        </p:nvSpPr>
        <p:spPr>
          <a:xfrm>
            <a:off x="1254125" y="719138"/>
            <a:ext cx="4802188" cy="3600450"/>
          </a:xfrm>
          <a:prstGeom prst="rect">
            <a:avLst/>
          </a:prstGeom>
        </p:spPr>
      </p:sp>
      <p:sp>
        <p:nvSpPr>
          <p:cNvPr id="24579" name="Rectangle 3"/>
          <p:cNvSpPr>
            <a:spLocks noGrp="1" noRot="1" noChangeAspect="1" noChangeArrowheads="1"/>
          </p:cNvSpPr>
          <p:nvPr>
            <p:ph type="body" idx="1"/>
          </p:nvPr>
        </p:nvSpPr>
        <p:spPr bwMode="auto">
          <a:xfrm>
            <a:off x="804863" y="4718050"/>
            <a:ext cx="5699125" cy="3787775"/>
          </a:xfrm>
          <a:prstGeom prst="rect">
            <a:avLst/>
          </a:prstGeom>
          <a:noFill/>
          <a:ln w="1">
            <a:no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ct val="500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Epstein, et. al., lists VOLUNTEERING as one of the 6 top ways to involve families with schools.</a:t>
            </a:r>
          </a:p>
          <a:p>
            <a:pPr marL="0" marR="0" lvl="0" indent="0" algn="l" defTabSz="914400" rtl="0" eaLnBrk="1" fontAlgn="auto" latinLnBrk="0" hangingPunct="1">
              <a:lnSpc>
                <a:spcPct val="100000"/>
              </a:lnSpc>
              <a:spcBef>
                <a:spcPts val="0"/>
              </a:spcBef>
              <a:spcAft>
                <a:spcPct val="5000"/>
              </a:spcAft>
              <a:buClrTx/>
              <a:buSzTx/>
              <a:buFontTx/>
              <a:buNone/>
              <a:tabLst/>
              <a:defRPr/>
            </a:pPr>
            <a:endPar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sng"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KEY DISCUSSIONS: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1.)  Review </a:t>
            </a:r>
            <a:r>
              <a:rPr kumimoji="0" lang="en-US" altLang="en-US" sz="1100" b="1" i="1"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VOLUNTEERING ACTIVITIES </a:t>
            </a: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document:</a:t>
            </a:r>
            <a:endParaRPr kumimoji="0" lang="en-US" altLang="en-US" sz="1100" b="1" i="1"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What volunteer activities does the district offer parents / community members to support student learning? </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How do parents / community members know that volunteers are needed?  Is this recruiting method effective?  What other ways do you recommend?</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What activities (or what building / grade level) does the district / building have difficulty in recruiting volunteers?</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What do you think are other barriers to volunteering in the building / district?</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How would you address these barriers?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2.)  How can the other areas that we have discussed (respect / communication / competence / commitment / equality / parenting / learning at home)  affect volunteering in the district?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ct val="5000"/>
              </a:spcAft>
              <a:buClrTx/>
              <a:buSzTx/>
              <a:buFontTx/>
              <a:buNone/>
              <a:tabLst/>
              <a:defRPr/>
            </a:pPr>
            <a:r>
              <a:rPr kumimoji="0" lang="en-US" altLang="en-US" sz="1100" b="1" i="0" u="sng"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CONTENT NOTES:</a:t>
            </a:r>
            <a:endPar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ct val="500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 The emphasis should be on supporting students and school district improvement - not just "getting things done"</a:t>
            </a:r>
          </a:p>
          <a:p>
            <a:pPr marL="171450" marR="0" lvl="0" indent="-171450" algn="l" defTabSz="914400" rtl="0" eaLnBrk="1" fontAlgn="auto" latinLnBrk="0" hangingPunct="1">
              <a:lnSpc>
                <a:spcPct val="100000"/>
              </a:lnSpc>
              <a:spcBef>
                <a:spcPts val="0"/>
              </a:spcBef>
              <a:spcAft>
                <a:spcPct val="500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“Volunteer” is anyone who supports school goals and children’s learning and development in an way, at any place, and at any time</a:t>
            </a:r>
          </a:p>
          <a:p>
            <a:pPr marL="171450" marR="0" lvl="0" indent="-171450" algn="l" defTabSz="914400" rtl="0" eaLnBrk="1" fontAlgn="auto" latinLnBrk="0" hangingPunct="1">
              <a:lnSpc>
                <a:spcPct val="100000"/>
              </a:lnSpc>
              <a:spcBef>
                <a:spcPts val="0"/>
              </a:spcBef>
              <a:spcAft>
                <a:spcPct val="500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Volunteers should be trained, recognized, and recruited widely (as many parents as possible, not always relying on the same ones)</a:t>
            </a:r>
          </a:p>
          <a:p>
            <a:pPr marL="171450" marR="0" lvl="0" indent="-171450" algn="l" defTabSz="914400" rtl="0" eaLnBrk="1" fontAlgn="auto" latinLnBrk="0" hangingPunct="1">
              <a:lnSpc>
                <a:spcPct val="100000"/>
              </a:lnSpc>
              <a:spcBef>
                <a:spcPts val="0"/>
              </a:spcBef>
              <a:spcAft>
                <a:spcPct val="500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Volunteering does not always have to mean physical presence in building / district</a:t>
            </a:r>
          </a:p>
          <a:p>
            <a:pPr marL="0" marR="0" lvl="0" indent="0" algn="l" defTabSz="914400" rtl="0" eaLnBrk="1" fontAlgn="auto" latinLnBrk="0" hangingPunct="1">
              <a:lnSpc>
                <a:spcPct val="100000"/>
              </a:lnSpc>
              <a:spcBef>
                <a:spcPts val="0"/>
              </a:spcBef>
              <a:spcAft>
                <a:spcPct val="5000"/>
              </a:spcAft>
              <a:buClrTx/>
              <a:buSzTx/>
              <a:buFontTx/>
              <a:buNone/>
              <a:tabLst/>
              <a:defRPr/>
            </a:pPr>
            <a:endPar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sng"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OPTIONAL: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sng"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1.) Review and discuss Summary Type 3 – Volunteering (Epstein, et. al., p. 155)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2.) Complete one of the following rating scales around Volunteering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    a) </a:t>
            </a:r>
            <a:r>
              <a:rPr kumimoji="0" lang="en-US" altLang="en-US" sz="1100" b="0" i="1"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An Inventory of Present Practices of School, Family, and Community Partnerships (</a:t>
            </a: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Epstein, et. al., p. 176)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    b) </a:t>
            </a:r>
            <a:r>
              <a:rPr kumimoji="0" lang="en-US" altLang="en-US" sz="1100" b="0" i="1"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Measure of School, Family, and Community Partnerships (</a:t>
            </a: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Epstein, et. al, p. 327)</a:t>
            </a:r>
            <a:endPar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ct val="5000"/>
              </a:spcAft>
              <a:buClrTx/>
              <a:buSzTx/>
              <a:buFontTx/>
              <a:buNone/>
              <a:tabLst/>
              <a:defRPr/>
            </a:pPr>
            <a:endPar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ct val="500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3.) What’s In A Name?</a:t>
            </a:r>
          </a:p>
          <a:p>
            <a:pPr marL="0" marR="0" lvl="0" indent="0" algn="l" defTabSz="914400" rtl="0" eaLnBrk="1" fontAlgn="auto" latinLnBrk="0" hangingPunct="1">
              <a:lnSpc>
                <a:spcPct val="100000"/>
              </a:lnSpc>
              <a:spcBef>
                <a:spcPts val="0"/>
              </a:spcBef>
              <a:spcAft>
                <a:spcPct val="500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     ** Have each person write their name vertically, then write a word for each letter of their name that describes them – based on that, what areas would be a good fit for them as volunteers?</a:t>
            </a:r>
          </a:p>
          <a:p>
            <a:pPr marL="0" marR="0" lvl="0" indent="0" algn="l" defTabSz="914400" rtl="0" eaLnBrk="1" fontAlgn="auto" latinLnBrk="0" hangingPunct="1">
              <a:lnSpc>
                <a:spcPct val="100000"/>
              </a:lnSpc>
              <a:spcBef>
                <a:spcPts val="0"/>
              </a:spcBef>
              <a:spcAft>
                <a:spcPct val="5000"/>
              </a:spcAft>
              <a:buClrTx/>
              <a:buSzTx/>
              <a:buFontTx/>
              <a:buNone/>
              <a:tabLst/>
              <a:defRPr/>
            </a:pPr>
            <a:endPar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(example:  </a:t>
            </a: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T</a:t>
            </a: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eacher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                  </a:t>
            </a: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A</a:t>
            </a: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lone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          </a:t>
            </a:r>
            <a:r>
              <a:rPr kumimoji="0" lang="en-US" altLang="en-US" sz="1100" b="0" i="0" u="none" strike="noStrike" kern="1200" cap="none" spc="0" normalizeH="0" baseline="0" noProof="0" dirty="0" err="1"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Orga</a:t>
            </a:r>
            <a:r>
              <a:rPr kumimoji="0" lang="en-US" altLang="en-US" sz="1100" b="1" i="0" u="none" strike="noStrike" kern="1200" cap="none" spc="0" normalizeH="0" baseline="0" noProof="0" dirty="0" err="1"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N</a:t>
            </a:r>
            <a:r>
              <a:rPr kumimoji="0" lang="en-US" altLang="en-US" sz="1100" b="0" i="0" u="none" strike="noStrike" kern="1200" cap="none" spc="0" normalizeH="0" baseline="0" noProof="0" dirty="0" err="1"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ized</a:t>
            </a:r>
            <a:endPar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      </a:t>
            </a:r>
            <a:r>
              <a:rPr kumimoji="0" lang="en-US" altLang="en-US" sz="1100" b="0" i="0" u="none" strike="noStrike" kern="1200" cap="none" spc="0" normalizeH="0" baseline="0" noProof="0" dirty="0" err="1"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disabilit</a:t>
            </a:r>
            <a:r>
              <a:rPr kumimoji="0" lang="en-US" altLang="en-US" sz="1100" b="1" i="0" u="none" strike="noStrike" kern="1200" cap="none" spc="0" normalizeH="0" baseline="0" noProof="0" dirty="0" err="1"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Y</a:t>
            </a:r>
            <a:endPar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                  </a:t>
            </a: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A</a:t>
            </a: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cademics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       - I might be good at assisting a teacher with academic support for students, organizing volunteers / activities for teachers or school groups, present information to staff / parents on disabilities.)</a:t>
            </a:r>
          </a:p>
          <a:p>
            <a:pPr marL="0" marR="0" lvl="0" indent="0" algn="l" defTabSz="914400" rtl="0" eaLnBrk="1" fontAlgn="auto" latinLnBrk="0" hangingPunct="1">
              <a:lnSpc>
                <a:spcPct val="100000"/>
              </a:lnSpc>
              <a:spcBef>
                <a:spcPts val="0"/>
              </a:spcBef>
              <a:spcAft>
                <a:spcPct val="5000"/>
              </a:spcAft>
              <a:buClrTx/>
              <a:buSzTx/>
              <a:buFontTx/>
              <a:buNone/>
              <a:tabLst/>
              <a:defRPr/>
            </a:pPr>
            <a:endPar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ct val="5000"/>
              </a:spcAft>
              <a:buClrTx/>
              <a:buSzTx/>
              <a:buFontTx/>
              <a:buNone/>
              <a:tabLst/>
              <a:defRPr/>
            </a:pPr>
            <a:r>
              <a:rPr kumimoji="0" lang="en-US" altLang="en-US" sz="1100" b="0" i="0" u="sng"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VIDEO</a:t>
            </a: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  (2:44)</a:t>
            </a:r>
          </a:p>
          <a:p>
            <a:pPr marL="0" marR="0" lvl="0" indent="0" algn="l" defTabSz="914400" rtl="0" eaLnBrk="1" fontAlgn="auto" latinLnBrk="0" hangingPunct="1">
              <a:lnSpc>
                <a:spcPct val="100000"/>
              </a:lnSpc>
              <a:spcBef>
                <a:spcPts val="0"/>
              </a:spcBef>
              <a:spcAft>
                <a:spcPct val="500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1)  </a:t>
            </a:r>
            <a:r>
              <a:rPr kumimoji="0" lang="en-US" altLang="en-US" sz="1100" b="0" i="1"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NBC Today Show: Education Nation - Putting Parents to Work in the Classroom   </a:t>
            </a: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http://www.youtube.com/watch?v=ubo6L0qQv6Q&amp;list=PLvzOwE5lWqhRPzheyprYHcA8SZl9Qvnpz</a:t>
            </a:r>
          </a:p>
          <a:p>
            <a:pPr marL="0" marR="0" lvl="0" indent="0" algn="l" defTabSz="914400" rtl="0" eaLnBrk="1" fontAlgn="auto" latinLnBrk="0" hangingPunct="1">
              <a:lnSpc>
                <a:spcPct val="100000"/>
              </a:lnSpc>
              <a:spcBef>
                <a:spcPts val="0"/>
              </a:spcBef>
              <a:spcAft>
                <a:spcPct val="5000"/>
              </a:spcAft>
              <a:buClrTx/>
              <a:buSzTx/>
              <a:buFontTx/>
              <a:buNone/>
              <a:tabLst/>
              <a:defRPr/>
            </a:pPr>
            <a:endPar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a:p>
            <a:pPr marL="0" marR="0" lvl="0" indent="0" algn="l" defTabSz="0" rtl="0" eaLnBrk="0" fontAlgn="base" latinLnBrk="0" hangingPunct="0">
              <a:lnSpc>
                <a:spcPct val="100000"/>
              </a:lnSpc>
              <a:spcBef>
                <a:spcPct val="30000"/>
              </a:spcBef>
              <a:spcAft>
                <a:spcPct val="5000"/>
              </a:spcAft>
              <a:buClrTx/>
              <a:buSzTx/>
              <a:buFontTx/>
              <a:buNone/>
              <a:tabLst/>
              <a:defRPr/>
            </a:pPr>
            <a:endPar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endParaRPr>
          </a:p>
        </p:txBody>
      </p:sp>
    </p:spTree>
    <p:extLst>
      <p:ext uri="{BB962C8B-B14F-4D97-AF65-F5344CB8AC3E}">
        <p14:creationId xmlns:p14="http://schemas.microsoft.com/office/powerpoint/2010/main" val="2840868382"/>
      </p:ext>
    </p:extLst>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sz="1100" b="1" dirty="0" smtClean="0">
                <a:latin typeface="Arial" panose="020B0604020202020204" pitchFamily="34" charset="0"/>
                <a:cs typeface="Arial" panose="020B0604020202020204" pitchFamily="34" charset="0"/>
              </a:rPr>
              <a:t>Reminder: “The purpose of these sessions is to not only promote parent-teacher partnerships, but to partner for student progress and better outcomes!  </a:t>
            </a:r>
          </a:p>
          <a:p>
            <a:endParaRPr lang="en-US" sz="1100" dirty="0" smtClean="0">
              <a:latin typeface="Arial" panose="020B0604020202020204" pitchFamily="34" charset="0"/>
              <a:cs typeface="Arial" panose="020B0604020202020204" pitchFamily="34" charset="0"/>
            </a:endParaRPr>
          </a:p>
          <a:p>
            <a:r>
              <a:rPr lang="en-US" sz="1100" b="1" u="sng" dirty="0" smtClean="0">
                <a:latin typeface="Arial" panose="020B0604020202020204" pitchFamily="34" charset="0"/>
                <a:cs typeface="Arial" panose="020B0604020202020204" pitchFamily="34" charset="0"/>
              </a:rPr>
              <a:t>KEY DISCUSSIONS</a:t>
            </a:r>
            <a:r>
              <a:rPr lang="en-US" sz="1100" b="1" dirty="0" smtClean="0">
                <a:latin typeface="Arial" panose="020B0604020202020204" pitchFamily="34" charset="0"/>
                <a:cs typeface="Arial" panose="020B0604020202020204" pitchFamily="34" charset="0"/>
              </a:rPr>
              <a:t>:</a:t>
            </a:r>
          </a:p>
          <a:p>
            <a:pPr marL="228600" indent="-228600">
              <a:buAutoNum type="arabicParenR"/>
            </a:pPr>
            <a:r>
              <a:rPr lang="en-US" sz="1100" b="1" baseline="0" dirty="0" smtClean="0">
                <a:latin typeface="Arial" panose="020B0604020202020204" pitchFamily="34" charset="0"/>
                <a:cs typeface="Arial" panose="020B0604020202020204" pitchFamily="34" charset="0"/>
              </a:rPr>
              <a:t>Give an example of student success because of a team member demonstrating commitment.</a:t>
            </a:r>
          </a:p>
          <a:p>
            <a:pPr marL="228600" indent="-228600">
              <a:buAutoNum type="arabicParenR"/>
            </a:pPr>
            <a:r>
              <a:rPr lang="en-US" sz="1100" b="1" baseline="0" dirty="0" smtClean="0">
                <a:latin typeface="Arial" panose="020B0604020202020204" pitchFamily="34" charset="0"/>
                <a:cs typeface="Arial" panose="020B0604020202020204" pitchFamily="34" charset="0"/>
              </a:rPr>
              <a:t>Give an example of student success because of volunteering.</a:t>
            </a:r>
          </a:p>
          <a:p>
            <a:pPr marL="228600" indent="-228600">
              <a:buAutoNum type="arabicParenR"/>
            </a:pP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How can volunteering improve results for parents?  For teachers and staff?  For the community?</a:t>
            </a:r>
          </a:p>
        </p:txBody>
      </p:sp>
      <p:sp>
        <p:nvSpPr>
          <p:cNvPr id="4" name="Date Placeholder 3"/>
          <p:cNvSpPr>
            <a:spLocks noGrp="1"/>
          </p:cNvSpPr>
          <p:nvPr>
            <p:ph type="dt" idx="10"/>
          </p:nvPr>
        </p:nvSpPr>
        <p:spPr/>
        <p:txBody>
          <a:bodyPr/>
          <a:lstStyle/>
          <a:p>
            <a:fld id="{38F524AA-EDBD-4051-9AB6-9F56711F3FEF}" type="datetime1">
              <a:rPr lang="en-US" altLang="en-US" smtClean="0"/>
              <a:t>9/20/2017</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7</a:t>
            </a:fld>
            <a:endParaRPr lang="en-US" altLang="en-US" sz="1200"/>
          </a:p>
        </p:txBody>
      </p:sp>
    </p:spTree>
    <p:extLst>
      <p:ext uri="{BB962C8B-B14F-4D97-AF65-F5344CB8AC3E}">
        <p14:creationId xmlns:p14="http://schemas.microsoft.com/office/powerpoint/2010/main" val="280359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sz="1100" b="1" u="sng" dirty="0" smtClean="0"/>
              <a:t>KEY DISCUSSIONS</a:t>
            </a:r>
            <a:r>
              <a:rPr lang="en-US" sz="1100" dirty="0" smtClean="0"/>
              <a:t>: </a:t>
            </a:r>
          </a:p>
          <a:p>
            <a:r>
              <a:rPr lang="en-US" sz="1100" dirty="0" smtClean="0"/>
              <a:t>Facilitate group discussion and sharing of ideas in each area based on experiences and recommendations </a:t>
            </a:r>
          </a:p>
          <a:p>
            <a:r>
              <a:rPr lang="en-US" sz="1100" dirty="0" smtClean="0"/>
              <a:t>***REMEMBER</a:t>
            </a:r>
            <a:r>
              <a:rPr lang="en-US" sz="1100" baseline="0" dirty="0" smtClean="0"/>
              <a:t>:  ASK THE PARTICIPANTS TO TRY NOT TO USE SPECIFIC NAMES – AND KEEP CONVERSATIONS CONFIDENTIAL</a:t>
            </a:r>
            <a:endParaRPr lang="en-US" sz="1100" dirty="0" smtClean="0"/>
          </a:p>
          <a:p>
            <a:endParaRPr lang="en-US" sz="1100" b="1" baseline="0" dirty="0" smtClean="0"/>
          </a:p>
          <a:p>
            <a:r>
              <a:rPr lang="en-US" sz="1100" b="1" baseline="0" dirty="0" smtClean="0"/>
              <a:t>* Keeping </a:t>
            </a:r>
            <a:r>
              <a:rPr lang="en-US" sz="1100" b="1" i="1" u="sng" baseline="0" dirty="0" smtClean="0"/>
              <a:t>COMMITMENT and VOLUNTEERING </a:t>
            </a:r>
            <a:r>
              <a:rPr lang="en-US" sz="1100" b="1" baseline="0" dirty="0" smtClean="0"/>
              <a:t>in mind, </a:t>
            </a:r>
          </a:p>
          <a:p>
            <a:endParaRPr lang="en-US" sz="1100" b="1" baseline="0" dirty="0" smtClean="0"/>
          </a:p>
          <a:p>
            <a:pPr marL="228600" indent="-228600">
              <a:buAutoNum type="arabicPeriod"/>
            </a:pPr>
            <a:r>
              <a:rPr lang="en-US" sz="1100" b="1" baseline="0" dirty="0" smtClean="0"/>
              <a:t>What have been your experiences with specific situations of general school activities?</a:t>
            </a:r>
          </a:p>
          <a:p>
            <a:pPr marL="0" indent="0">
              <a:buNone/>
            </a:pPr>
            <a:r>
              <a:rPr lang="en-US" sz="1100" b="0" baseline="0" dirty="0" smtClean="0"/>
              <a:t>       (examples:  student-focused meetings, parent-teacher conferences, PTA, school events, state testing, etc. .)</a:t>
            </a:r>
            <a:br>
              <a:rPr lang="en-US" sz="1100" b="0" baseline="0" dirty="0" smtClean="0"/>
            </a:br>
            <a:r>
              <a:rPr lang="en-US" sz="1100" b="1" baseline="0" dirty="0" smtClean="0"/>
              <a:t/>
            </a:r>
            <a:br>
              <a:rPr lang="en-US" sz="1100" b="1" baseline="0" dirty="0" smtClean="0"/>
            </a:br>
            <a:r>
              <a:rPr lang="en-US" sz="1100" b="1" baseline="0" dirty="0" smtClean="0"/>
              <a:t>	      a) What are the strengths of the (grade level / building / district) in these areas?</a:t>
            </a:r>
          </a:p>
          <a:p>
            <a:pPr marL="0" indent="0">
              <a:buNone/>
            </a:pPr>
            <a:r>
              <a:rPr lang="en-US" sz="1100" b="1" baseline="0" dirty="0" smtClean="0"/>
              <a:t>      b) What would we recommend for improving parent – teacher partnerships in these areas?</a:t>
            </a:r>
          </a:p>
          <a:p>
            <a:pPr marL="0" indent="0">
              <a:buNone/>
            </a:pPr>
            <a:r>
              <a:rPr lang="en-US" sz="1100" b="1" baseline="0" dirty="0" smtClean="0"/>
              <a:t> </a:t>
            </a:r>
            <a:endParaRPr lang="en-US" sz="1100" b="1" dirty="0" smtClean="0"/>
          </a:p>
          <a:p>
            <a:pPr marL="342900" indent="-342900">
              <a:buFont typeface="Arial" panose="020B0604020202020204" pitchFamily="34" charset="0"/>
              <a:buAutoNum type="arabicPeriod" startAt="2"/>
            </a:pPr>
            <a:r>
              <a:rPr lang="en-US" sz="1100" b="1" u="none" baseline="0" dirty="0" smtClean="0"/>
              <a:t>What have been your experiences with specific situations of special education activities?</a:t>
            </a:r>
          </a:p>
          <a:p>
            <a:pPr marL="0" indent="0">
              <a:buFont typeface="Arial" panose="020B0604020202020204" pitchFamily="34" charset="0"/>
              <a:buNone/>
            </a:pPr>
            <a:r>
              <a:rPr lang="en-US" sz="1100" b="0" u="none" baseline="0" dirty="0" smtClean="0"/>
              <a:t>         (Parent concerns / referrals, evaluations, IEP meetings)</a:t>
            </a:r>
          </a:p>
          <a:p>
            <a:pPr marL="0" indent="0">
              <a:buFont typeface="Arial" panose="020B0604020202020204" pitchFamily="34" charset="0"/>
              <a:buNone/>
            </a:pPr>
            <a:endParaRPr lang="en-US" sz="1100" b="1" u="none" baseline="0" dirty="0" smtClean="0"/>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 What are the strengths of the (grade level / building / district) in these areas?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b) What would we recommend for improving parent – teacher partnerships in these areas?</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228600" marR="0" lvl="0" indent="-228600" algn="l" defTabSz="0" rtl="0" eaLnBrk="0" fontAlgn="base" latinLnBrk="0" hangingPunct="0">
              <a:lnSpc>
                <a:spcPct val="100000"/>
              </a:lnSpc>
              <a:spcBef>
                <a:spcPct val="30000"/>
              </a:spcBef>
              <a:spcAft>
                <a:spcPct val="0"/>
              </a:spcAft>
              <a:buClrTx/>
              <a:buSzTx/>
              <a:buFontTx/>
              <a:buAutoNum type="arabicPeriod" startAt="3"/>
              <a:tabLst/>
              <a:defRPr/>
            </a:pPr>
            <a:r>
              <a:rPr kumimoji="0" 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What is an immediate change that you can make around </a:t>
            </a:r>
            <a:r>
              <a:rPr kumimoji="0" lang="en-US" sz="11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COMMITMENT</a:t>
            </a:r>
            <a:r>
              <a:rPr kumimoji="0" 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and </a:t>
            </a:r>
            <a:r>
              <a:rPr kumimoji="0" lang="en-US" sz="11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VOLUNTEERING </a:t>
            </a:r>
            <a:r>
              <a:rPr kumimoji="0" 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that would positively impact success for your student(s)?</a:t>
            </a:r>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5EB89C0B-BED9-4D23-A781-9F93C3A5F4EF}" type="datetime1">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9/20/2017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E703B518-740B-450A-866D-482E359AC801}" type="slidenum">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10735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sz="1100" b="1" dirty="0" smtClean="0"/>
              <a:t>1. Have the group review their "bright ideas" - capture on large poster paper – then Session</a:t>
            </a:r>
            <a:r>
              <a:rPr lang="en-US" sz="1100" b="1" baseline="0" dirty="0" smtClean="0"/>
              <a:t> Highlights form</a:t>
            </a:r>
            <a:endParaRPr lang="en-US" sz="1100" b="1" dirty="0" smtClean="0"/>
          </a:p>
          <a:p>
            <a:endParaRPr lang="en-US" sz="1100" b="1" dirty="0" smtClean="0"/>
          </a:p>
          <a:p>
            <a:r>
              <a:rPr lang="en-US" sz="1100" b="1" dirty="0" smtClean="0"/>
              <a:t>	2. Decide what will be presented to district point of contact </a:t>
            </a:r>
          </a:p>
          <a:p>
            <a:endParaRPr lang="en-US" sz="1100" b="1" dirty="0"/>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E5DE77D3-71B1-4742-9684-6B48F3F35AD6}" type="datetime1">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9/20/2017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E703B518-740B-450A-866D-482E359AC801}" type="slidenum">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41958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EBB09E-469A-4EF4-A490-F85E912A32EA}" type="datetime1">
              <a:rPr lang="en-US" altLang="en-US" smtClean="0"/>
              <a:pPr/>
              <a:t>9/20/2017</a:t>
            </a:fld>
            <a:endParaRPr lang="en-US" altLang="en-US" sz="1800">
              <a:solidFill>
                <a:schemeClr val="tx1"/>
              </a:solidFill>
            </a:endParaRP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45A8B8-F393-4309-A623-05FBFAD8C635}"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552025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37038539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22024340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13775" y="6305550"/>
            <a:ext cx="457200" cy="476250"/>
          </a:xfrm>
        </p:spPr>
        <p:txBody>
          <a:bodyPr/>
          <a:lstStyle>
            <a:lvl1pPr>
              <a:defRPr/>
            </a:lvl1pPr>
          </a:lstStyle>
          <a:p>
            <a:fld id="{37AFE810-CCCD-4479-AB7B-DD7C0B0BD47A}" type="slidenum">
              <a:rPr lang="en-US" altLang="en-US"/>
              <a:pPr/>
              <a:t>‹#›</a:t>
            </a:fld>
            <a:endParaRPr lang="en-US" altLang="en-US" sz="1800">
              <a:solidFill>
                <a:srgbClr val="000000"/>
              </a:solidFill>
            </a:endParaRPr>
          </a:p>
        </p:txBody>
      </p:sp>
    </p:spTree>
    <p:extLst>
      <p:ext uri="{BB962C8B-B14F-4D97-AF65-F5344CB8AC3E}">
        <p14:creationId xmlns:p14="http://schemas.microsoft.com/office/powerpoint/2010/main" val="3727890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EBB09E-469A-4EF4-A490-F85E912A32EA}" type="datetime1">
              <a:rPr lang="en-US" altLang="en-US" smtClean="0">
                <a:solidFill>
                  <a:prstClr val="black">
                    <a:tint val="75000"/>
                  </a:prstClr>
                </a:solidFill>
              </a:rPr>
              <a:pPr/>
              <a:t>9/20/2017</a:t>
            </a:fld>
            <a:endParaRPr lang="en-US" altLang="en-US" sz="1350">
              <a:solidFill>
                <a:prstClr val="black"/>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45A8B8-F393-4309-A623-05FBFAD8C635}" type="slidenum">
              <a:rPr lang="en-US" altLang="en-US" smtClean="0">
                <a:solidFill>
                  <a:prstClr val="black">
                    <a:tint val="75000"/>
                  </a:prstClr>
                </a:solidFill>
              </a:rPr>
              <a:pPr/>
              <a:t>‹#›</a:t>
            </a:fld>
            <a:endParaRPr lang="en-US" altLang="en-US" sz="1350">
              <a:solidFill>
                <a:prstClr val="black"/>
              </a:solidFill>
            </a:endParaRPr>
          </a:p>
        </p:txBody>
      </p:sp>
    </p:spTree>
    <p:extLst>
      <p:ext uri="{BB962C8B-B14F-4D97-AF65-F5344CB8AC3E}">
        <p14:creationId xmlns:p14="http://schemas.microsoft.com/office/powerpoint/2010/main" val="197544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EBB09E-469A-4EF4-A490-F85E912A32EA}" type="datetime1">
              <a:rPr lang="en-US" altLang="en-US" smtClean="0">
                <a:solidFill>
                  <a:prstClr val="black">
                    <a:tint val="75000"/>
                  </a:prstClr>
                </a:solidFill>
              </a:rPr>
              <a:pPr/>
              <a:t>9/20/2017</a:t>
            </a:fld>
            <a:endParaRPr lang="en-US" altLang="en-US" sz="1350">
              <a:solidFill>
                <a:prstClr val="black"/>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BEDE5D-F81B-4CBD-83D0-0E5DD72291A1}" type="slidenum">
              <a:rPr lang="en-US" altLang="en-US" smtClean="0">
                <a:solidFill>
                  <a:prstClr val="black">
                    <a:tint val="75000"/>
                  </a:prstClr>
                </a:solidFill>
              </a:rPr>
              <a:pPr/>
              <a:t>‹#›</a:t>
            </a:fld>
            <a:endParaRPr lang="en-US" altLang="en-US" sz="1350">
              <a:solidFill>
                <a:prstClr val="black"/>
              </a:solidFill>
            </a:endParaRPr>
          </a:p>
        </p:txBody>
      </p:sp>
    </p:spTree>
    <p:extLst>
      <p:ext uri="{BB962C8B-B14F-4D97-AF65-F5344CB8AC3E}">
        <p14:creationId xmlns:p14="http://schemas.microsoft.com/office/powerpoint/2010/main" val="880978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9/20/2017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59251306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9/20/2017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174295763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9/20/2017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139950930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9/20/2017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341231692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A43EF-81FF-40C8-9399-BDC2AFD4C706}" type="datetimeFigureOut">
              <a:rPr lang="en-US" smtClean="0">
                <a:solidFill>
                  <a:prstClr val="black">
                    <a:tint val="75000"/>
                  </a:prstClr>
                </a:solidFill>
              </a:rPr>
              <a:pPr/>
              <a:t>9/20/2017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1FF05B-BEAC-4A14-89E5-899DD502721C}" type="slidenum">
              <a:rPr lang="en-US" altLang="en-US" smtClean="0">
                <a:solidFill>
                  <a:prstClr val="black">
                    <a:tint val="75000"/>
                  </a:prstClr>
                </a:solidFill>
              </a:rPr>
              <a:pPr/>
              <a:t>‹#›</a:t>
            </a:fld>
            <a:endParaRPr lang="en-US" altLang="en-US" sz="1350">
              <a:solidFill>
                <a:prstClr val="black"/>
              </a:solidFill>
            </a:endParaRPr>
          </a:p>
        </p:txBody>
      </p:sp>
    </p:spTree>
    <p:extLst>
      <p:ext uri="{BB962C8B-B14F-4D97-AF65-F5344CB8AC3E}">
        <p14:creationId xmlns:p14="http://schemas.microsoft.com/office/powerpoint/2010/main" val="406638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BB09E-469A-4EF4-A490-F85E912A32EA}" type="datetime1">
              <a:rPr lang="en-US" altLang="en-US" smtClean="0"/>
              <a:pPr/>
              <a:t>9/20/2017</a:t>
            </a:fld>
            <a:endParaRPr lang="en-US" altLang="en-US" sz="1800">
              <a:solidFill>
                <a:schemeClr val="tx1"/>
              </a:solidFill>
            </a:endParaRP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ABEDE5D-F81B-4CBD-83D0-0E5DD72291A1}"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2386040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9/20/2017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244030188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9/20/2017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66556579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9/20/2017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75013518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9/20/2017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291009215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1" y="274638"/>
            <a:ext cx="7499350" cy="11430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13775" y="6305550"/>
            <a:ext cx="457200" cy="476250"/>
          </a:xfrm>
        </p:spPr>
        <p:txBody>
          <a:bodyPr/>
          <a:lstStyle>
            <a:lvl1pPr>
              <a:defRPr/>
            </a:lvl1pPr>
          </a:lstStyle>
          <a:p>
            <a:fld id="{37AFE810-CCCD-4479-AB7B-DD7C0B0BD47A}" type="slidenum">
              <a:rPr lang="en-US" altLang="en-US">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2984342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961FF05B-BEAC-4A14-89E5-899DD502721C}" type="slidenum">
              <a:rPr lang="en-US" altLang="en-US"/>
              <a:pPr/>
              <a:t>‹#›</a:t>
            </a:fld>
            <a:endParaRPr lang="en-US" altLang="en-US" sz="1800">
              <a:solidFill>
                <a:schemeClr val="tx1"/>
              </a:solidFill>
            </a:endParaRPr>
          </a:p>
        </p:txBody>
      </p:sp>
    </p:spTree>
    <p:extLst>
      <p:ext uri="{BB962C8B-B14F-4D97-AF65-F5344CB8AC3E}">
        <p14:creationId xmlns:p14="http://schemas.microsoft.com/office/powerpoint/2010/main" val="346296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13775" y="6305550"/>
            <a:ext cx="457200" cy="476250"/>
          </a:xfrm>
        </p:spPr>
        <p:txBody>
          <a:bodyPr/>
          <a:lstStyle>
            <a:lvl1pPr>
              <a:defRPr/>
            </a:lvl1pPr>
          </a:lstStyle>
          <a:p>
            <a:fld id="{37AFE810-CCCD-4479-AB7B-DD7C0B0BD47A}" type="slidenum">
              <a:rPr lang="en-US" altLang="en-US"/>
              <a:pPr/>
              <a:t>‹#›</a:t>
            </a:fld>
            <a:endParaRPr lang="en-US" altLang="en-US" sz="1800">
              <a:solidFill>
                <a:schemeClr val="tx1"/>
              </a:solidFill>
            </a:endParaRPr>
          </a:p>
        </p:txBody>
      </p:sp>
    </p:spTree>
    <p:extLst>
      <p:ext uri="{BB962C8B-B14F-4D97-AF65-F5344CB8AC3E}">
        <p14:creationId xmlns:p14="http://schemas.microsoft.com/office/powerpoint/2010/main" val="311242266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DF8A00AC-33FF-4A54-8D80-ACBAD94427E6}" type="datetime1">
              <a:rPr lang="en-US" altLang="en-US" smtClean="0"/>
              <a:pPr>
                <a:defRPr/>
              </a:pPr>
              <a:t>9/20/2017</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BDE1038B-1835-4B9B-AF46-F7ABC536215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174015943"/>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D2E4569-C421-4E0B-B888-9773AB5FBA95}" type="datetime1">
              <a:rPr lang="en-US" altLang="en-US" smtClean="0"/>
              <a:pPr>
                <a:defRPr/>
              </a:pPr>
              <a:t>9/20/2017</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A5864EB-D229-41F0-B825-31594D276AA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252014230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Date Placeholder 23"/>
          <p:cNvSpPr>
            <a:spLocks noGrp="1" noChangeArrowheads="1"/>
          </p:cNvSpPr>
          <p:nvPr>
            <p:ph type="dt" sz="half" idx="10"/>
          </p:nvPr>
        </p:nvSpPr>
        <p:spPr>
          <a:ln/>
        </p:spPr>
        <p:txBody>
          <a:bodyPr/>
          <a:lstStyle>
            <a:lvl1pPr>
              <a:defRPr/>
            </a:lvl1pPr>
          </a:lstStyle>
          <a:p>
            <a:pPr>
              <a:defRPr/>
            </a:pPr>
            <a:fld id="{7C122F23-9AFD-4CE0-9C9F-7F2E32029E50}" type="datetime1">
              <a:rPr lang="en-US" altLang="en-US" smtClean="0"/>
              <a:pPr>
                <a:defRPr/>
              </a:pPr>
              <a:t>9/20/2017</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1160A99-8CFA-464E-9BFA-C410F37D2300}"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408713047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96193013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1"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6"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noChangeArrowheads="1"/>
          </p:cNvSpPr>
          <p:nvPr>
            <p:ph type="dt" sz="half" idx="10"/>
          </p:nvPr>
        </p:nvSpPr>
        <p:spPr>
          <a:ln/>
        </p:spPr>
        <p:txBody>
          <a:bodyPr/>
          <a:lstStyle>
            <a:lvl1pPr>
              <a:defRPr/>
            </a:lvl1pPr>
          </a:lstStyle>
          <a:p>
            <a:pPr>
              <a:defRPr/>
            </a:pPr>
            <a:fld id="{2961D2BF-9B62-45AE-8316-1DF03B884644}" type="datetime1">
              <a:rPr lang="en-US" altLang="en-US" smtClean="0"/>
              <a:pPr>
                <a:defRPr/>
              </a:pPr>
              <a:t>9/20/2017</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2B82226B-269B-4AE0-80DF-6A880DD5E7BA}"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04940600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3"/>
          <p:cNvSpPr>
            <a:spLocks noGrp="1" noChangeArrowheads="1"/>
          </p:cNvSpPr>
          <p:nvPr>
            <p:ph type="dt" sz="half" idx="10"/>
          </p:nvPr>
        </p:nvSpPr>
        <p:spPr>
          <a:ln/>
        </p:spPr>
        <p:txBody>
          <a:bodyPr/>
          <a:lstStyle>
            <a:lvl1pPr>
              <a:defRPr/>
            </a:lvl1pPr>
          </a:lstStyle>
          <a:p>
            <a:pPr>
              <a:defRPr/>
            </a:pPr>
            <a:fld id="{5BD614F0-FD60-456D-8233-DB4C75C69FAD}" type="datetime1">
              <a:rPr lang="en-US" altLang="en-US" smtClean="0"/>
              <a:pPr>
                <a:defRPr/>
              </a:pPr>
              <a:t>9/20/2017</a:t>
            </a:fld>
            <a:endParaRPr lang="en-US" altLang="en-US" sz="1350" dirty="0">
              <a:solidFill>
                <a:srgbClr val="000000"/>
              </a:solidFill>
            </a:endParaRPr>
          </a:p>
        </p:txBody>
      </p:sp>
      <p:sp>
        <p:nvSpPr>
          <p:cNvPr id="8"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Slide Number Placeholder 21"/>
          <p:cNvSpPr>
            <a:spLocks noGrp="1" noChangeArrowheads="1"/>
          </p:cNvSpPr>
          <p:nvPr>
            <p:ph type="sldNum" sz="quarter" idx="12"/>
          </p:nvPr>
        </p:nvSpPr>
        <p:spPr>
          <a:ln/>
        </p:spPr>
        <p:txBody>
          <a:bodyPr/>
          <a:lstStyle>
            <a:lvl1pPr>
              <a:defRPr/>
            </a:lvl1pPr>
          </a:lstStyle>
          <a:p>
            <a:pPr>
              <a:defRPr/>
            </a:pPr>
            <a:fld id="{9E919790-9000-40EC-BF37-F4C8D095B3B3}"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924720464"/>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noChangeArrowheads="1"/>
          </p:cNvSpPr>
          <p:nvPr>
            <p:ph type="dt" sz="half" idx="10"/>
          </p:nvPr>
        </p:nvSpPr>
        <p:spPr>
          <a:ln/>
        </p:spPr>
        <p:txBody>
          <a:bodyPr/>
          <a:lstStyle>
            <a:lvl1pPr>
              <a:defRPr/>
            </a:lvl1pPr>
          </a:lstStyle>
          <a:p>
            <a:pPr>
              <a:defRPr/>
            </a:pPr>
            <a:fld id="{AE192B90-31D4-4851-B128-41369D347446}" type="datetime1">
              <a:rPr lang="en-US" altLang="en-US" smtClean="0"/>
              <a:pPr>
                <a:defRPr/>
              </a:pPr>
              <a:t>9/20/2017</a:t>
            </a:fld>
            <a:endParaRPr lang="en-US" altLang="en-US" sz="1350" dirty="0">
              <a:solidFill>
                <a:srgbClr val="000000"/>
              </a:solidFill>
            </a:endParaRPr>
          </a:p>
        </p:txBody>
      </p:sp>
      <p:sp>
        <p:nvSpPr>
          <p:cNvPr id="4"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Slide Number Placeholder 21"/>
          <p:cNvSpPr>
            <a:spLocks noGrp="1" noChangeArrowheads="1"/>
          </p:cNvSpPr>
          <p:nvPr>
            <p:ph type="sldNum" sz="quarter" idx="12"/>
          </p:nvPr>
        </p:nvSpPr>
        <p:spPr>
          <a:ln/>
        </p:spPr>
        <p:txBody>
          <a:bodyPr/>
          <a:lstStyle>
            <a:lvl1pPr>
              <a:defRPr/>
            </a:lvl1pPr>
          </a:lstStyle>
          <a:p>
            <a:pPr>
              <a:defRPr/>
            </a:pPr>
            <a:fld id="{B1A319A0-9814-4947-AA71-170628D368E3}"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576030205"/>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noChangeArrowheads="1"/>
          </p:cNvSpPr>
          <p:nvPr>
            <p:ph type="dt" sz="half" idx="10"/>
          </p:nvPr>
        </p:nvSpPr>
        <p:spPr>
          <a:ln/>
        </p:spPr>
        <p:txBody>
          <a:bodyPr/>
          <a:lstStyle>
            <a:lvl1pPr>
              <a:defRPr/>
            </a:lvl1pPr>
          </a:lstStyle>
          <a:p>
            <a:pPr>
              <a:defRPr/>
            </a:pPr>
            <a:fld id="{44A27156-20D2-437A-844C-9C4AAB9B3C49}" type="datetime1">
              <a:rPr lang="en-US" altLang="en-US" smtClean="0"/>
              <a:pPr>
                <a:defRPr/>
              </a:pPr>
              <a:t>9/20/2017</a:t>
            </a:fld>
            <a:endParaRPr lang="en-US" altLang="en-US" sz="1350" dirty="0">
              <a:solidFill>
                <a:srgbClr val="000000"/>
              </a:solidFill>
            </a:endParaRPr>
          </a:p>
        </p:txBody>
      </p:sp>
      <p:sp>
        <p:nvSpPr>
          <p:cNvPr id="3"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Slide Number Placeholder 21"/>
          <p:cNvSpPr>
            <a:spLocks noGrp="1" noChangeArrowheads="1"/>
          </p:cNvSpPr>
          <p:nvPr>
            <p:ph type="sldNum" sz="quarter" idx="12"/>
          </p:nvPr>
        </p:nvSpPr>
        <p:spPr>
          <a:ln/>
        </p:spPr>
        <p:txBody>
          <a:bodyPr/>
          <a:lstStyle>
            <a:lvl1pPr>
              <a:defRPr/>
            </a:lvl1pPr>
          </a:lstStyle>
          <a:p>
            <a:pPr>
              <a:defRPr/>
            </a:pPr>
            <a:fld id="{4ABADA57-DC5C-4ABD-AD90-EA4AB112B51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4189136177"/>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428A06A6-8019-461A-BD95-2BA9F34331A9}" type="datetime1">
              <a:rPr lang="en-US" altLang="en-US" smtClean="0"/>
              <a:pPr>
                <a:defRPr/>
              </a:pPr>
              <a:t>9/20/2017</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4CC047CD-44B4-495C-8BCE-C73BAA14619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714936385"/>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sym typeface="Gill Sans MT" panose="020B0502020104020203" pitchFamily="34" charset="0"/>
            </a:endParaRP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DB4A79E6-2937-4F2C-9D49-B434E48A029C}" type="datetime1">
              <a:rPr lang="en-US" altLang="en-US" smtClean="0"/>
              <a:pPr>
                <a:defRPr/>
              </a:pPr>
              <a:t>9/20/2017</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90BD86C1-0F73-412F-A14A-C0FBC298ED9A}"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93001732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61089716-279F-4DA2-83C3-0D13711806EC}" type="datetime1">
              <a:rPr lang="en-US" altLang="en-US" smtClean="0"/>
              <a:pPr>
                <a:defRPr/>
              </a:pPr>
              <a:t>9/20/2017</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AA1B0AC3-BD0F-40AD-ACC8-CE5302D99CE0}"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81836403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4"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1"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3FD0ACE-D1F4-4988-B0B6-99179A319F47}" type="datetime1">
              <a:rPr lang="en-US" altLang="en-US" smtClean="0"/>
              <a:pPr>
                <a:defRPr/>
              </a:pPr>
              <a:t>9/20/2017</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5922A5C7-1FD6-4390-856E-91DB14EABF17}"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2561583376"/>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DF8A00AC-33FF-4A54-8D80-ACBAD94427E6}" type="datetime1">
              <a:rPr lang="en-US" altLang="en-US" smtClean="0"/>
              <a:t>9/20/2017</a:t>
            </a:fld>
            <a:endParaRPr lang="en-US" altLang="en-US" sz="1800" dirty="0">
              <a:solidFill>
                <a:schemeClr val="tx1"/>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BDE1038B-1835-4B9B-AF46-F7ABC536215D}" type="slidenum">
              <a:rPr lang="en-US" altLang="en-US"/>
              <a:pPr>
                <a:defRPr/>
              </a:pPr>
              <a:t>‹#›</a:t>
            </a:fld>
            <a:endParaRPr lang="en-US" altLang="en-US" sz="1800" dirty="0">
              <a:solidFill>
                <a:schemeClr val="tx1"/>
              </a:solidFill>
            </a:endParaRPr>
          </a:p>
        </p:txBody>
      </p:sp>
      <p:pic>
        <p:nvPicPr>
          <p:cNvPr id="7"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922562636"/>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D2E4569-C421-4E0B-B888-9773AB5FBA95}" type="datetime1">
              <a:rPr lang="en-US" altLang="en-US" smtClean="0"/>
              <a:t>9/20/2017</a:t>
            </a:fld>
            <a:endParaRPr lang="en-US" altLang="en-US" sz="1800" dirty="0">
              <a:solidFill>
                <a:schemeClr val="tx1"/>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A5864EB-D229-41F0-B825-31594D276AAD}"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427338139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357171289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23"/>
          <p:cNvSpPr>
            <a:spLocks noGrp="1" noChangeArrowheads="1"/>
          </p:cNvSpPr>
          <p:nvPr>
            <p:ph type="dt" sz="half" idx="10"/>
          </p:nvPr>
        </p:nvSpPr>
        <p:spPr>
          <a:ln/>
        </p:spPr>
        <p:txBody>
          <a:bodyPr/>
          <a:lstStyle>
            <a:lvl1pPr>
              <a:defRPr/>
            </a:lvl1pPr>
          </a:lstStyle>
          <a:p>
            <a:pPr>
              <a:defRPr/>
            </a:pPr>
            <a:fld id="{7C122F23-9AFD-4CE0-9C9F-7F2E32029E50}" type="datetime1">
              <a:rPr lang="en-US" altLang="en-US" smtClean="0"/>
              <a:t>9/20/2017</a:t>
            </a:fld>
            <a:endParaRPr lang="en-US" altLang="en-US" sz="1800" dirty="0">
              <a:solidFill>
                <a:schemeClr val="tx1"/>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1160A99-8CFA-464E-9BFA-C410F37D2300}"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2587838376"/>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noChangeArrowheads="1"/>
          </p:cNvSpPr>
          <p:nvPr>
            <p:ph type="dt" sz="half" idx="10"/>
          </p:nvPr>
        </p:nvSpPr>
        <p:spPr>
          <a:ln/>
        </p:spPr>
        <p:txBody>
          <a:bodyPr/>
          <a:lstStyle>
            <a:lvl1pPr>
              <a:defRPr/>
            </a:lvl1pPr>
          </a:lstStyle>
          <a:p>
            <a:pPr>
              <a:defRPr/>
            </a:pPr>
            <a:fld id="{2961D2BF-9B62-45AE-8316-1DF03B884644}" type="datetime1">
              <a:rPr lang="en-US" altLang="en-US" smtClean="0"/>
              <a:t>9/20/2017</a:t>
            </a:fld>
            <a:endParaRPr lang="en-US" altLang="en-US" sz="1800" dirty="0">
              <a:solidFill>
                <a:schemeClr val="tx1"/>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2B82226B-269B-4AE0-80DF-6A880DD5E7BA}"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4044295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3"/>
          <p:cNvSpPr>
            <a:spLocks noGrp="1" noChangeArrowheads="1"/>
          </p:cNvSpPr>
          <p:nvPr>
            <p:ph type="dt" sz="half" idx="10"/>
          </p:nvPr>
        </p:nvSpPr>
        <p:spPr>
          <a:ln/>
        </p:spPr>
        <p:txBody>
          <a:bodyPr/>
          <a:lstStyle>
            <a:lvl1pPr>
              <a:defRPr/>
            </a:lvl1pPr>
          </a:lstStyle>
          <a:p>
            <a:pPr>
              <a:defRPr/>
            </a:pPr>
            <a:fld id="{5BD614F0-FD60-456D-8233-DB4C75C69FAD}" type="datetime1">
              <a:rPr lang="en-US" altLang="en-US" smtClean="0"/>
              <a:t>9/20/2017</a:t>
            </a:fld>
            <a:endParaRPr lang="en-US" altLang="en-US" sz="1800" dirty="0">
              <a:solidFill>
                <a:schemeClr val="tx1"/>
              </a:solidFill>
            </a:endParaRPr>
          </a:p>
        </p:txBody>
      </p:sp>
      <p:sp>
        <p:nvSpPr>
          <p:cNvPr id="8"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Slide Number Placeholder 21"/>
          <p:cNvSpPr>
            <a:spLocks noGrp="1" noChangeArrowheads="1"/>
          </p:cNvSpPr>
          <p:nvPr>
            <p:ph type="sldNum" sz="quarter" idx="12"/>
          </p:nvPr>
        </p:nvSpPr>
        <p:spPr>
          <a:ln/>
        </p:spPr>
        <p:txBody>
          <a:bodyPr/>
          <a:lstStyle>
            <a:lvl1pPr>
              <a:defRPr/>
            </a:lvl1pPr>
          </a:lstStyle>
          <a:p>
            <a:pPr>
              <a:defRPr/>
            </a:pPr>
            <a:fld id="{9E919790-9000-40EC-BF37-F4C8D095B3B3}"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655473169"/>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noChangeArrowheads="1"/>
          </p:cNvSpPr>
          <p:nvPr>
            <p:ph type="dt" sz="half" idx="10"/>
          </p:nvPr>
        </p:nvSpPr>
        <p:spPr>
          <a:ln/>
        </p:spPr>
        <p:txBody>
          <a:bodyPr/>
          <a:lstStyle>
            <a:lvl1pPr>
              <a:defRPr/>
            </a:lvl1pPr>
          </a:lstStyle>
          <a:p>
            <a:pPr>
              <a:defRPr/>
            </a:pPr>
            <a:fld id="{AE192B90-31D4-4851-B128-41369D347446}" type="datetime1">
              <a:rPr lang="en-US" altLang="en-US" smtClean="0"/>
              <a:t>9/20/2017</a:t>
            </a:fld>
            <a:endParaRPr lang="en-US" altLang="en-US" sz="1800" dirty="0">
              <a:solidFill>
                <a:schemeClr val="tx1"/>
              </a:solidFill>
            </a:endParaRPr>
          </a:p>
        </p:txBody>
      </p:sp>
      <p:sp>
        <p:nvSpPr>
          <p:cNvPr id="4"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Slide Number Placeholder 21"/>
          <p:cNvSpPr>
            <a:spLocks noGrp="1" noChangeArrowheads="1"/>
          </p:cNvSpPr>
          <p:nvPr>
            <p:ph type="sldNum" sz="quarter" idx="12"/>
          </p:nvPr>
        </p:nvSpPr>
        <p:spPr>
          <a:ln/>
        </p:spPr>
        <p:txBody>
          <a:bodyPr/>
          <a:lstStyle>
            <a:lvl1pPr>
              <a:defRPr/>
            </a:lvl1pPr>
          </a:lstStyle>
          <a:p>
            <a:pPr>
              <a:defRPr/>
            </a:pPr>
            <a:fld id="{B1A319A0-9814-4947-AA71-170628D368E3}"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587243955"/>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23"/>
          <p:cNvSpPr>
            <a:spLocks noGrp="1" noChangeArrowheads="1"/>
          </p:cNvSpPr>
          <p:nvPr>
            <p:ph type="dt" sz="half" idx="10"/>
          </p:nvPr>
        </p:nvSpPr>
        <p:spPr>
          <a:ln/>
        </p:spPr>
        <p:txBody>
          <a:bodyPr/>
          <a:lstStyle>
            <a:lvl1pPr>
              <a:defRPr/>
            </a:lvl1pPr>
          </a:lstStyle>
          <a:p>
            <a:pPr>
              <a:defRPr/>
            </a:pPr>
            <a:fld id="{44A27156-20D2-437A-844C-9C4AAB9B3C49}" type="datetime1">
              <a:rPr lang="en-US" altLang="en-US" smtClean="0"/>
              <a:t>9/20/2017</a:t>
            </a:fld>
            <a:endParaRPr lang="en-US" altLang="en-US" sz="1800" dirty="0">
              <a:solidFill>
                <a:schemeClr val="tx1"/>
              </a:solidFill>
            </a:endParaRPr>
          </a:p>
        </p:txBody>
      </p:sp>
      <p:sp>
        <p:nvSpPr>
          <p:cNvPr id="3"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Slide Number Placeholder 21"/>
          <p:cNvSpPr>
            <a:spLocks noGrp="1" noChangeArrowheads="1"/>
          </p:cNvSpPr>
          <p:nvPr>
            <p:ph type="sldNum" sz="quarter" idx="12"/>
          </p:nvPr>
        </p:nvSpPr>
        <p:spPr>
          <a:ln/>
        </p:spPr>
        <p:txBody>
          <a:bodyPr/>
          <a:lstStyle>
            <a:lvl1pPr>
              <a:defRPr/>
            </a:lvl1pPr>
          </a:lstStyle>
          <a:p>
            <a:pPr>
              <a:defRPr/>
            </a:pPr>
            <a:fld id="{4ABADA57-DC5C-4ABD-AD90-EA4AB112B51D}" type="slidenum">
              <a:rPr lang="en-US" altLang="en-US"/>
              <a:pPr>
                <a:defRPr/>
              </a:pPr>
              <a:t>‹#›</a:t>
            </a:fld>
            <a:endParaRPr lang="en-US" altLang="en-US" sz="1800" dirty="0">
              <a:solidFill>
                <a:schemeClr val="tx1"/>
              </a:solidFill>
            </a:endParaRPr>
          </a:p>
        </p:txBody>
      </p:sp>
      <p:pic>
        <p:nvPicPr>
          <p:cNvPr id="5"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313076447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428A06A6-8019-461A-BD95-2BA9F34331A9}" type="datetime1">
              <a:rPr lang="en-US" altLang="en-US" smtClean="0"/>
              <a:t>9/20/2017</a:t>
            </a:fld>
            <a:endParaRPr lang="en-US" altLang="en-US" sz="1800" dirty="0">
              <a:solidFill>
                <a:schemeClr val="tx1"/>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4CC047CD-44B4-495C-8BCE-C73BAA14619D}" type="slidenum">
              <a:rPr lang="en-US" altLang="en-US"/>
              <a:pPr>
                <a:defRPr/>
              </a:pPr>
              <a:t>‹#›</a:t>
            </a:fld>
            <a:endParaRPr lang="en-US" altLang="en-US" sz="1800" dirty="0">
              <a:solidFill>
                <a:schemeClr val="tx1"/>
              </a:solidFill>
            </a:endParaRPr>
          </a:p>
        </p:txBody>
      </p:sp>
      <p:pic>
        <p:nvPicPr>
          <p:cNvPr id="8"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118632247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MT" panose="020B0502020104020203" pitchFamily="34"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DB4A79E6-2937-4F2C-9D49-B434E48A029C}" type="datetime1">
              <a:rPr lang="en-US" altLang="en-US" smtClean="0"/>
              <a:t>9/20/2017</a:t>
            </a:fld>
            <a:endParaRPr lang="en-US" altLang="en-US" sz="1800" dirty="0">
              <a:solidFill>
                <a:schemeClr val="tx1"/>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90BD86C1-0F73-412F-A14A-C0FBC298ED9A}"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3661513676"/>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61089716-279F-4DA2-83C3-0D13711806EC}" type="datetime1">
              <a:rPr lang="en-US" altLang="en-US" smtClean="0"/>
              <a:t>9/20/2017</a:t>
            </a:fld>
            <a:endParaRPr lang="en-US" altLang="en-US" sz="1800" dirty="0">
              <a:solidFill>
                <a:schemeClr val="tx1"/>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AA1B0AC3-BD0F-40AD-ACC8-CE5302D99CE0}"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166487189"/>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3FD0ACE-D1F4-4988-B0B6-99179A319F47}" type="datetime1">
              <a:rPr lang="en-US" altLang="en-US" smtClean="0"/>
              <a:t>9/20/2017</a:t>
            </a:fld>
            <a:endParaRPr lang="en-US" altLang="en-US" sz="1800" dirty="0">
              <a:solidFill>
                <a:schemeClr val="tx1"/>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5922A5C7-1FD6-4390-856E-91DB14EABF17}"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2663467117"/>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and body 1">
    <p:spTree>
      <p:nvGrpSpPr>
        <p:cNvPr id="1" name="Shape 35"/>
        <p:cNvGrpSpPr/>
        <p:nvPr/>
      </p:nvGrpSpPr>
      <p:grpSpPr>
        <a:xfrm>
          <a:off x="0" y="0"/>
          <a:ext cx="0" cy="0"/>
          <a:chOff x="0" y="0"/>
          <a:chExt cx="0" cy="0"/>
        </a:xfrm>
      </p:grpSpPr>
      <p:sp>
        <p:nvSpPr>
          <p:cNvPr id="36" name="Shape 36"/>
          <p:cNvSpPr/>
          <p:nvPr/>
        </p:nvSpPr>
        <p:spPr>
          <a:xfrm>
            <a:off x="-2275" y="6229333"/>
            <a:ext cx="9144000" cy="614800"/>
          </a:xfrm>
          <a:prstGeom prst="rect">
            <a:avLst/>
          </a:prstGeom>
          <a:solidFill>
            <a:srgbClr val="A61C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311700" y="1536633"/>
            <a:ext cx="8520600" cy="4585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grpSp>
        <p:nvGrpSpPr>
          <p:cNvPr id="40" name="Shape 40"/>
          <p:cNvGrpSpPr/>
          <p:nvPr/>
        </p:nvGrpSpPr>
        <p:grpSpPr>
          <a:xfrm>
            <a:off x="137874" y="6296300"/>
            <a:ext cx="1488242" cy="485249"/>
            <a:chOff x="137874" y="4722224"/>
            <a:chExt cx="1488242" cy="363937"/>
          </a:xfrm>
        </p:grpSpPr>
        <p:pic>
          <p:nvPicPr>
            <p:cNvPr id="41" name="Shape 41"/>
            <p:cNvPicPr preferRelativeResize="0"/>
            <p:nvPr/>
          </p:nvPicPr>
          <p:blipFill>
            <a:blip r:embed="rId2">
              <a:alphaModFix/>
            </a:blip>
            <a:stretch>
              <a:fillRect/>
            </a:stretch>
          </p:blipFill>
          <p:spPr>
            <a:xfrm>
              <a:off x="971612" y="4726037"/>
              <a:ext cx="654504" cy="360125"/>
            </a:xfrm>
            <a:prstGeom prst="rect">
              <a:avLst/>
            </a:prstGeom>
            <a:noFill/>
            <a:ln>
              <a:noFill/>
            </a:ln>
          </p:spPr>
        </p:pic>
        <p:pic>
          <p:nvPicPr>
            <p:cNvPr id="42" name="Shape 42"/>
            <p:cNvPicPr preferRelativeResize="0"/>
            <p:nvPr/>
          </p:nvPicPr>
          <p:blipFill>
            <a:blip r:embed="rId3">
              <a:alphaModFix/>
            </a:blip>
            <a:stretch>
              <a:fillRect/>
            </a:stretch>
          </p:blipFill>
          <p:spPr>
            <a:xfrm>
              <a:off x="137874" y="4722224"/>
              <a:ext cx="765000" cy="360124"/>
            </a:xfrm>
            <a:prstGeom prst="rect">
              <a:avLst/>
            </a:prstGeom>
            <a:noFill/>
            <a:ln>
              <a:noFill/>
            </a:ln>
          </p:spPr>
        </p:pic>
      </p:grpSp>
    </p:spTree>
    <p:extLst>
      <p:ext uri="{BB962C8B-B14F-4D97-AF65-F5344CB8AC3E}">
        <p14:creationId xmlns:p14="http://schemas.microsoft.com/office/powerpoint/2010/main" val="135951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263973549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217652470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A43EF-81FF-40C8-9399-BDC2AFD4C706}" type="datetimeFigureOut">
              <a:rPr lang="en-US" smtClean="0"/>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FF05B-BEAC-4A14-89E5-899DD502721C}"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49617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342404315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162496490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8A43EF-81FF-40C8-9399-BDC2AFD4C706}" type="datetimeFigureOut">
              <a:rPr lang="en-US" smtClean="0"/>
              <a:t>9/20/2017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157691943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8A43EF-81FF-40C8-9399-BDC2AFD4C706}" type="datetimeFigureOut">
              <a:rPr lang="en-US" smtClean="0">
                <a:solidFill>
                  <a:prstClr val="black">
                    <a:tint val="75000"/>
                  </a:prstClr>
                </a:solidFill>
              </a:rPr>
              <a:pPr/>
              <a:t>9/20/2017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475432-E7B5-4D67-89DE-353158CBD8D2}" type="slidenum">
              <a:rPr lang="en-US" altLang="en-US" smtClean="0">
                <a:solidFill>
                  <a:prstClr val="black">
                    <a:tint val="75000"/>
                  </a:prstClr>
                </a:solidFill>
              </a:rPr>
              <a:pPr/>
              <a:t>‹#›</a:t>
            </a:fld>
            <a:endParaRPr lang="en-US" altLang="en-US" sz="1350">
              <a:solidFill>
                <a:prstClr val="black"/>
              </a:solidFill>
            </a:endParaRPr>
          </a:p>
        </p:txBody>
      </p:sp>
    </p:spTree>
    <p:extLst>
      <p:ext uri="{BB962C8B-B14F-4D97-AF65-F5344CB8AC3E}">
        <p14:creationId xmlns:p14="http://schemas.microsoft.com/office/powerpoint/2010/main" val="64219028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2051" name="Oval 7"/>
          <p:cNvSpPr>
            <a:spLocks noChangeArrowheads="1"/>
          </p:cNvSpPr>
          <p:nvPr/>
        </p:nvSpPr>
        <p:spPr bwMode="auto">
          <a:xfrm>
            <a:off x="168275" y="20638"/>
            <a:ext cx="1703388" cy="1703387"/>
          </a:xfrm>
          <a:prstGeom prst="ellipse">
            <a:avLst/>
          </a:prstGeom>
          <a:noFill/>
          <a:ln w="27305" cap="rnd" cmpd="sng">
            <a:solidFill>
              <a:srgbClr val="FFC2C4"/>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ltLang="en-US">
              <a:solidFill>
                <a:srgbClr val="FFFFFF"/>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p:txBody>
      </p:sp>
      <p:sp>
        <p:nvSpPr>
          <p:cNvPr id="2052" name="Donut 10"/>
          <p:cNvSpPr>
            <a:spLocks noChangeArrowheads="1"/>
          </p:cNvSpPr>
          <p:nvPr/>
        </p:nvSpPr>
        <p:spPr bwMode="auto">
          <a:xfrm rot="2315675">
            <a:off x="182563" y="1055688"/>
            <a:ext cx="1125537" cy="1101725"/>
          </a:xfrm>
          <a:custGeom>
            <a:avLst/>
            <a:gdLst>
              <a:gd name="G0" fmla="+- 2555 0 0"/>
              <a:gd name="G1" fmla="+- 21600 0 2555"/>
              <a:gd name="G2" fmla="+- 21600 0 255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55" y="10800"/>
                </a:moveTo>
                <a:cubicBezTo>
                  <a:pt x="2555" y="15354"/>
                  <a:pt x="6246" y="19045"/>
                  <a:pt x="10800" y="19045"/>
                </a:cubicBezTo>
                <a:cubicBezTo>
                  <a:pt x="15354" y="19045"/>
                  <a:pt x="19045" y="15354"/>
                  <a:pt x="19045" y="10800"/>
                </a:cubicBezTo>
                <a:cubicBezTo>
                  <a:pt x="19045" y="6246"/>
                  <a:pt x="15354" y="2555"/>
                  <a:pt x="10800" y="2555"/>
                </a:cubicBezTo>
                <a:cubicBezTo>
                  <a:pt x="6246" y="2555"/>
                  <a:pt x="2555" y="6246"/>
                  <a:pt x="2555" y="10800"/>
                </a:cubicBezTo>
                <a:close/>
              </a:path>
            </a:pathLst>
          </a:custGeom>
          <a:gradFill rotWithShape="1">
            <a:gsLst>
              <a:gs pos="0">
                <a:srgbClr val="FFEEEF"/>
              </a:gs>
              <a:gs pos="70000">
                <a:srgbClr val="FFF7F7"/>
              </a:gs>
              <a:gs pos="100000">
                <a:srgbClr val="FF1F30"/>
              </a:gs>
            </a:gsLst>
            <a:path path="rect">
              <a:fillToRect l="-407500" t="-50000" r="-407500" b="-50000"/>
            </a:path>
          </a:gradFill>
          <a:ln w="7350" cap="rnd" cmpd="sng">
            <a:solidFill>
              <a:srgbClr val="FF0317"/>
            </a:solidFill>
            <a:bevel/>
            <a:headEnd/>
            <a:tailEnd/>
          </a:ln>
        </p:spPr>
        <p:txBody>
          <a:bodyPr anchor="ctr"/>
          <a:lstStyle/>
          <a:p>
            <a:pPr algn="ctr"/>
            <a:endParaRPr lang="en-US" altLang="en-US">
              <a:solidFill>
                <a:srgbClr val="FFFFFF"/>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p:txBody>
      </p:sp>
      <p:sp>
        <p:nvSpPr>
          <p:cNvPr id="2053" name="Rectangle 11"/>
          <p:cNvSpPr>
            <a:spLocks noChangeArrowheads="1"/>
          </p:cNvSpPr>
          <p:nvPr/>
        </p:nvSpPr>
        <p:spPr bwMode="auto">
          <a:xfrm>
            <a:off x="1012825" y="0"/>
            <a:ext cx="8131175" cy="6858000"/>
          </a:xfrm>
          <a:prstGeom prst="rect">
            <a:avLst/>
          </a:prstGeom>
          <a:solidFill>
            <a:schemeClr val="bg1"/>
          </a:solidFill>
          <a:ln>
            <a:noFill/>
          </a:ln>
          <a:extLst>
            <a:ext uri="{91240B29-F687-4F45-9708-019B960494DF}">
              <a14:hiddenLine xmlns:a14="http://schemas.microsoft.com/office/drawing/2010/main" w="25400" cap="rnd" cmpd="sng">
                <a:solidFill>
                  <a:srgbClr val="FFFFFF"/>
                </a:solidFill>
                <a:bevel/>
                <a:headEnd/>
                <a:tailEnd/>
              </a14:hiddenLine>
            </a:ext>
          </a:extLst>
        </p:spPr>
        <p:txBody>
          <a:bodyPr anchor="ctr"/>
          <a:lstStyle/>
          <a:p>
            <a:pPr algn="ctr"/>
            <a:endParaRPr lang="en-US" altLang="en-US">
              <a:solidFill>
                <a:srgbClr val="FFFFFF"/>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p:txBody>
      </p:sp>
      <p:sp>
        <p:nvSpPr>
          <p:cNvPr id="2054" name="Title Placeholder 4"/>
          <p:cNvSpPr>
            <a:spLocks noGrp="1" noChangeArrowheads="1"/>
          </p:cNvSpPr>
          <p:nvPr>
            <p:ph type="title" idx="4294967295"/>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sym typeface="Gill Sans MT" panose="020B0502020104020203" pitchFamily="34" charset="0"/>
              </a:rPr>
              <a:t>Click to edit Master title style</a:t>
            </a:r>
          </a:p>
        </p:txBody>
      </p:sp>
      <p:sp>
        <p:nvSpPr>
          <p:cNvPr id="2058" name="Slide Number Placeholder 21"/>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200">
                <a:solidFill>
                  <a:srgbClr val="E10C1D"/>
                </a:solidFill>
              </a:defRPr>
            </a:lvl1pPr>
          </a:lstStyle>
          <a:p>
            <a:fld id="{2B475432-E7B5-4D67-89DE-353158CBD8D2}" type="slidenum">
              <a:rPr lang="en-US" altLang="en-US"/>
              <a:pPr/>
              <a:t>‹#›</a:t>
            </a:fld>
            <a:endParaRPr lang="en-US" altLang="en-US" sz="1800">
              <a:solidFill>
                <a:schemeClr val="tx1"/>
              </a:solidFill>
            </a:endParaRPr>
          </a:p>
        </p:txBody>
      </p:sp>
      <p:sp>
        <p:nvSpPr>
          <p:cNvPr id="2059" name="Rectangle 14"/>
          <p:cNvSpPr>
            <a:spLocks noChangeArrowheads="1"/>
          </p:cNvSpPr>
          <p:nvPr/>
        </p:nvSpPr>
        <p:spPr bwMode="auto">
          <a:xfrm>
            <a:off x="1014413" y="0"/>
            <a:ext cx="73025" cy="6858000"/>
          </a:xfrm>
          <a:prstGeom prst="rect">
            <a:avLst/>
          </a:prstGeom>
          <a:solidFill>
            <a:schemeClr val="bg1"/>
          </a:solidFill>
          <a:ln>
            <a:noFill/>
          </a:ln>
          <a:extLst>
            <a:ext uri="{91240B29-F687-4F45-9708-019B960494DF}">
              <a14:hiddenLine xmlns:a14="http://schemas.microsoft.com/office/drawing/2010/main" w="25400" cap="rnd" cmpd="sng">
                <a:solidFill>
                  <a:srgbClr val="FFFFFF"/>
                </a:solidFill>
                <a:bevel/>
                <a:headEnd/>
                <a:tailEnd/>
              </a14:hiddenLine>
            </a:ext>
          </a:extLst>
        </p:spPr>
        <p:txBody>
          <a:bodyPr anchor="ctr"/>
          <a:lstStyle/>
          <a:p>
            <a:pPr algn="ctr"/>
            <a:endParaRPr lang="en-US" altLang="en-US">
              <a:solidFill>
                <a:srgbClr val="FFFFFF"/>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p:txBody>
      </p:sp>
    </p:spTree>
    <p:extLst>
      <p:ext uri="{BB962C8B-B14F-4D97-AF65-F5344CB8AC3E}">
        <p14:creationId xmlns:p14="http://schemas.microsoft.com/office/powerpoint/2010/main" val="544072631"/>
      </p:ext>
    </p:extLst>
  </p:cSld>
  <p:clrMap bg1="lt1" tx1="dk1" bg2="lt2" tx2="dk2" accent1="accent1" accent2="accent2" accent3="accent3" accent4="accent4" accent5="accent5" accent6="accent6" hlink="hlink" folHlink="folHlink"/>
  <p:sldLayoutIdLst>
    <p:sldLayoutId id="2147483828" r:id="rId1"/>
    <p:sldLayoutId id="2147483829" r:id="rId2"/>
  </p:sldLayoutIdLst>
  <p:hf hdr="0" ftr="0" dt="0"/>
  <p:txStyles>
    <p:titleStyle>
      <a:lvl1pPr algn="l" rtl="0" fontAlgn="base">
        <a:spcBef>
          <a:spcPct val="0"/>
        </a:spcBef>
        <a:spcAft>
          <a:spcPct val="0"/>
        </a:spcAft>
        <a:defRPr sz="4300" kern="1200">
          <a:solidFill>
            <a:srgbClr val="C7C6C0"/>
          </a:solidFill>
          <a:latin typeface="+mj-lt"/>
          <a:ea typeface="+mj-ea"/>
          <a:cs typeface="+mj-cs"/>
          <a:sym typeface="Gill Sans MT" panose="020B0502020104020203" pitchFamily="34" charset="0"/>
        </a:defRPr>
      </a:lvl1pPr>
      <a:lvl2pPr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2pPr>
      <a:lvl3pPr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3pPr>
      <a:lvl4pPr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4pPr>
      <a:lvl5pPr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5pPr>
      <a:lvl6pPr marL="457200"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6pPr>
      <a:lvl7pPr marL="914400"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7pPr>
      <a:lvl8pPr marL="1371600"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8pPr>
      <a:lvl9pPr marL="1828800"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9pPr>
    </p:titleStyle>
    <p:bodyStyle>
      <a:lvl1pPr marL="365125" indent="-282575" algn="l" defTabSz="0" rtl="0" fontAlgn="base">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sym typeface="Gill Sans MT" panose="020B0502020104020203" pitchFamily="34" charset="0"/>
        </a:defRPr>
      </a:lvl1pPr>
      <a:lvl2pPr marL="639763" indent="-236538" algn="l" defTabSz="0" rtl="0" fontAlgn="base">
        <a:spcBef>
          <a:spcPts val="550"/>
        </a:spcBef>
        <a:spcAft>
          <a:spcPct val="0"/>
        </a:spcAft>
        <a:buClr>
          <a:schemeClr val="accent1"/>
        </a:buClr>
        <a:buSzPct val="80000"/>
        <a:buFont typeface="Verdana" panose="020B0604030504040204" pitchFamily="34" charset="0"/>
        <a:buChar char="◦"/>
        <a:defRPr sz="2800" kern="1200">
          <a:solidFill>
            <a:schemeClr val="tx1"/>
          </a:solidFill>
          <a:latin typeface="+mn-lt"/>
          <a:ea typeface="+mn-ea"/>
          <a:cs typeface="+mn-cs"/>
          <a:sym typeface="Gill Sans MT" panose="020B0502020104020203" pitchFamily="34" charset="0"/>
        </a:defRPr>
      </a:lvl2pPr>
      <a:lvl3pPr marL="887413" indent="-228600" algn="l" defTabSz="0" rtl="0" fontAlgn="base">
        <a:spcBef>
          <a:spcPct val="20000"/>
        </a:spcBef>
        <a:spcAft>
          <a:spcPct val="0"/>
        </a:spcAft>
        <a:buClr>
          <a:schemeClr val="accent2"/>
        </a:buClr>
        <a:buSzPct val="80000"/>
        <a:buFont typeface="Wingdings 2" panose="05020102010507070707" pitchFamily="18" charset="2"/>
        <a:buChar char=""/>
        <a:defRPr sz="2400" kern="1200">
          <a:solidFill>
            <a:schemeClr val="tx1"/>
          </a:solidFill>
          <a:latin typeface="+mn-lt"/>
          <a:ea typeface="+mn-ea"/>
          <a:cs typeface="+mn-cs"/>
          <a:sym typeface="Gill Sans MT" panose="020B0502020104020203" pitchFamily="34" charset="0"/>
        </a:defRPr>
      </a:lvl3pPr>
      <a:lvl4pPr marL="1096963" indent="-173038" algn="l" defTabSz="0" rtl="0" fontAlgn="base">
        <a:spcBef>
          <a:spcPct val="20000"/>
        </a:spcBef>
        <a:spcAft>
          <a:spcPct val="0"/>
        </a:spcAft>
        <a:buClr>
          <a:srgbClr val="DD5F25"/>
        </a:buClr>
        <a:buSzPct val="80000"/>
        <a:buFont typeface="Wingdings 2" panose="05020102010507070707" pitchFamily="18" charset="2"/>
        <a:buChar char=""/>
        <a:defRPr sz="2000" kern="1200">
          <a:solidFill>
            <a:schemeClr val="tx1"/>
          </a:solidFill>
          <a:latin typeface="+mn-lt"/>
          <a:ea typeface="+mn-ea"/>
          <a:cs typeface="+mn-cs"/>
          <a:sym typeface="Gill Sans MT" panose="020B0502020104020203" pitchFamily="34" charset="0"/>
        </a:defRPr>
      </a:lvl4pPr>
      <a:lvl5pPr marL="1298575" indent="-182563" algn="l" defTabSz="0" rtl="0" fontAlgn="base">
        <a:spcBef>
          <a:spcPct val="20000"/>
        </a:spcBef>
        <a:spcAft>
          <a:spcPct val="0"/>
        </a:spcAft>
        <a:buClr>
          <a:srgbClr val="F6CA2E"/>
        </a:buClr>
        <a:buSzPct val="80000"/>
        <a:buFont typeface="Wingdings 2" panose="05020102010507070707" pitchFamily="18" charset="2"/>
        <a:buChar char=""/>
        <a:defRPr sz="2000" kern="1200">
          <a:solidFill>
            <a:schemeClr val="tx1"/>
          </a:solidFill>
          <a:latin typeface="+mn-lt"/>
          <a:ea typeface="+mn-ea"/>
          <a:cs typeface="+mn-cs"/>
          <a:sym typeface="Gill Sans MT" panose="020B05020201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BEAAD0"/>
        </a:solidFill>
        <a:effectLst/>
      </p:bgPr>
    </p:bg>
    <p:spTree>
      <p:nvGrpSpPr>
        <p:cNvPr id="1" name=""/>
        <p:cNvGrpSpPr/>
        <p:nvPr/>
      </p:nvGrpSpPr>
      <p:grpSpPr>
        <a:xfrm>
          <a:off x="0" y="0"/>
          <a:ext cx="0" cy="0"/>
          <a:chOff x="0" y="0"/>
          <a:chExt cx="0" cy="0"/>
        </a:xfrm>
      </p:grpSpPr>
      <p:sp>
        <p:nvSpPr>
          <p:cNvPr id="1026" name="Oval 7"/>
          <p:cNvSpPr>
            <a:spLocks noChangeArrowheads="1"/>
          </p:cNvSpPr>
          <p:nvPr/>
        </p:nvSpPr>
        <p:spPr bwMode="auto">
          <a:xfrm>
            <a:off x="168275" y="20640"/>
            <a:ext cx="1703388" cy="1703387"/>
          </a:xfrm>
          <a:prstGeom prst="ellipse">
            <a:avLst/>
          </a:prstGeom>
          <a:noFill/>
          <a:ln w="27305" cap="rnd" cmpd="sng">
            <a:solidFill>
              <a:srgbClr val="E4F1F4"/>
            </a:solidFill>
            <a:round/>
            <a:headEnd/>
            <a:tailEnd/>
          </a:ln>
          <a:extLst>
            <a:ext uri="{909E8E84-426E-40DD-AFC4-6F175D3DCCD1}">
              <a14:hiddenFill xmlns:a14="http://schemas.microsoft.com/office/drawing/2010/main">
                <a:solidFill>
                  <a:srgbClr val="FFFFFF"/>
                </a:solidFill>
              </a14:hiddenFill>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7" name="Donut 10"/>
          <p:cNvSpPr>
            <a:spLocks/>
          </p:cNvSpPr>
          <p:nvPr/>
        </p:nvSpPr>
        <p:spPr bwMode="auto">
          <a:xfrm rot="2315675">
            <a:off x="182564" y="1055690"/>
            <a:ext cx="1125537" cy="110172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55" y="10800"/>
                </a:moveTo>
                <a:cubicBezTo>
                  <a:pt x="2555" y="15354"/>
                  <a:pt x="6246" y="19045"/>
                  <a:pt x="10800" y="19045"/>
                </a:cubicBezTo>
                <a:cubicBezTo>
                  <a:pt x="15354" y="19045"/>
                  <a:pt x="19045" y="15354"/>
                  <a:pt x="19045" y="10800"/>
                </a:cubicBezTo>
                <a:cubicBezTo>
                  <a:pt x="19045" y="6246"/>
                  <a:pt x="15354" y="2555"/>
                  <a:pt x="10800" y="2555"/>
                </a:cubicBezTo>
                <a:cubicBezTo>
                  <a:pt x="6246" y="2555"/>
                  <a:pt x="2555" y="6246"/>
                  <a:pt x="2555" y="10800"/>
                </a:cubicBezTo>
                <a:close/>
              </a:path>
            </a:pathLst>
          </a:custGeom>
          <a:gradFill rotWithShape="1">
            <a:gsLst>
              <a:gs pos="0">
                <a:srgbClr val="F7F7FB"/>
              </a:gs>
              <a:gs pos="70000">
                <a:srgbClr val="FAFEFE"/>
              </a:gs>
              <a:gs pos="100000">
                <a:srgbClr val="A6C4CB"/>
              </a:gs>
            </a:gsLst>
            <a:path path="rect">
              <a:fillToRect l="507500" t="150000" r="-407500" b="-50000"/>
            </a:path>
          </a:gradFill>
          <a:ln w="7350" cap="rnd" cmpd="sng">
            <a:solidFill>
              <a:srgbClr val="9CADB2"/>
            </a:solidFill>
            <a:round/>
            <a:headEnd/>
            <a:tailEnd/>
          </a:ln>
        </p:spPr>
        <p:txBody>
          <a:bodyPr lIns="68558" tIns="34281" rIns="68558" bIns="34281" anchor="ctr"/>
          <a:lstStyle/>
          <a:p>
            <a:pPr eaLnBrk="0" hangingPunct="0">
              <a:buFontTx/>
              <a:buNone/>
            </a:pPr>
            <a:endParaRPr lang="en-US" dirty="0">
              <a:solidFill>
                <a:srgbClr val="000000"/>
              </a:solidFill>
            </a:endParaRPr>
          </a:p>
        </p:txBody>
      </p:sp>
      <p:sp>
        <p:nvSpPr>
          <p:cNvPr id="1028" name="Rectangle 11"/>
          <p:cNvSpPr>
            <a:spLocks noChangeArrowheads="1"/>
          </p:cNvSpPr>
          <p:nvPr/>
        </p:nvSpPr>
        <p:spPr bwMode="auto">
          <a:xfrm>
            <a:off x="1012826"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9" name="Title Placeholder 4"/>
          <p:cNvSpPr>
            <a:spLocks noGrp="1" noChangeArrowheads="1"/>
          </p:cNvSpPr>
          <p:nvPr>
            <p:ph type="title" idx="4294967295"/>
          </p:nvPr>
        </p:nvSpPr>
        <p:spPr bwMode="auto">
          <a:xfrm>
            <a:off x="1435101"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ctr" anchorCtr="0" compatLnSpc="1">
            <a:prstTxWarp prst="textNoShape">
              <a:avLst/>
            </a:prstTxWarp>
          </a:bodyPr>
          <a:lstStyle/>
          <a:p>
            <a:pPr lvl="0"/>
            <a:r>
              <a:rPr lang="en-US" altLang="en-US" smtClean="0">
                <a:sym typeface="Gill Sans MT" panose="020B0502020104020203" pitchFamily="34" charset="0"/>
              </a:rPr>
              <a:t>Click to edit Master title style</a:t>
            </a:r>
          </a:p>
        </p:txBody>
      </p:sp>
      <p:sp>
        <p:nvSpPr>
          <p:cNvPr id="1030" name="Text Placeholder 8"/>
          <p:cNvSpPr>
            <a:spLocks noGrp="1" noChangeArrowheads="1"/>
          </p:cNvSpPr>
          <p:nvPr>
            <p:ph type="body" idx="1"/>
          </p:nvPr>
        </p:nvSpPr>
        <p:spPr bwMode="auto">
          <a:xfrm>
            <a:off x="1435101"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t" anchorCtr="0" compatLnSpc="1">
            <a:prstTxWarp prst="textNoShape">
              <a:avLst/>
            </a:prstTxWarp>
          </a:bodyPr>
          <a:lstStyle/>
          <a:p>
            <a:pPr lvl="0"/>
            <a:r>
              <a:rPr lang="en-US" altLang="en-US" smtClean="0">
                <a:sym typeface="Gill Sans MT" panose="020B0502020104020203" pitchFamily="34" charset="0"/>
              </a:rPr>
              <a:t>Click to edit Master text styles</a:t>
            </a:r>
          </a:p>
          <a:p>
            <a:pPr lvl="1"/>
            <a:r>
              <a:rPr lang="en-US" altLang="en-US" smtClean="0">
                <a:sym typeface="Gill Sans MT" panose="020B0502020104020203" pitchFamily="34" charset="0"/>
              </a:rPr>
              <a:t>Second level</a:t>
            </a:r>
          </a:p>
          <a:p>
            <a:pPr lvl="2"/>
            <a:r>
              <a:rPr lang="en-US" altLang="en-US" smtClean="0">
                <a:sym typeface="Gill Sans MT" panose="020B0502020104020203" pitchFamily="34" charset="0"/>
              </a:rPr>
              <a:t>Third level</a:t>
            </a:r>
          </a:p>
          <a:p>
            <a:pPr lvl="3"/>
            <a:r>
              <a:rPr lang="en-US" altLang="en-US" smtClean="0">
                <a:sym typeface="Gill Sans MT" panose="020B0502020104020203" pitchFamily="34" charset="0"/>
              </a:rPr>
              <a:t>Fourth level</a:t>
            </a:r>
          </a:p>
          <a:p>
            <a:pPr lvl="4"/>
            <a:r>
              <a:rPr lang="en-US" altLang="en-US" smtClean="0">
                <a:sym typeface="Gill Sans MT" panose="020B0502020104020203" pitchFamily="34" charset="0"/>
              </a:rPr>
              <a:t>Fifth level</a:t>
            </a:r>
          </a:p>
        </p:txBody>
      </p:sp>
      <p:sp>
        <p:nvSpPr>
          <p:cNvPr id="1031" name="Date Placeholder 23"/>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r" eaLnBrk="1" hangingPunct="1">
              <a:buFont typeface="Arial" panose="020B0604020202020204" pitchFamily="34" charset="0"/>
              <a:buNone/>
              <a:defRPr sz="900">
                <a:solidFill>
                  <a:srgbClr val="92A0A2"/>
                </a:solidFill>
              </a:defRPr>
            </a:lvl1pPr>
          </a:lstStyle>
          <a:p>
            <a:pPr>
              <a:defRPr/>
            </a:pPr>
            <a:fld id="{C5673BB3-6862-48AB-BE01-210541B585FC}" type="datetime1">
              <a:rPr lang="en-US" altLang="en-US" smtClean="0"/>
              <a:pPr>
                <a:defRPr/>
              </a:pPr>
              <a:t>9/20/2017</a:t>
            </a:fld>
            <a:endParaRPr lang="en-US" altLang="en-US" sz="1350" dirty="0">
              <a:solidFill>
                <a:srgbClr val="000000"/>
              </a:solidFill>
            </a:endParaRPr>
          </a:p>
        </p:txBody>
      </p:sp>
      <p:sp>
        <p:nvSpPr>
          <p:cNvPr id="1032" name="Footer Placeholder 9"/>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eaLnBrk="1" hangingPunct="1">
              <a:buFont typeface="Arial" panose="020B0604020202020204" pitchFamily="34" charset="0"/>
              <a:buNone/>
              <a:defRPr sz="900">
                <a:solidFill>
                  <a:srgbClr val="92A0A2"/>
                </a:solidFill>
              </a:defRPr>
            </a:lvl1pPr>
          </a:lstStyle>
          <a:p>
            <a:pPr>
              <a:defRPr/>
            </a:pPr>
            <a:endParaRPr lang="en-US" altLang="en-US" dirty="0"/>
          </a:p>
        </p:txBody>
      </p:sp>
      <p:sp>
        <p:nvSpPr>
          <p:cNvPr id="1033" name="Slide Number Placeholder 21"/>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ctr" eaLnBrk="1" hangingPunct="1">
              <a:buFont typeface="Arial" panose="020B0604020202020204" pitchFamily="34" charset="0"/>
              <a:buNone/>
              <a:defRPr sz="900">
                <a:solidFill>
                  <a:srgbClr val="92A0A2"/>
                </a:solidFill>
              </a:defRPr>
            </a:lvl1pPr>
          </a:lstStyle>
          <a:p>
            <a:pPr>
              <a:defRPr/>
            </a:pPr>
            <a:fld id="{9A92FB83-2345-43F2-AF0B-1928A0668F9A}" type="slidenum">
              <a:rPr lang="en-US" altLang="en-US"/>
              <a:pPr>
                <a:defRPr/>
              </a:pPr>
              <a:t>‹#›</a:t>
            </a:fld>
            <a:endParaRPr lang="en-US" altLang="en-US" sz="1350" dirty="0">
              <a:solidFill>
                <a:srgbClr val="000000"/>
              </a:solidFill>
            </a:endParaRPr>
          </a:p>
        </p:txBody>
      </p:sp>
      <p:sp>
        <p:nvSpPr>
          <p:cNvPr id="1034" name="Rectangle 14"/>
          <p:cNvSpPr>
            <a:spLocks noChangeArrowheads="1"/>
          </p:cNvSpPr>
          <p:nvPr/>
        </p:nvSpPr>
        <p:spPr bwMode="auto">
          <a:xfrm>
            <a:off x="1014414" y="0"/>
            <a:ext cx="7302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Tree>
    <p:extLst>
      <p:ext uri="{BB962C8B-B14F-4D97-AF65-F5344CB8AC3E}">
        <p14:creationId xmlns:p14="http://schemas.microsoft.com/office/powerpoint/2010/main" val="414820348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spd="med">
    <p:fade/>
  </p:transition>
  <p:hf hdr="0" ftr="0" dt="0"/>
  <p:txStyles>
    <p:titleStyle>
      <a:lvl1pPr algn="l" rtl="0" eaLnBrk="0" fontAlgn="base" hangingPunct="0">
        <a:spcBef>
          <a:spcPct val="0"/>
        </a:spcBef>
        <a:spcAft>
          <a:spcPct val="0"/>
        </a:spcAft>
        <a:defRPr sz="3225" kern="1200">
          <a:solidFill>
            <a:srgbClr val="434341"/>
          </a:solidFill>
          <a:latin typeface="+mj-lt"/>
          <a:ea typeface="+mj-ea"/>
          <a:cs typeface="+mj-cs"/>
          <a:sym typeface="Gill Sans MT" panose="020B0502020104020203" pitchFamily="34" charset="0"/>
        </a:defRPr>
      </a:lvl1pPr>
      <a:lvl2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2pPr>
      <a:lvl3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3pPr>
      <a:lvl4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4pPr>
      <a:lvl5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5pPr>
      <a:lvl6pPr marL="3429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6pPr>
      <a:lvl7pPr marL="6858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7pPr>
      <a:lvl8pPr marL="10287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8pPr>
      <a:lvl9pPr marL="13716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9pPr>
    </p:titleStyle>
    <p:bodyStyle>
      <a:lvl1pPr marL="273844" indent="-211931" algn="l" defTabSz="0" rtl="0" eaLnBrk="0" fontAlgn="base" hangingPunct="0">
        <a:spcBef>
          <a:spcPts val="450"/>
        </a:spcBef>
        <a:spcAft>
          <a:spcPct val="0"/>
        </a:spcAft>
        <a:buClr>
          <a:schemeClr val="accent1"/>
        </a:buClr>
        <a:buSzPct val="80000"/>
        <a:buFont typeface="Wingdings 2" panose="05020102010507070707" pitchFamily="18" charset="2"/>
        <a:buChar char=""/>
        <a:defRPr sz="2400" kern="1200">
          <a:solidFill>
            <a:schemeClr val="tx1"/>
          </a:solidFill>
          <a:latin typeface="+mn-lt"/>
          <a:ea typeface="+mn-ea"/>
          <a:cs typeface="+mn-cs"/>
          <a:sym typeface="Gill Sans MT" panose="020B0502020104020203" pitchFamily="34" charset="0"/>
        </a:defRPr>
      </a:lvl1pPr>
      <a:lvl2pPr marL="479822" indent="-177404" algn="l" defTabSz="0" rtl="0" eaLnBrk="0" fontAlgn="base" hangingPunct="0">
        <a:spcBef>
          <a:spcPts val="413"/>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sym typeface="Gill Sans MT" panose="020B0502020104020203" pitchFamily="34" charset="0"/>
        </a:defRPr>
      </a:lvl2pPr>
      <a:lvl3pPr marL="664369" indent="-170260" algn="l" defTabSz="0" rtl="0" eaLnBrk="0" fontAlgn="base" hangingPunct="0">
        <a:spcBef>
          <a:spcPct val="20000"/>
        </a:spcBef>
        <a:spcAft>
          <a:spcPct val="0"/>
        </a:spcAft>
        <a:buClr>
          <a:schemeClr val="accent2"/>
        </a:buClr>
        <a:buSzPct val="80000"/>
        <a:buFont typeface="Wingdings 2" panose="05020102010507070707" pitchFamily="18" charset="2"/>
        <a:buChar char=""/>
        <a:defRPr sz="1800" kern="1200">
          <a:solidFill>
            <a:schemeClr val="tx1"/>
          </a:solidFill>
          <a:latin typeface="+mn-lt"/>
          <a:ea typeface="+mn-ea"/>
          <a:cs typeface="+mn-cs"/>
          <a:sym typeface="Gill Sans MT" panose="020B0502020104020203" pitchFamily="34" charset="0"/>
        </a:defRPr>
      </a:lvl3pPr>
      <a:lvl4pPr marL="822722" indent="-129779" algn="l" defTabSz="0" rtl="0" eaLnBrk="0" fontAlgn="base" hangingPunct="0">
        <a:spcBef>
          <a:spcPct val="20000"/>
        </a:spcBef>
        <a:spcAft>
          <a:spcPct val="0"/>
        </a:spcAft>
        <a:buClr>
          <a:srgbClr val="08A1D9"/>
        </a:buClr>
        <a:buSzPct val="80000"/>
        <a:buFont typeface="Wingdings 2" panose="05020102010507070707" pitchFamily="18" charset="2"/>
        <a:buChar char=""/>
        <a:defRPr sz="1500" kern="1200">
          <a:solidFill>
            <a:schemeClr val="tx1"/>
          </a:solidFill>
          <a:latin typeface="+mn-lt"/>
          <a:ea typeface="+mn-ea"/>
          <a:cs typeface="+mn-cs"/>
          <a:sym typeface="Gill Sans MT" panose="020B0502020104020203" pitchFamily="34" charset="0"/>
        </a:defRPr>
      </a:lvl4pPr>
      <a:lvl5pPr marL="973931" indent="-136922" algn="l" defTabSz="0" rtl="0" eaLnBrk="0" fontAlgn="base" hangingPunct="0">
        <a:spcBef>
          <a:spcPct val="20000"/>
        </a:spcBef>
        <a:spcAft>
          <a:spcPct val="0"/>
        </a:spcAft>
        <a:buClr>
          <a:srgbClr val="7C984A"/>
        </a:buClr>
        <a:buSzPct val="80000"/>
        <a:buFont typeface="Wingdings 2" panose="05020102010507070707" pitchFamily="18" charset="2"/>
        <a:buChar char=""/>
        <a:defRPr sz="1500" kern="1200">
          <a:solidFill>
            <a:schemeClr val="tx1"/>
          </a:solidFill>
          <a:latin typeface="+mn-lt"/>
          <a:ea typeface="+mn-ea"/>
          <a:cs typeface="+mn-cs"/>
          <a:sym typeface="Gill Sans MT" panose="020B05020201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BEAAD0"/>
        </a:solidFill>
        <a:effectLst/>
      </p:bgPr>
    </p:bg>
    <p:spTree>
      <p:nvGrpSpPr>
        <p:cNvPr id="1" name=""/>
        <p:cNvGrpSpPr/>
        <p:nvPr/>
      </p:nvGrpSpPr>
      <p:grpSpPr>
        <a:xfrm>
          <a:off x="0" y="0"/>
          <a:ext cx="0" cy="0"/>
          <a:chOff x="0" y="0"/>
          <a:chExt cx="0" cy="0"/>
        </a:xfrm>
      </p:grpSpPr>
      <p:sp>
        <p:nvSpPr>
          <p:cNvPr id="1026" name="Oval 7"/>
          <p:cNvSpPr>
            <a:spLocks noChangeArrowheads="1"/>
          </p:cNvSpPr>
          <p:nvPr/>
        </p:nvSpPr>
        <p:spPr bwMode="auto">
          <a:xfrm>
            <a:off x="168275" y="20638"/>
            <a:ext cx="1703388" cy="1703387"/>
          </a:xfrm>
          <a:prstGeom prst="ellipse">
            <a:avLst/>
          </a:prstGeom>
          <a:noFill/>
          <a:ln w="27305" cap="rnd" cmpd="sng">
            <a:solidFill>
              <a:srgbClr val="E4F1F4"/>
            </a:solidFill>
            <a:round/>
            <a:headEnd/>
            <a:tailEnd/>
          </a:ln>
          <a:extLst>
            <a:ext uri="{909E8E84-426E-40DD-AFC4-6F175D3DCCD1}">
              <a14:hiddenFill xmlns:a14="http://schemas.microsoft.com/office/drawing/2010/main">
                <a:solidFill>
                  <a:srgbClr val="FFFFFF"/>
                </a:solidFill>
              </a14:hiddenFill>
            </a:ext>
          </a:extLst>
        </p:spPr>
        <p:txBody>
          <a:bodyPr lIns="91411" tIns="45708" rIns="91411" bIns="45708"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7" name="Donut 10"/>
          <p:cNvSpPr>
            <a:spLocks/>
          </p:cNvSpPr>
          <p:nvPr/>
        </p:nvSpPr>
        <p:spPr bwMode="auto">
          <a:xfrm rot="2315675">
            <a:off x="182563" y="1055688"/>
            <a:ext cx="1125537" cy="110172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55" y="10800"/>
                </a:moveTo>
                <a:cubicBezTo>
                  <a:pt x="2555" y="15354"/>
                  <a:pt x="6246" y="19045"/>
                  <a:pt x="10800" y="19045"/>
                </a:cubicBezTo>
                <a:cubicBezTo>
                  <a:pt x="15354" y="19045"/>
                  <a:pt x="19045" y="15354"/>
                  <a:pt x="19045" y="10800"/>
                </a:cubicBezTo>
                <a:cubicBezTo>
                  <a:pt x="19045" y="6246"/>
                  <a:pt x="15354" y="2555"/>
                  <a:pt x="10800" y="2555"/>
                </a:cubicBezTo>
                <a:cubicBezTo>
                  <a:pt x="6246" y="2555"/>
                  <a:pt x="2555" y="6246"/>
                  <a:pt x="2555" y="10800"/>
                </a:cubicBezTo>
                <a:close/>
              </a:path>
            </a:pathLst>
          </a:custGeom>
          <a:gradFill rotWithShape="1">
            <a:gsLst>
              <a:gs pos="0">
                <a:srgbClr val="F7F7FB"/>
              </a:gs>
              <a:gs pos="70000">
                <a:srgbClr val="FAFEFE"/>
              </a:gs>
              <a:gs pos="100000">
                <a:srgbClr val="A6C4CB"/>
              </a:gs>
            </a:gsLst>
            <a:path path="rect">
              <a:fillToRect l="507500" t="150000" r="-407500" b="-50000"/>
            </a:path>
          </a:gradFill>
          <a:ln w="7350" cap="rnd" cmpd="sng">
            <a:solidFill>
              <a:srgbClr val="9CADB2"/>
            </a:solidFill>
            <a:round/>
            <a:headEnd/>
            <a:tailEnd/>
          </a:ln>
        </p:spPr>
        <p:txBody>
          <a:bodyPr lIns="91411" tIns="45708" rIns="91411" bIns="45708" anchor="ctr"/>
          <a:lstStyle/>
          <a:p>
            <a:endParaRPr lang="en-US" dirty="0"/>
          </a:p>
        </p:txBody>
      </p:sp>
      <p:sp>
        <p:nvSpPr>
          <p:cNvPr id="1028" name="Rectangle 11"/>
          <p:cNvSpPr>
            <a:spLocks noChangeArrowheads="1"/>
          </p:cNvSpPr>
          <p:nvPr/>
        </p:nvSpPr>
        <p:spPr bwMode="auto">
          <a:xfrm>
            <a:off x="1012825"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9" name="Title Placeholder 4"/>
          <p:cNvSpPr>
            <a:spLocks noGrp="1" noChangeArrowheads="1"/>
          </p:cNvSpPr>
          <p:nvPr>
            <p:ph type="title" idx="4294967295"/>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ctr" anchorCtr="0" compatLnSpc="1">
            <a:prstTxWarp prst="textNoShape">
              <a:avLst/>
            </a:prstTxWarp>
          </a:bodyPr>
          <a:lstStyle/>
          <a:p>
            <a:pPr lvl="0"/>
            <a:r>
              <a:rPr lang="en-US" altLang="en-US" smtClean="0">
                <a:sym typeface="Gill Sans MT" panose="020B0502020104020203" pitchFamily="34" charset="0"/>
              </a:rPr>
              <a:t>Click to edit Master title style</a:t>
            </a:r>
          </a:p>
        </p:txBody>
      </p:sp>
      <p:sp>
        <p:nvSpPr>
          <p:cNvPr id="1030" name="Text Placeholder 8"/>
          <p:cNvSpPr>
            <a:spLocks noGrp="1" noChangeArrowheads="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t" anchorCtr="0" compatLnSpc="1">
            <a:prstTxWarp prst="textNoShape">
              <a:avLst/>
            </a:prstTxWarp>
          </a:bodyPr>
          <a:lstStyle/>
          <a:p>
            <a:pPr lvl="0"/>
            <a:r>
              <a:rPr lang="en-US" altLang="en-US" smtClean="0">
                <a:sym typeface="Gill Sans MT" panose="020B0502020104020203" pitchFamily="34" charset="0"/>
              </a:rPr>
              <a:t>Click to edit Master text styles</a:t>
            </a:r>
          </a:p>
          <a:p>
            <a:pPr lvl="1"/>
            <a:r>
              <a:rPr lang="en-US" altLang="en-US" smtClean="0">
                <a:sym typeface="Gill Sans MT" panose="020B0502020104020203" pitchFamily="34" charset="0"/>
              </a:rPr>
              <a:t>Second level</a:t>
            </a:r>
          </a:p>
          <a:p>
            <a:pPr lvl="2"/>
            <a:r>
              <a:rPr lang="en-US" altLang="en-US" smtClean="0">
                <a:sym typeface="Gill Sans MT" panose="020B0502020104020203" pitchFamily="34" charset="0"/>
              </a:rPr>
              <a:t>Third level</a:t>
            </a:r>
          </a:p>
          <a:p>
            <a:pPr lvl="3"/>
            <a:r>
              <a:rPr lang="en-US" altLang="en-US" smtClean="0">
                <a:sym typeface="Gill Sans MT" panose="020B0502020104020203" pitchFamily="34" charset="0"/>
              </a:rPr>
              <a:t>Fourth level</a:t>
            </a:r>
          </a:p>
          <a:p>
            <a:pPr lvl="4"/>
            <a:r>
              <a:rPr lang="en-US" altLang="en-US" smtClean="0">
                <a:sym typeface="Gill Sans MT" panose="020B0502020104020203" pitchFamily="34" charset="0"/>
              </a:rPr>
              <a:t>Fifth level</a:t>
            </a:r>
          </a:p>
        </p:txBody>
      </p:sp>
      <p:sp>
        <p:nvSpPr>
          <p:cNvPr id="1031" name="Date Placeholder 23"/>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r" eaLnBrk="1" hangingPunct="1">
              <a:buFont typeface="Arial" panose="020B0604020202020204" pitchFamily="34" charset="0"/>
              <a:buNone/>
              <a:defRPr sz="1200">
                <a:solidFill>
                  <a:srgbClr val="92A0A2"/>
                </a:solidFill>
              </a:defRPr>
            </a:lvl1pPr>
          </a:lstStyle>
          <a:p>
            <a:pPr>
              <a:defRPr/>
            </a:pPr>
            <a:fld id="{C5673BB3-6862-48AB-BE01-210541B585FC}" type="datetime1">
              <a:rPr lang="en-US" altLang="en-US" smtClean="0"/>
              <a:t>9/20/2017</a:t>
            </a:fld>
            <a:endParaRPr lang="en-US" altLang="en-US" sz="1800" dirty="0">
              <a:solidFill>
                <a:schemeClr val="tx1"/>
              </a:solidFill>
            </a:endParaRPr>
          </a:p>
        </p:txBody>
      </p:sp>
      <p:sp>
        <p:nvSpPr>
          <p:cNvPr id="1032" name="Footer Placeholder 9"/>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eaLnBrk="1" hangingPunct="1">
              <a:buFont typeface="Arial" panose="020B0604020202020204" pitchFamily="34" charset="0"/>
              <a:buNone/>
              <a:defRPr sz="1200">
                <a:solidFill>
                  <a:srgbClr val="92A0A2"/>
                </a:solidFill>
              </a:defRPr>
            </a:lvl1pPr>
          </a:lstStyle>
          <a:p>
            <a:pPr>
              <a:defRPr/>
            </a:pPr>
            <a:endParaRPr lang="en-US" altLang="en-US" dirty="0"/>
          </a:p>
        </p:txBody>
      </p:sp>
      <p:sp>
        <p:nvSpPr>
          <p:cNvPr id="1033" name="Slide Number Placeholder 21"/>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ctr" eaLnBrk="1" hangingPunct="1">
              <a:buFont typeface="Arial" panose="020B0604020202020204" pitchFamily="34" charset="0"/>
              <a:buNone/>
              <a:defRPr sz="1200">
                <a:solidFill>
                  <a:srgbClr val="92A0A2"/>
                </a:solidFill>
              </a:defRPr>
            </a:lvl1pPr>
          </a:lstStyle>
          <a:p>
            <a:pPr>
              <a:defRPr/>
            </a:pPr>
            <a:fld id="{9A92FB83-2345-43F2-AF0B-1928A0668F9A}" type="slidenum">
              <a:rPr lang="en-US" altLang="en-US"/>
              <a:pPr>
                <a:defRPr/>
              </a:pPr>
              <a:t>‹#›</a:t>
            </a:fld>
            <a:endParaRPr lang="en-US" altLang="en-US" sz="1800" dirty="0">
              <a:solidFill>
                <a:schemeClr val="tx1"/>
              </a:solidFill>
            </a:endParaRPr>
          </a:p>
        </p:txBody>
      </p:sp>
      <p:sp>
        <p:nvSpPr>
          <p:cNvPr id="1034" name="Rectangle 14"/>
          <p:cNvSpPr>
            <a:spLocks noChangeArrowheads="1"/>
          </p:cNvSpPr>
          <p:nvPr/>
        </p:nvSpPr>
        <p:spPr bwMode="auto">
          <a:xfrm>
            <a:off x="1014413" y="0"/>
            <a:ext cx="7302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pic>
        <p:nvPicPr>
          <p:cNvPr id="11" name="Shape 19"/>
          <p:cNvPicPr preferRelativeResize="0"/>
          <p:nvPr userDrawn="1"/>
        </p:nvPicPr>
        <p:blipFill rotWithShape="1">
          <a:blip r:embed="rId14">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281325360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ransition spd="med">
    <p:fade/>
  </p:transition>
  <p:hf hdr="0" ftr="0" dt="0"/>
  <p:txStyles>
    <p:titleStyle>
      <a:lvl1pPr algn="l" rtl="0" eaLnBrk="0" fontAlgn="base" hangingPunct="0">
        <a:spcBef>
          <a:spcPct val="0"/>
        </a:spcBef>
        <a:spcAft>
          <a:spcPct val="0"/>
        </a:spcAft>
        <a:defRPr sz="4300" kern="1200">
          <a:solidFill>
            <a:srgbClr val="434341"/>
          </a:solidFill>
          <a:latin typeface="+mj-lt"/>
          <a:ea typeface="+mj-ea"/>
          <a:cs typeface="+mj-cs"/>
          <a:sym typeface="Gill Sans MT" panose="020B0502020104020203" pitchFamily="34" charset="0"/>
        </a:defRPr>
      </a:lvl1pPr>
      <a:lvl2pPr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2pPr>
      <a:lvl3pPr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3pPr>
      <a:lvl4pPr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4pPr>
      <a:lvl5pPr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5pPr>
      <a:lvl6pPr marL="457200"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6pPr>
      <a:lvl7pPr marL="914400"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7pPr>
      <a:lvl8pPr marL="1371600"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8pPr>
      <a:lvl9pPr marL="1828800"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9pPr>
    </p:titleStyle>
    <p:bodyStyle>
      <a:lvl1pPr marL="365125" indent="-282575" algn="l" defTabSz="0"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sym typeface="Gill Sans MT" panose="020B0502020104020203" pitchFamily="34" charset="0"/>
        </a:defRPr>
      </a:lvl1pPr>
      <a:lvl2pPr marL="639763" indent="-236538" algn="l" defTabSz="0" rtl="0" eaLnBrk="0" fontAlgn="base" hangingPunct="0">
        <a:spcBef>
          <a:spcPts val="5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sym typeface="Gill Sans MT" panose="020B0502020104020203" pitchFamily="34" charset="0"/>
        </a:defRPr>
      </a:lvl2pPr>
      <a:lvl3pPr marL="885825" indent="-227013" algn="l" defTabSz="0" rtl="0" eaLnBrk="0" fontAlgn="base" hangingPunct="0">
        <a:spcBef>
          <a:spcPct val="20000"/>
        </a:spcBef>
        <a:spcAft>
          <a:spcPct val="0"/>
        </a:spcAft>
        <a:buClr>
          <a:schemeClr val="accent2"/>
        </a:buClr>
        <a:buSzPct val="80000"/>
        <a:buFont typeface="Wingdings 2" panose="05020102010507070707" pitchFamily="18" charset="2"/>
        <a:buChar char=""/>
        <a:defRPr sz="2400" kern="1200">
          <a:solidFill>
            <a:schemeClr val="tx1"/>
          </a:solidFill>
          <a:latin typeface="+mn-lt"/>
          <a:ea typeface="+mn-ea"/>
          <a:cs typeface="+mn-cs"/>
          <a:sym typeface="Gill Sans MT" panose="020B0502020104020203" pitchFamily="34" charset="0"/>
        </a:defRPr>
      </a:lvl3pPr>
      <a:lvl4pPr marL="1096963" indent="-173038" algn="l" defTabSz="0" rtl="0" eaLnBrk="0" fontAlgn="base" hangingPunct="0">
        <a:spcBef>
          <a:spcPct val="20000"/>
        </a:spcBef>
        <a:spcAft>
          <a:spcPct val="0"/>
        </a:spcAft>
        <a:buClr>
          <a:srgbClr val="08A1D9"/>
        </a:buClr>
        <a:buSzPct val="80000"/>
        <a:buFont typeface="Wingdings 2" panose="05020102010507070707" pitchFamily="18" charset="2"/>
        <a:buChar char=""/>
        <a:defRPr sz="2000" kern="1200">
          <a:solidFill>
            <a:schemeClr val="tx1"/>
          </a:solidFill>
          <a:latin typeface="+mn-lt"/>
          <a:ea typeface="+mn-ea"/>
          <a:cs typeface="+mn-cs"/>
          <a:sym typeface="Gill Sans MT" panose="020B0502020104020203" pitchFamily="34" charset="0"/>
        </a:defRPr>
      </a:lvl4pPr>
      <a:lvl5pPr marL="1298575" indent="-182563" algn="l" defTabSz="0" rtl="0" eaLnBrk="0" fontAlgn="base" hangingPunct="0">
        <a:spcBef>
          <a:spcPct val="20000"/>
        </a:spcBef>
        <a:spcAft>
          <a:spcPct val="0"/>
        </a:spcAft>
        <a:buClr>
          <a:srgbClr val="7C984A"/>
        </a:buClr>
        <a:buSzPct val="80000"/>
        <a:buFont typeface="Wingdings 2" panose="05020102010507070707" pitchFamily="18" charset="2"/>
        <a:buChar char=""/>
        <a:defRPr sz="2000" kern="1200">
          <a:solidFill>
            <a:schemeClr val="tx1"/>
          </a:solidFill>
          <a:latin typeface="+mn-lt"/>
          <a:ea typeface="+mn-ea"/>
          <a:cs typeface="+mn-cs"/>
          <a:sym typeface="Gill Sans MT" panose="020B05020201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u.osu.edu/familyschoolpartnerships/ptp/"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image" Target="../media/image1.jp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3" name="Rectangle 2"/>
          <p:cNvSpPr/>
          <p:nvPr/>
        </p:nvSpPr>
        <p:spPr>
          <a:xfrm>
            <a:off x="0" y="0"/>
            <a:ext cx="9144000" cy="5373216"/>
          </a:xfrm>
          <a:prstGeom prst="rect">
            <a:avLst/>
          </a:prstGeom>
          <a:solidFill>
            <a:srgbClr val="82A2C9"/>
          </a:solidFill>
          <a:ln>
            <a:solidFill>
              <a:srgbClr val="82A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Shape 114"/>
          <p:cNvSpPr txBox="1">
            <a:spLocks/>
          </p:cNvSpPr>
          <p:nvPr/>
        </p:nvSpPr>
        <p:spPr>
          <a:xfrm>
            <a:off x="107504" y="5373216"/>
            <a:ext cx="8650990" cy="100494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0" marR="0" indent="0" algn="l" rtl="0">
              <a:lnSpc>
                <a:spcPct val="100000"/>
              </a:lnSpc>
              <a:spcBef>
                <a:spcPts val="56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ctr" rtl="0">
              <a:lnSpc>
                <a:spcPct val="100000"/>
              </a:lnSpc>
              <a:spcBef>
                <a:spcPts val="64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ctr" rtl="0">
              <a:lnSpc>
                <a:spcPct val="100000"/>
              </a:lnSpc>
              <a:spcBef>
                <a:spcPts val="64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ctr" rtl="0">
              <a:lnSpc>
                <a:spcPct val="100000"/>
              </a:lnSpc>
              <a:spcBef>
                <a:spcPts val="64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ctr" rtl="0">
              <a:lnSpc>
                <a:spcPct val="100000"/>
              </a:lnSpc>
              <a:spcBef>
                <a:spcPts val="64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ctr" rtl="0">
              <a:lnSpc>
                <a:spcPct val="100000"/>
              </a:lnSpc>
              <a:spcBef>
                <a:spcPts val="40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ctr" rtl="0">
              <a:lnSpc>
                <a:spcPct val="100000"/>
              </a:lnSpc>
              <a:spcBef>
                <a:spcPts val="40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ctr" rtl="0">
              <a:lnSpc>
                <a:spcPct val="100000"/>
              </a:lnSpc>
              <a:spcBef>
                <a:spcPts val="40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ctr" rtl="0">
              <a:lnSpc>
                <a:spcPct val="100000"/>
              </a:lnSpc>
              <a:spcBef>
                <a:spcPts val="40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9pPr>
          </a:lstStyle>
          <a:p>
            <a:pPr marL="0" marR="0" lvl="0" indent="0" algn="l" defTabSz="914400" rtl="0" eaLnBrk="1" fontAlgn="auto" latinLnBrk="0" hangingPunct="1">
              <a:lnSpc>
                <a:spcPct val="100000"/>
              </a:lnSpc>
              <a:spcBef>
                <a:spcPts val="0"/>
              </a:spcBef>
              <a:spcAft>
                <a:spcPts val="0"/>
              </a:spcAft>
              <a:buClr>
                <a:srgbClr val="888888"/>
              </a:buClr>
              <a:buSzTx/>
              <a:buFont typeface="Arial"/>
              <a:buNone/>
              <a:tabLst/>
              <a:defRPr/>
            </a:pPr>
            <a:r>
              <a:rPr kumimoji="0" lang="en-US" sz="2800" b="1" i="0" u="none" strike="noStrike" kern="0" cap="none" spc="0" normalizeH="0" baseline="0" noProof="0" dirty="0" smtClean="0">
                <a:ln>
                  <a:noFill/>
                </a:ln>
                <a:solidFill>
                  <a:srgbClr val="FFFFFF">
                    <a:lumMod val="65000"/>
                  </a:srgbClr>
                </a:solidFill>
                <a:effectLst/>
                <a:uLnTx/>
                <a:uFillTx/>
                <a:latin typeface="Arial"/>
                <a:cs typeface="Arial"/>
                <a:sym typeface="Arial"/>
                <a:rtl val="0"/>
              </a:rPr>
              <a:t>Module</a:t>
            </a:r>
            <a:r>
              <a:rPr kumimoji="0" lang="en-US" sz="2800" b="1" i="0" u="none" strike="noStrike" kern="0" cap="none" spc="0" normalizeH="0" noProof="0" dirty="0" smtClean="0">
                <a:ln>
                  <a:noFill/>
                </a:ln>
                <a:solidFill>
                  <a:srgbClr val="FFFFFF">
                    <a:lumMod val="65000"/>
                  </a:srgbClr>
                </a:solidFill>
                <a:effectLst/>
                <a:uLnTx/>
                <a:uFillTx/>
                <a:latin typeface="Arial"/>
                <a:cs typeface="Arial"/>
                <a:sym typeface="Arial"/>
                <a:rtl val="0"/>
              </a:rPr>
              <a:t> 6: Commitment and Volunteering</a:t>
            </a:r>
            <a:endParaRPr kumimoji="0" lang="en-US" sz="2800" b="1" i="0" u="none" strike="noStrike" kern="0" cap="none" spc="0" normalizeH="0" baseline="0" noProof="0" dirty="0" smtClean="0">
              <a:ln>
                <a:noFill/>
              </a:ln>
              <a:solidFill>
                <a:srgbClr val="000000"/>
              </a:solidFill>
              <a:effectLst/>
              <a:uLnTx/>
              <a:uFillTx/>
              <a:latin typeface="Arial"/>
              <a:cs typeface="Arial"/>
              <a:sym typeface="Arial"/>
              <a:rtl val="0"/>
            </a:endParaRPr>
          </a:p>
          <a:p>
            <a:pPr marL="0" marR="0" lvl="0" indent="0" algn="l" defTabSz="914400" rtl="0" eaLnBrk="1" fontAlgn="auto" latinLnBrk="0" hangingPunct="1">
              <a:lnSpc>
                <a:spcPct val="100000"/>
              </a:lnSpc>
              <a:spcBef>
                <a:spcPts val="0"/>
              </a:spcBef>
              <a:spcAft>
                <a:spcPts val="0"/>
              </a:spcAft>
              <a:buClr>
                <a:srgbClr val="888888"/>
              </a:buClr>
              <a:buSzTx/>
              <a:buFont typeface="Arial"/>
              <a:buNone/>
              <a:tabLst/>
              <a:defRPr/>
            </a:pPr>
            <a:endParaRPr kumimoji="0" lang="en-US" sz="4000" b="1" i="0" u="none" strike="noStrike" kern="0" cap="none" spc="0" normalizeH="0" baseline="0" noProof="0" dirty="0">
              <a:ln>
                <a:noFill/>
              </a:ln>
              <a:solidFill>
                <a:srgbClr val="000000"/>
              </a:solidFill>
              <a:effectLst/>
              <a:uLnTx/>
              <a:uFillTx/>
              <a:latin typeface="Arial"/>
              <a:cs typeface="Arial"/>
              <a:sym typeface="Arial"/>
              <a:rtl val="0"/>
            </a:endParaRPr>
          </a:p>
        </p:txBody>
      </p:sp>
      <p:pic>
        <p:nvPicPr>
          <p:cNvPr id="7" name="Shape 19"/>
          <p:cNvPicPr preferRelativeResize="0"/>
          <p:nvPr/>
        </p:nvPicPr>
        <p:blipFill rotWithShape="1">
          <a:blip r:embed="rId3">
            <a:alphaModFix/>
          </a:blip>
          <a:srcRect/>
          <a:stretch/>
        </p:blipFill>
        <p:spPr>
          <a:xfrm>
            <a:off x="0" y="6378160"/>
            <a:ext cx="9144000" cy="487680"/>
          </a:xfrm>
          <a:prstGeom prst="rect">
            <a:avLst/>
          </a:prstGeom>
          <a:noFill/>
          <a:ln>
            <a:noFill/>
          </a:ln>
        </p:spPr>
      </p:pic>
      <p:sp>
        <p:nvSpPr>
          <p:cNvPr id="8" name="Shape 21"/>
          <p:cNvSpPr txBox="1">
            <a:spLocks noGrp="1"/>
          </p:cNvSpPr>
          <p:nvPr>
            <p:ph type="ctrTitle"/>
          </p:nvPr>
        </p:nvSpPr>
        <p:spPr>
          <a:xfrm>
            <a:off x="6109222" y="1838557"/>
            <a:ext cx="2942599" cy="1696102"/>
          </a:xfrm>
          <a:prstGeom prst="rect">
            <a:avLst/>
          </a:prstGeom>
          <a:noFill/>
          <a:ln>
            <a:noFill/>
          </a:ln>
        </p:spPr>
        <p:txBody>
          <a:bodyPr lIns="0" tIns="0" rIns="0" bIns="0" anchor="b" anchorCtr="0">
            <a:noAutofit/>
          </a:bodyPr>
          <a:lstStyle/>
          <a:p>
            <a:pPr>
              <a:buClr>
                <a:srgbClr val="3A54A5"/>
              </a:buClr>
              <a:buSzPct val="25000"/>
            </a:pPr>
            <a:r>
              <a:rPr lang="en-US" sz="2800" b="1" dirty="0">
                <a:solidFill>
                  <a:schemeClr val="bg1"/>
                </a:solidFill>
                <a:latin typeface="+mj-lt"/>
                <a:ea typeface="Cambria"/>
                <a:cs typeface="Cambria"/>
                <a:sym typeface="Cambria"/>
              </a:rPr>
              <a:t>Parent-Teacher </a:t>
            </a:r>
            <a:r>
              <a:rPr lang="en-US" sz="2800" b="1" dirty="0" smtClean="0">
                <a:solidFill>
                  <a:schemeClr val="bg1"/>
                </a:solidFill>
                <a:latin typeface="+mj-lt"/>
                <a:ea typeface="Cambria"/>
                <a:cs typeface="Cambria"/>
                <a:sym typeface="Cambria"/>
              </a:rPr>
              <a:t>Partnerships </a:t>
            </a:r>
            <a:br>
              <a:rPr lang="en-US" sz="2800" b="1" dirty="0" smtClean="0">
                <a:solidFill>
                  <a:schemeClr val="bg1"/>
                </a:solidFill>
                <a:latin typeface="+mj-lt"/>
                <a:ea typeface="Cambria"/>
                <a:cs typeface="Cambria"/>
                <a:sym typeface="Cambria"/>
              </a:rPr>
            </a:br>
            <a:r>
              <a:rPr lang="en-US" sz="2800" b="1" dirty="0" smtClean="0">
                <a:solidFill>
                  <a:schemeClr val="bg1"/>
                </a:solidFill>
                <a:latin typeface="+mj-lt"/>
                <a:ea typeface="Cambria"/>
                <a:cs typeface="Cambria"/>
                <a:sym typeface="Cambria"/>
              </a:rPr>
              <a:t>for Student Success</a:t>
            </a:r>
            <a:endParaRPr lang="en-US" sz="2800" b="1" dirty="0">
              <a:solidFill>
                <a:schemeClr val="bg1"/>
              </a:solidFill>
              <a:latin typeface="+mj-lt"/>
              <a:ea typeface="Cambria"/>
              <a:cs typeface="Cambria"/>
              <a:sym typeface="Cambria"/>
            </a:endParaRPr>
          </a:p>
        </p:txBody>
      </p:sp>
      <p:grpSp>
        <p:nvGrpSpPr>
          <p:cNvPr id="9" name="Group 8"/>
          <p:cNvGrpSpPr/>
          <p:nvPr/>
        </p:nvGrpSpPr>
        <p:grpSpPr>
          <a:xfrm>
            <a:off x="315875" y="684165"/>
            <a:ext cx="5452555" cy="4057353"/>
            <a:chOff x="315875" y="684165"/>
            <a:chExt cx="5452555" cy="4057353"/>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7548" r="3776" b="38726"/>
            <a:stretch/>
          </p:blipFill>
          <p:spPr>
            <a:xfrm>
              <a:off x="973323" y="684165"/>
              <a:ext cx="4454314" cy="2308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https://u.osu.edu/familyschoolpartnerships/files/2016/10/iStock-499084945-2-16hnedi-300x2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0930" y="2836518"/>
              <a:ext cx="28575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6" descr="https://c1.staticflickr.com/4/3912/33070370920_607acd6806_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875" y="2686608"/>
              <a:ext cx="2630255" cy="1753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1909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4ABADA57-DC5C-4ABD-AD90-EA4AB112B51D}" type="slidenum">
              <a:rPr kumimoji="0" lang="en-US" altLang="en-US" sz="1200" b="0" i="0" u="none" strike="noStrike" kern="1200" cap="none" spc="0" normalizeH="0" baseline="0" noProof="0" smtClean="0">
                <a:ln>
                  <a:noFill/>
                </a:ln>
                <a:solidFill>
                  <a:srgbClr val="92A0A2"/>
                </a:solidFill>
                <a:effectLst/>
                <a:uLnTx/>
                <a:uFillTx/>
                <a:latin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10</a:t>
            </a:fld>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ndParaRPr>
          </a:p>
        </p:txBody>
      </p:sp>
      <p:pic>
        <p:nvPicPr>
          <p:cNvPr id="4" name="Shape 19"/>
          <p:cNvPicPr preferRelativeResize="0"/>
          <p:nvPr/>
        </p:nvPicPr>
        <p:blipFill rotWithShape="1">
          <a:blip r:embed="rId3">
            <a:alphaModFix/>
          </a:blip>
          <a:srcRect/>
          <a:stretch/>
        </p:blipFill>
        <p:spPr>
          <a:xfrm>
            <a:off x="0" y="6378160"/>
            <a:ext cx="9144000" cy="487680"/>
          </a:xfrm>
          <a:prstGeom prst="rect">
            <a:avLst/>
          </a:prstGeom>
          <a:noFill/>
          <a:ln>
            <a:noFill/>
          </a:ln>
        </p:spPr>
      </p:pic>
      <p:pic>
        <p:nvPicPr>
          <p:cNvPr id="2050" name="Picture 2" descr="https://upload.wikimedia.org/wikipedia/commons/thumb/5/54/Question_Noun_project_2185.svg/2000px-Question_Noun_project_2185.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548680"/>
            <a:ext cx="5472608"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25353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4ABADA57-DC5C-4ABD-AD90-EA4AB112B51D}" type="slidenum">
              <a:rPr kumimoji="0" lang="en-US" altLang="en-US" sz="900" b="0" i="0" u="none" strike="noStrike" kern="1200" cap="none" spc="0" normalizeH="0" baseline="0" noProof="0" smtClean="0">
                <a:ln>
                  <a:noFill/>
                </a:ln>
                <a:solidFill>
                  <a:srgbClr val="92A0A2"/>
                </a:solidFill>
                <a:effectLst/>
                <a:uLnTx/>
                <a:uFillTx/>
                <a:latin typeface="Arial" panose="020B0604020202020204" pitchFamily="34" charset="0"/>
                <a:ea typeface="SimSun" panose="02010600030101010101" pitchFamily="2" charset="-122"/>
              </a:rPr>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11</a:t>
            </a:fld>
            <a:endPar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
        <p:nvSpPr>
          <p:cNvPr id="3" name="Content Placeholder 2"/>
          <p:cNvSpPr>
            <a:spLocks noGrp="1"/>
          </p:cNvSpPr>
          <p:nvPr/>
        </p:nvSpPr>
        <p:spPr bwMode="auto">
          <a:xfrm>
            <a:off x="841585" y="2628921"/>
            <a:ext cx="8000790" cy="33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t" anchorCtr="0" compatLnSpc="1">
            <a:prstTxWarp prst="textNoShape">
              <a:avLst/>
            </a:prstTxWarp>
          </a:bodyPr>
          <a:lstStyle/>
          <a:p>
            <a:pPr marL="0" marR="0" lvl="0" indent="0" algn="l" defTabSz="914400" rtl="0" eaLnBrk="0" fontAlgn="base" latinLnBrk="0" hangingPunct="0">
              <a:lnSpc>
                <a:spcPct val="100000"/>
              </a:lnSpc>
              <a:spcBef>
                <a:spcPts val="45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rPr>
              <a:t>Contents were developed under a grant from the US Department of Education, #323A120002-13 and adapted in 2017 by The Ohio State University.  However, the contents do not necessarily represent the policy of the US Department of Education, and you should not assume endorsement by the Federal Government. Project Officer, Jennifer Coffey. PTP Documents Archive: </a:t>
            </a: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hlinkClick r:id="rId3"/>
              </a:rPr>
              <a:t>https://u.osu.edu/familyschoolpartnerships/ptp/</a:t>
            </a: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rPr>
              <a:t> </a:t>
            </a:r>
            <a:endParaRPr kumimoji="0" lang="en-US" altLang="en-US" sz="32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endParaRPr>
          </a:p>
        </p:txBody>
      </p:sp>
      <p:pic>
        <p:nvPicPr>
          <p:cNvPr id="6" name="Picture 2" descr="Image result for OSU college of educ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34" y="4838006"/>
            <a:ext cx="2754143" cy="1142970"/>
          </a:xfrm>
          <a:prstGeom prst="rect">
            <a:avLst/>
          </a:prstGeom>
          <a:solidFill>
            <a:schemeClr val="bg1"/>
          </a:solidFill>
          <a:ln w="76200">
            <a:solidFill>
              <a:schemeClr val="bg1"/>
            </a:solidFill>
          </a:ln>
        </p:spPr>
      </p:pic>
      <p:pic>
        <p:nvPicPr>
          <p:cNvPr id="7" name="Shape 19"/>
          <p:cNvPicPr preferRelativeResize="0"/>
          <p:nvPr/>
        </p:nvPicPr>
        <p:blipFill rotWithShape="1">
          <a:blip r:embed="rId5">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245392110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37AFE810-CCCD-4479-AB7B-DD7C0B0BD47A}" type="slidenum">
              <a:rPr lang="en-US" altLang="en-US" smtClean="0">
                <a:solidFill>
                  <a:prstClr val="black">
                    <a:tint val="75000"/>
                  </a:prstClr>
                </a:solidFill>
              </a:rPr>
              <a:pPr algn="ctr"/>
              <a:t>2</a:t>
            </a:fld>
            <a:endParaRPr lang="en-US" altLang="en-US" sz="1350" dirty="0">
              <a:solidFill>
                <a:srgbClr val="000000"/>
              </a:solidFill>
            </a:endParaRPr>
          </a:p>
        </p:txBody>
      </p:sp>
      <p:pic>
        <p:nvPicPr>
          <p:cNvPr id="2" name="Picture 1"/>
          <p:cNvPicPr>
            <a:picLocks noChangeAspect="1"/>
          </p:cNvPicPr>
          <p:nvPr/>
        </p:nvPicPr>
        <p:blipFill>
          <a:blip r:embed="rId3">
            <a:grayscl/>
          </a:blip>
          <a:stretch>
            <a:fillRect/>
          </a:stretch>
        </p:blipFill>
        <p:spPr>
          <a:xfrm>
            <a:off x="2667050" y="609674"/>
            <a:ext cx="4114692" cy="1714500"/>
          </a:xfrm>
          <a:prstGeom prst="rect">
            <a:avLst/>
          </a:prstGeom>
        </p:spPr>
      </p:pic>
      <p:pic>
        <p:nvPicPr>
          <p:cNvPr id="8" name="Shape 19"/>
          <p:cNvPicPr preferRelativeResize="0"/>
          <p:nvPr/>
        </p:nvPicPr>
        <p:blipFill rotWithShape="1">
          <a:blip r:embed="rId4">
            <a:alphaModFix/>
          </a:blip>
          <a:srcRect/>
          <a:stretch/>
        </p:blipFill>
        <p:spPr>
          <a:xfrm>
            <a:off x="0" y="6378160"/>
            <a:ext cx="9144000" cy="487680"/>
          </a:xfrm>
          <a:prstGeom prst="rect">
            <a:avLst/>
          </a:prstGeom>
          <a:noFill/>
          <a:ln>
            <a:noFill/>
          </a:ln>
        </p:spPr>
      </p:pic>
      <p:sp>
        <p:nvSpPr>
          <p:cNvPr id="4" name="TextBox 3"/>
          <p:cNvSpPr txBox="1"/>
          <p:nvPr/>
        </p:nvSpPr>
        <p:spPr>
          <a:xfrm>
            <a:off x="381110" y="2743218"/>
            <a:ext cx="8232665" cy="4524315"/>
          </a:xfrm>
          <a:prstGeom prst="rect">
            <a:avLst/>
          </a:prstGeom>
          <a:noFill/>
        </p:spPr>
        <p:txBody>
          <a:bodyPr wrap="square" numCol="2" rtlCol="0">
            <a:spAutoFit/>
          </a:bodyPr>
          <a:lstStyle/>
          <a:p>
            <a:pPr marL="285750" indent="-285750">
              <a:buFont typeface="Arial" panose="020B0604020202020204" pitchFamily="34" charset="0"/>
              <a:buChar char="•"/>
            </a:pPr>
            <a:r>
              <a:rPr lang="en-US" sz="3600" dirty="0">
                <a:solidFill>
                  <a:srgbClr val="82A2C9"/>
                </a:solidFill>
                <a:cs typeface="Arial" panose="020B0604020202020204" pitchFamily="34" charset="0"/>
              </a:rPr>
              <a:t>Respect</a:t>
            </a:r>
          </a:p>
          <a:p>
            <a:pPr marL="285750" indent="-285750">
              <a:buFont typeface="Arial" panose="020B0604020202020204" pitchFamily="34" charset="0"/>
              <a:buChar char="•"/>
            </a:pPr>
            <a:r>
              <a:rPr lang="en-US" sz="3600" dirty="0" smtClean="0">
                <a:solidFill>
                  <a:srgbClr val="82A2C9"/>
                </a:solidFill>
                <a:cs typeface="Arial" panose="020B0604020202020204" pitchFamily="34" charset="0"/>
              </a:rPr>
              <a:t>Communication</a:t>
            </a:r>
          </a:p>
          <a:p>
            <a:pPr marL="285750" indent="-285750">
              <a:buFont typeface="Arial" panose="020B0604020202020204" pitchFamily="34" charset="0"/>
              <a:buChar char="•"/>
            </a:pPr>
            <a:r>
              <a:rPr lang="en-US" sz="3600" dirty="0" smtClean="0">
                <a:solidFill>
                  <a:srgbClr val="82A2C9"/>
                </a:solidFill>
                <a:cs typeface="Arial" panose="020B0604020202020204" pitchFamily="34" charset="0"/>
              </a:rPr>
              <a:t>Equality</a:t>
            </a:r>
          </a:p>
          <a:p>
            <a:pPr marL="285750" indent="-285750">
              <a:buFont typeface="Arial" panose="020B0604020202020204" pitchFamily="34" charset="0"/>
              <a:buChar char="•"/>
            </a:pPr>
            <a:r>
              <a:rPr lang="en-US" sz="3600" dirty="0" smtClean="0">
                <a:solidFill>
                  <a:srgbClr val="82A2C9"/>
                </a:solidFill>
                <a:cs typeface="Arial" panose="020B0604020202020204" pitchFamily="34" charset="0"/>
              </a:rPr>
              <a:t>Communicating</a:t>
            </a:r>
          </a:p>
          <a:p>
            <a:pPr marL="285750" indent="-285750">
              <a:buFont typeface="Arial" panose="020B0604020202020204" pitchFamily="34" charset="0"/>
              <a:buChar char="•"/>
            </a:pPr>
            <a:endParaRPr lang="en-US" sz="3600" dirty="0" smtClean="0">
              <a:solidFill>
                <a:srgbClr val="82A2C9"/>
              </a:solidFill>
              <a:cs typeface="Arial" panose="020B0604020202020204" pitchFamily="34" charset="0"/>
            </a:endParaRPr>
          </a:p>
          <a:p>
            <a:pPr marL="285750" indent="-285750">
              <a:buFont typeface="Arial" panose="020B0604020202020204" pitchFamily="34" charset="0"/>
              <a:buChar char="•"/>
            </a:pPr>
            <a:endParaRPr lang="en-US" sz="3600" dirty="0">
              <a:solidFill>
                <a:srgbClr val="82A2C9"/>
              </a:solidFill>
              <a:cs typeface="Arial" panose="020B0604020202020204" pitchFamily="34" charset="0"/>
            </a:endParaRPr>
          </a:p>
          <a:p>
            <a:pPr marL="285750" indent="-285750">
              <a:buFont typeface="Arial" panose="020B0604020202020204" pitchFamily="34" charset="0"/>
              <a:buChar char="•"/>
            </a:pPr>
            <a:endParaRPr lang="en-US" sz="3600" dirty="0" smtClean="0">
              <a:solidFill>
                <a:srgbClr val="82A2C9"/>
              </a:solidFill>
              <a:cs typeface="Arial" panose="020B0604020202020204" pitchFamily="34" charset="0"/>
            </a:endParaRPr>
          </a:p>
          <a:p>
            <a:pPr marL="285750" indent="-285750">
              <a:buFont typeface="Arial" panose="020B0604020202020204" pitchFamily="34" charset="0"/>
              <a:buChar char="•"/>
            </a:pPr>
            <a:endParaRPr lang="en-US" sz="3600" dirty="0">
              <a:solidFill>
                <a:srgbClr val="82A2C9"/>
              </a:solidFill>
              <a:cs typeface="Arial" panose="020B0604020202020204" pitchFamily="34" charset="0"/>
            </a:endParaRPr>
          </a:p>
          <a:p>
            <a:pPr marL="285750" indent="-285750">
              <a:buFont typeface="Arial" panose="020B0604020202020204" pitchFamily="34" charset="0"/>
              <a:buChar char="•"/>
            </a:pPr>
            <a:r>
              <a:rPr lang="en-US" sz="3600" dirty="0" smtClean="0">
                <a:solidFill>
                  <a:srgbClr val="82A2C9"/>
                </a:solidFill>
                <a:cs typeface="Arial" panose="020B0604020202020204" pitchFamily="34" charset="0"/>
              </a:rPr>
              <a:t>Decision-Making</a:t>
            </a:r>
          </a:p>
          <a:p>
            <a:pPr marL="285750" indent="-285750">
              <a:buFont typeface="Arial" panose="020B0604020202020204" pitchFamily="34" charset="0"/>
              <a:buChar char="•"/>
            </a:pPr>
            <a:r>
              <a:rPr lang="en-US" sz="3600" dirty="0" smtClean="0">
                <a:solidFill>
                  <a:srgbClr val="82A2C9"/>
                </a:solidFill>
                <a:cs typeface="Arial" panose="020B0604020202020204" pitchFamily="34" charset="0"/>
              </a:rPr>
              <a:t>Competence</a:t>
            </a:r>
          </a:p>
          <a:p>
            <a:pPr marL="285750" indent="-285750">
              <a:buFont typeface="Arial" panose="020B0604020202020204" pitchFamily="34" charset="0"/>
              <a:buChar char="•"/>
            </a:pPr>
            <a:r>
              <a:rPr lang="en-US" sz="3600" dirty="0" smtClean="0">
                <a:solidFill>
                  <a:srgbClr val="82A2C9"/>
                </a:solidFill>
                <a:cs typeface="Arial" panose="020B0604020202020204" pitchFamily="34" charset="0"/>
              </a:rPr>
              <a:t>Parenting</a:t>
            </a:r>
          </a:p>
          <a:p>
            <a:pPr marL="285750" indent="-285750">
              <a:buFont typeface="Arial" panose="020B0604020202020204" pitchFamily="34" charset="0"/>
              <a:buChar char="•"/>
            </a:pPr>
            <a:r>
              <a:rPr lang="en-US" sz="3600" dirty="0" smtClean="0">
                <a:solidFill>
                  <a:srgbClr val="82A2C9"/>
                </a:solidFill>
                <a:cs typeface="Arial" panose="020B0604020202020204" pitchFamily="34" charset="0"/>
              </a:rPr>
              <a:t>Learning at Home</a:t>
            </a:r>
          </a:p>
          <a:p>
            <a:endParaRPr lang="en-US" sz="3600" dirty="0" smtClean="0">
              <a:solidFill>
                <a:srgbClr val="82A2C9"/>
              </a:solidFill>
              <a:cs typeface="Arial" panose="020B0604020202020204" pitchFamily="34" charset="0"/>
            </a:endParaRPr>
          </a:p>
          <a:p>
            <a:pPr marL="285750" indent="-285750">
              <a:buFont typeface="Arial" panose="020B0604020202020204" pitchFamily="34" charset="0"/>
              <a:buChar char="•"/>
            </a:pPr>
            <a:endParaRPr lang="en-US" sz="3600" dirty="0">
              <a:solidFill>
                <a:srgbClr val="82A2C9"/>
              </a:solidFill>
              <a:cs typeface="Arial" panose="020B0604020202020204" pitchFamily="34" charset="0"/>
            </a:endParaRPr>
          </a:p>
        </p:txBody>
      </p:sp>
    </p:spTree>
    <p:extLst>
      <p:ext uri="{BB962C8B-B14F-4D97-AF65-F5344CB8AC3E}">
        <p14:creationId xmlns:p14="http://schemas.microsoft.com/office/powerpoint/2010/main" val="250853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7AFE810-CCCD-4479-AB7B-DD7C0B0BD47A}" type="slidenum">
              <a:rPr lang="en-US" altLang="en-US" smtClean="0"/>
              <a:pPr/>
              <a:t>3</a:t>
            </a:fld>
            <a:endParaRPr lang="en-US" altLang="en-US" sz="1800">
              <a:solidFill>
                <a:srgbClr val="000000"/>
              </a:solidFill>
            </a:endParaRPr>
          </a:p>
        </p:txBody>
      </p:sp>
      <p:sp>
        <p:nvSpPr>
          <p:cNvPr id="2" name="TextBox 1"/>
          <p:cNvSpPr txBox="1"/>
          <p:nvPr/>
        </p:nvSpPr>
        <p:spPr>
          <a:xfrm>
            <a:off x="1146378" y="1166884"/>
            <a:ext cx="7695997" cy="4524315"/>
          </a:xfrm>
          <a:prstGeom prst="rect">
            <a:avLst/>
          </a:prstGeom>
          <a:noFill/>
        </p:spPr>
        <p:txBody>
          <a:bodyPr wrap="square" rtlCol="0">
            <a:spAutoFit/>
          </a:bodyPr>
          <a:lstStyle/>
          <a:p>
            <a:r>
              <a:rPr lang="en-US" altLang="zh-CN" sz="4800" dirty="0" smtClean="0">
                <a:solidFill>
                  <a:srgbClr val="82A2C9"/>
                </a:solidFill>
                <a:latin typeface="Gill Sans MT"/>
                <a:sym typeface="Gill Sans MT" panose="020B0502020104020203" pitchFamily="34" charset="0"/>
              </a:rPr>
              <a:t>COMMITMENT</a:t>
            </a:r>
          </a:p>
          <a:p>
            <a:endParaRPr lang="en-US" altLang="zh-CN" sz="4800" dirty="0">
              <a:solidFill>
                <a:srgbClr val="82A2C9"/>
              </a:solidFill>
              <a:latin typeface="Gill Sans MT"/>
              <a:sym typeface="Gill Sans MT" panose="020B0502020104020203" pitchFamily="34" charset="0"/>
            </a:endParaRPr>
          </a:p>
          <a:p>
            <a:r>
              <a:rPr lang="en-US" altLang="zh-CN" sz="4800" dirty="0" smtClean="0">
                <a:solidFill>
                  <a:srgbClr val="82A2C9"/>
                </a:solidFill>
                <a:latin typeface="Gill Sans MT"/>
                <a:sym typeface="Gill Sans MT" panose="020B0502020104020203" pitchFamily="34" charset="0"/>
              </a:rPr>
              <a:t>               and</a:t>
            </a:r>
          </a:p>
          <a:p>
            <a:pPr algn="ctr"/>
            <a:endParaRPr lang="en-US" altLang="zh-CN" sz="4800" dirty="0" smtClean="0">
              <a:solidFill>
                <a:srgbClr val="82A2C9"/>
              </a:solidFill>
              <a:latin typeface="Gill Sans MT"/>
              <a:sym typeface="Gill Sans MT" panose="020B0502020104020203" pitchFamily="34" charset="0"/>
            </a:endParaRPr>
          </a:p>
          <a:p>
            <a:pPr algn="r"/>
            <a:r>
              <a:rPr lang="en-US" altLang="zh-CN" sz="4800" dirty="0" smtClean="0">
                <a:solidFill>
                  <a:srgbClr val="82A2C9"/>
                </a:solidFill>
                <a:latin typeface="Gill Sans MT"/>
                <a:sym typeface="Gill Sans MT" panose="020B0502020104020203" pitchFamily="34" charset="0"/>
              </a:rPr>
              <a:t>VOLUNTEERING</a:t>
            </a:r>
          </a:p>
          <a:p>
            <a:pPr algn="ctr"/>
            <a:endParaRPr lang="en-US" altLang="zh-CN" sz="4800" dirty="0" smtClean="0">
              <a:solidFill>
                <a:srgbClr val="FFFFFF"/>
              </a:solidFill>
              <a:latin typeface="Gill Sans MT"/>
              <a:sym typeface="Gill Sans MT" panose="020B0502020104020203" pitchFamily="34" charset="0"/>
            </a:endParaRPr>
          </a:p>
        </p:txBody>
      </p:sp>
      <p:pic>
        <p:nvPicPr>
          <p:cNvPr id="4" name="Picture 3"/>
          <p:cNvPicPr>
            <a:picLocks noChangeAspect="1"/>
          </p:cNvPicPr>
          <p:nvPr/>
        </p:nvPicPr>
        <p:blipFill>
          <a:blip r:embed="rId3"/>
          <a:stretch>
            <a:fillRect/>
          </a:stretch>
        </p:blipFill>
        <p:spPr>
          <a:xfrm>
            <a:off x="5867366" y="685872"/>
            <a:ext cx="1962382" cy="1521161"/>
          </a:xfrm>
          <a:prstGeom prst="rect">
            <a:avLst/>
          </a:prstGeom>
        </p:spPr>
      </p:pic>
      <p:pic>
        <p:nvPicPr>
          <p:cNvPr id="5" name="Picture 4"/>
          <p:cNvPicPr>
            <a:picLocks noChangeAspect="1"/>
          </p:cNvPicPr>
          <p:nvPr/>
        </p:nvPicPr>
        <p:blipFill>
          <a:blip r:embed="rId4"/>
          <a:stretch>
            <a:fillRect/>
          </a:stretch>
        </p:blipFill>
        <p:spPr>
          <a:xfrm>
            <a:off x="1752674" y="3809990"/>
            <a:ext cx="2072820" cy="1597290"/>
          </a:xfrm>
          <a:prstGeom prst="rect">
            <a:avLst/>
          </a:prstGeom>
        </p:spPr>
      </p:pic>
      <p:sp>
        <p:nvSpPr>
          <p:cNvPr id="6" name="Title 5"/>
          <p:cNvSpPr>
            <a:spLocks noGrp="1"/>
          </p:cNvSpPr>
          <p:nvPr>
            <p:ph type="title"/>
          </p:nvPr>
        </p:nvSpPr>
        <p:spPr/>
        <p:txBody>
          <a:bodyPr/>
          <a:lstStyle/>
          <a:p>
            <a:endParaRPr lang="en-US"/>
          </a:p>
        </p:txBody>
      </p:sp>
      <p:pic>
        <p:nvPicPr>
          <p:cNvPr id="8" name="Shape 19"/>
          <p:cNvPicPr preferRelativeResize="0"/>
          <p:nvPr/>
        </p:nvPicPr>
        <p:blipFill rotWithShape="1">
          <a:blip r:embed="rId5">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277575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7AFE810-CCCD-4479-AB7B-DD7C0B0BD47A}" type="slidenum">
              <a:rPr lang="en-US" altLang="en-US" smtClean="0">
                <a:solidFill>
                  <a:schemeClr val="tx1"/>
                </a:solidFill>
              </a:rPr>
              <a:pPr/>
              <a:t>4</a:t>
            </a:fld>
            <a:endParaRPr lang="en-US" altLang="en-US" sz="1800" dirty="0">
              <a:solidFill>
                <a:schemeClr val="tx1"/>
              </a:solidFill>
            </a:endParaRPr>
          </a:p>
        </p:txBody>
      </p:sp>
      <p:pic>
        <p:nvPicPr>
          <p:cNvPr id="4" name="Shape 19"/>
          <p:cNvPicPr preferRelativeResize="0"/>
          <p:nvPr/>
        </p:nvPicPr>
        <p:blipFill rotWithShape="1">
          <a:blip r:embed="rId3">
            <a:alphaModFix/>
          </a:blip>
          <a:srcRect/>
          <a:stretch/>
        </p:blipFill>
        <p:spPr>
          <a:xfrm>
            <a:off x="0" y="6378160"/>
            <a:ext cx="9144000" cy="487680"/>
          </a:xfrm>
          <a:prstGeom prst="rect">
            <a:avLst/>
          </a:prstGeom>
          <a:noFill/>
          <a:ln>
            <a:noFill/>
          </a:ln>
        </p:spPr>
      </p:pic>
      <p:sp>
        <p:nvSpPr>
          <p:cNvPr id="6" name="TextBox 5"/>
          <p:cNvSpPr txBox="1"/>
          <p:nvPr/>
        </p:nvSpPr>
        <p:spPr>
          <a:xfrm>
            <a:off x="990694" y="2164132"/>
            <a:ext cx="7086414"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9600" b="0" i="0" u="none" strike="noStrike" kern="1200" cap="none" spc="0" normalizeH="0" baseline="0" noProof="0" dirty="0" smtClean="0">
                <a:ln>
                  <a:noFill/>
                </a:ln>
                <a:solidFill>
                  <a:srgbClr val="82A2C9"/>
                </a:solidFill>
                <a:effectLst/>
                <a:uLnTx/>
                <a:uFillTx/>
                <a:latin typeface="Arial" panose="020B0604020202020204" pitchFamily="34" charset="0"/>
                <a:ea typeface="SimSun" panose="02010600030101010101" pitchFamily="2" charset="-122"/>
                <a:cs typeface="+mn-cs"/>
              </a:rPr>
              <a:t>Group Rules</a:t>
            </a:r>
            <a:endParaRPr kumimoji="0" lang="en-US" sz="9600" b="0" i="0" u="none" strike="noStrike" kern="1200" cap="none" spc="0" normalizeH="0" baseline="0" noProof="0" dirty="0">
              <a:ln>
                <a:noFill/>
              </a:ln>
              <a:solidFill>
                <a:srgbClr val="82A2C9"/>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711437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5"/>
          <p:cNvSpPr>
            <a:spLocks noGrp="1" noChangeArrowheads="1"/>
          </p:cNvSpPr>
          <p:nvPr>
            <p:ph type="ctrTitle"/>
          </p:nvPr>
        </p:nvSpPr>
        <p:spPr>
          <a:xfrm>
            <a:off x="0" y="457200"/>
            <a:ext cx="8229600" cy="685800"/>
          </a:xfrm>
          <a:ln/>
        </p:spPr>
        <p:txBody>
          <a:bodyPr/>
          <a:lstStyle/>
          <a:p>
            <a:r>
              <a:rPr lang="en-US" altLang="zh-CN" sz="1300" b="1">
                <a:solidFill>
                  <a:srgbClr val="0070C0"/>
                </a:solidFill>
              </a:rPr>
              <a:t/>
            </a:r>
            <a:br>
              <a:rPr lang="en-US" altLang="zh-CN" sz="1300" b="1">
                <a:solidFill>
                  <a:srgbClr val="0070C0"/>
                </a:solidFill>
              </a:rPr>
            </a:br>
            <a:r>
              <a:rPr lang="en-US" altLang="zh-CN" sz="1300">
                <a:solidFill>
                  <a:srgbClr val="7030A0"/>
                </a:solidFill>
                <a:latin typeface="Calibri" panose="020F0502020204030204" pitchFamily="34" charset="0"/>
                <a:sym typeface="Calibri" panose="020F0502020204030204" pitchFamily="34" charset="0"/>
              </a:rPr>
              <a:t/>
            </a:r>
            <a:br>
              <a:rPr lang="en-US" altLang="zh-CN" sz="1300">
                <a:solidFill>
                  <a:srgbClr val="7030A0"/>
                </a:solidFill>
                <a:latin typeface="Calibri" panose="020F0502020204030204" pitchFamily="34" charset="0"/>
                <a:sym typeface="Calibri" panose="020F0502020204030204" pitchFamily="34" charset="0"/>
              </a:rPr>
            </a:br>
            <a:endParaRPr lang="en-US" altLang="zh-CN" sz="1300" b="1">
              <a:solidFill>
                <a:srgbClr val="7030A0"/>
              </a:solidFill>
              <a:latin typeface="Calibri" panose="020F0502020204030204" pitchFamily="34" charset="0"/>
              <a:sym typeface="Calibri" panose="020F0502020204030204" pitchFamily="34" charset="0"/>
            </a:endParaRPr>
          </a:p>
        </p:txBody>
      </p:sp>
      <p:sp>
        <p:nvSpPr>
          <p:cNvPr id="6" name="Slide Number Placeholder 5"/>
          <p:cNvSpPr>
            <a:spLocks noGrp="1"/>
          </p:cNvSpPr>
          <p:nvPr>
            <p:ph type="sldNum" sz="quarter" idx="12"/>
          </p:nvPr>
        </p:nvSpPr>
        <p:spPr/>
        <p:txBody>
          <a:bodyPr/>
          <a:lstStyle/>
          <a:p>
            <a:fld id="{540D855B-9C7B-4BBA-9260-4D1412C7EEE1}" type="slidenum">
              <a:rPr lang="en-US" altLang="en-US"/>
              <a:pPr/>
              <a:t>5</a:t>
            </a:fld>
            <a:endParaRPr lang="en-US" altLang="en-US" sz="1800">
              <a:solidFill>
                <a:schemeClr val="tx1"/>
              </a:solidFill>
            </a:endParaRPr>
          </a:p>
        </p:txBody>
      </p:sp>
      <p:sp>
        <p:nvSpPr>
          <p:cNvPr id="14339" name="TextBox 2"/>
          <p:cNvSpPr>
            <a:spLocks noChangeArrowheads="1"/>
          </p:cNvSpPr>
          <p:nvPr/>
        </p:nvSpPr>
        <p:spPr bwMode="auto">
          <a:xfrm>
            <a:off x="361950" y="22225"/>
            <a:ext cx="26543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p>
            <a:r>
              <a:rPr lang="en-US" altLang="en-US" sz="2800">
                <a:solidFill>
                  <a:srgbClr val="EE841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
            </a:r>
            <a:br>
              <a:rPr lang="en-US" altLang="en-US" sz="2800">
                <a:solidFill>
                  <a:srgbClr val="EE841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br>
            <a:endParaRPr lang="en-US" altLang="en-US" sz="2800">
              <a:solidFill>
                <a:srgbClr val="EE841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sz="280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p:txBody>
      </p:sp>
      <p:sp>
        <p:nvSpPr>
          <p:cNvPr id="14340" name="Rectangle 3"/>
          <p:cNvSpPr>
            <a:spLocks noChangeArrowheads="1"/>
          </p:cNvSpPr>
          <p:nvPr/>
        </p:nvSpPr>
        <p:spPr bwMode="auto">
          <a:xfrm>
            <a:off x="152517" y="136525"/>
            <a:ext cx="8834322" cy="603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8" rIns="91411" bIns="45708">
            <a:spAutoFit/>
          </a:bodyPr>
          <a:lstStyle/>
          <a:p>
            <a:pPr algn="ctr"/>
            <a:r>
              <a:rPr lang="en-US" altLang="en-US" sz="4000" b="1" dirty="0" smtClean="0">
                <a:solidFill>
                  <a:srgbClr val="82A2C9"/>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COMMITMENT</a:t>
            </a:r>
          </a:p>
          <a:p>
            <a:pPr algn="ctr"/>
            <a:endParaRPr lang="en-US" altLang="en-US" sz="4000" b="1" dirty="0">
              <a:solidFill>
                <a:srgbClr val="82A2C9"/>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pPr algn="ctr"/>
            <a:r>
              <a:rPr lang="en-US" altLang="en-US" sz="2400" dirty="0">
                <a:solidFill>
                  <a:srgbClr val="82A2C9"/>
                </a:solidFill>
                <a:latin typeface="Gisha" panose="020B0502040204020203" pitchFamily="34" charset="-79"/>
                <a:ea typeface="Gill Sans MT" panose="020B0502020104020203" pitchFamily="34" charset="0"/>
                <a:cs typeface="Gill Sans MT" panose="020B0502020104020203" pitchFamily="34" charset="0"/>
                <a:sym typeface="Gill Sans MT" panose="020B0502020104020203" pitchFamily="34" charset="0"/>
              </a:rPr>
              <a:t>= loyal and sensitive in working with the </a:t>
            </a:r>
          </a:p>
          <a:p>
            <a:pPr algn="ctr"/>
            <a:r>
              <a:rPr lang="en-US" altLang="en-US" sz="2400" dirty="0">
                <a:solidFill>
                  <a:srgbClr val="82A2C9"/>
                </a:solidFill>
                <a:latin typeface="Gisha" panose="020B0502040204020203" pitchFamily="34" charset="-79"/>
                <a:ea typeface="Gill Sans MT" panose="020B0502020104020203" pitchFamily="34" charset="0"/>
                <a:cs typeface="Gill Sans MT" panose="020B0502020104020203" pitchFamily="34" charset="0"/>
                <a:sym typeface="Gill Sans MT" panose="020B0502020104020203" pitchFamily="34" charset="0"/>
              </a:rPr>
              <a:t>student and others</a:t>
            </a:r>
            <a:endParaRPr lang="en-US" altLang="en-US" sz="2400" u="sng" dirty="0">
              <a:solidFill>
                <a:srgbClr val="82A2C9"/>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pPr algn="ctr"/>
            <a:endParaRPr lang="en-US" altLang="en-US" sz="2400" b="1" u="sng" dirty="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pPr algn="ctr"/>
            <a:endParaRPr lang="en-US" altLang="en-US" sz="2400" b="1" u="sng" dirty="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pPr algn="ctr"/>
            <a:endParaRPr lang="en-US" altLang="en-US" sz="2400" b="1" u="sng" dirty="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r>
              <a:rPr lang="en-US" altLang="en-US" sz="2400" b="1" dirty="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	</a:t>
            </a:r>
            <a:r>
              <a:rPr lang="en-US" altLang="en-US" sz="2400" b="1" u="sng" dirty="0" smtClean="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Be </a:t>
            </a:r>
            <a:r>
              <a:rPr lang="en-US" altLang="en-US" sz="2400" b="1" u="sng" dirty="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Sensitive to Emotional Needs</a:t>
            </a:r>
          </a:p>
          <a:p>
            <a:endParaRPr lang="en-US" altLang="en-US" sz="2400" b="1" u="sng" dirty="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r>
              <a:rPr lang="en-US" altLang="en-US" sz="2400" b="1" dirty="0" smtClean="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	</a:t>
            </a:r>
            <a:r>
              <a:rPr lang="en-US" altLang="en-US" sz="2400" b="1" u="sng" dirty="0" smtClean="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Be </a:t>
            </a:r>
            <a:r>
              <a:rPr lang="en-US" altLang="en-US" sz="2400" b="1" u="sng" dirty="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Available and Accessible</a:t>
            </a:r>
          </a:p>
          <a:p>
            <a:endParaRPr lang="en-US" altLang="en-US" sz="2400" b="1" u="sng" dirty="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r>
              <a:rPr lang="en-US" altLang="en-US" sz="2400" b="1" dirty="0" smtClean="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	</a:t>
            </a:r>
            <a:r>
              <a:rPr lang="en-US" altLang="en-US" sz="2400" b="1" u="sng" dirty="0" smtClean="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Go </a:t>
            </a:r>
            <a:r>
              <a:rPr lang="en-US" altLang="en-US" sz="2400" b="1" u="sng" dirty="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"Above and Beyond"</a:t>
            </a:r>
          </a:p>
          <a:p>
            <a:endParaRPr lang="en-US" altLang="en-US" sz="2400" b="1" u="sng" dirty="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sz="2400" b="1" u="sng" dirty="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dirty="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p:txBody>
      </p:sp>
      <p:pic>
        <p:nvPicPr>
          <p:cNvPr id="14341" name="Picture 5" descr="TN_two-children-reading-homework-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62" y="3048010"/>
            <a:ext cx="2843900" cy="2208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Shape 19"/>
          <p:cNvPicPr preferRelativeResize="0"/>
          <p:nvPr/>
        </p:nvPicPr>
        <p:blipFill rotWithShape="1">
          <a:blip r:embed="rId4">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319555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txBox="1">
            <a:spLocks noGrp="1" noChangeArrowheads="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b"/>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BA29487B-CF84-497A-B4DF-487809CD30B2}" type="slidenum">
              <a:rPr kumimoji="0" lang="en-US" altLang="en-US" sz="1200" b="0" i="0" u="none" strike="noStrike" kern="1200" cap="none" spc="0" normalizeH="0" baseline="0" noProof="0">
                <a:ln>
                  <a:noFill/>
                </a:ln>
                <a:solidFill>
                  <a:srgbClr val="92A0A2"/>
                </a:solidFill>
                <a:effectLst/>
                <a:uLnTx/>
                <a:uFillTx/>
                <a:latin typeface="Arial" panose="020B0604020202020204" pitchFamily="34" charset="0"/>
                <a:ea typeface="Batang" panose="02030600000101010101" pitchFamily="18" charset="-127"/>
                <a:cs typeface="+mn-cs"/>
              </a:rPr>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6</a:t>
            </a:fld>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Batang" panose="02030600000101010101" pitchFamily="18" charset="-127"/>
              <a:cs typeface="+mn-cs"/>
            </a:endParaRPr>
          </a:p>
        </p:txBody>
      </p:sp>
      <p:sp>
        <p:nvSpPr>
          <p:cNvPr id="23555" name="Slide Number Placeholder 3"/>
          <p:cNvSpPr>
            <a:spLocks noGrp="1" noChangeArrowheads="1"/>
          </p:cNvSpPr>
          <p:nvPr/>
        </p:nvSpPr>
        <p:spPr bwMode="auto">
          <a:xfrm>
            <a:off x="6580188" y="6248400"/>
            <a:ext cx="1871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599" tIns="45048" rIns="91599" bIns="45048" anchor="ct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marL="0" marR="0" lvl="0" indent="0" algn="r" defTabSz="914400" rtl="0" eaLnBrk="1" fontAlgn="base" latinLnBrk="0" hangingPunct="1">
              <a:lnSpc>
                <a:spcPct val="100000"/>
              </a:lnSpc>
              <a:spcBef>
                <a:spcPct val="0"/>
              </a:spcBef>
              <a:spcAft>
                <a:spcPct val="0"/>
              </a:spcAft>
              <a:buClrTx/>
              <a:buSzPct val="100000"/>
              <a:buFont typeface="Arial" panose="020B0604020202020204" pitchFamily="34" charset="0"/>
              <a:buNone/>
              <a:tabLst/>
              <a:defRPr/>
            </a:pPr>
            <a:fld id="{34465FC3-9F02-4C5D-9F05-A60FE9BBBF4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Batang" panose="02030600000101010101" pitchFamily="18" charset="-127"/>
                <a:cs typeface="+mn-cs"/>
                <a:sym typeface="华文中宋" charset="0"/>
              </a:rPr>
              <a:pPr marL="0" marR="0" lvl="0" indent="0" algn="r" defTabSz="914400" rtl="0" eaLnBrk="1" fontAlgn="base" latinLnBrk="0" hangingPunct="1">
                <a:lnSpc>
                  <a:spcPct val="100000"/>
                </a:lnSpc>
                <a:spcBef>
                  <a:spcPct val="0"/>
                </a:spcBef>
                <a:spcAft>
                  <a:spcPct val="0"/>
                </a:spcAft>
                <a:buClrTx/>
                <a:buSzPct val="100000"/>
                <a:buFont typeface="Arial" panose="020B0604020202020204" pitchFamily="34" charset="0"/>
                <a:buNone/>
                <a:tabLst/>
                <a:defRPr/>
              </a:pPr>
              <a:t>6</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Batang" panose="02030600000101010101" pitchFamily="18" charset="-127"/>
              <a:cs typeface="+mn-cs"/>
              <a:sym typeface="华文中宋" charset="0"/>
            </a:endParaRPr>
          </a:p>
        </p:txBody>
      </p:sp>
      <p:sp>
        <p:nvSpPr>
          <p:cNvPr id="23556" name="Text Box 2"/>
          <p:cNvSpPr>
            <a:spLocks noChangeArrowheads="1"/>
          </p:cNvSpPr>
          <p:nvPr/>
        </p:nvSpPr>
        <p:spPr bwMode="auto">
          <a:xfrm>
            <a:off x="5878513" y="6143625"/>
            <a:ext cx="167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Batang" panose="02030600000101010101" pitchFamily="18" charset="-127"/>
              <a:cs typeface="+mn-cs"/>
            </a:endParaRPr>
          </a:p>
        </p:txBody>
      </p:sp>
      <p:sp>
        <p:nvSpPr>
          <p:cNvPr id="23564" name="Text Box 11"/>
          <p:cNvSpPr>
            <a:spLocks noChangeArrowheads="1"/>
          </p:cNvSpPr>
          <p:nvPr/>
        </p:nvSpPr>
        <p:spPr bwMode="auto">
          <a:xfrm>
            <a:off x="4953000" y="5029200"/>
            <a:ext cx="304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endParaRPr kumimoji="0" lang="en-US" altLang="en-US" sz="4400" b="1" i="1" u="none" strike="noStrike" kern="1200" cap="none" spc="0" normalizeH="0" baseline="0" noProof="0">
              <a:ln>
                <a:noFill/>
              </a:ln>
              <a:solidFill>
                <a:srgbClr val="000000"/>
              </a:solidFill>
              <a:effectLst/>
              <a:uLnTx/>
              <a:uFillTx/>
              <a:latin typeface="Palatino" pitchFamily="2" charset="0"/>
              <a:ea typeface="Batang" panose="02030600000101010101" pitchFamily="18" charset="-127"/>
              <a:cs typeface="+mn-cs"/>
              <a:sym typeface="Palatino" pitchFamily="2" charset="0"/>
            </a:endParaRPr>
          </a:p>
        </p:txBody>
      </p:sp>
      <p:pic>
        <p:nvPicPr>
          <p:cNvPr id="23565" name="Picture 12" descr="logo in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581" y="5604974"/>
            <a:ext cx="3193075" cy="60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Text Box 18"/>
          <p:cNvSpPr>
            <a:spLocks noChangeArrowheads="1"/>
          </p:cNvSpPr>
          <p:nvPr/>
        </p:nvSpPr>
        <p:spPr bwMode="auto">
          <a:xfrm rot="10800000" flipV="1">
            <a:off x="80205" y="5648077"/>
            <a:ext cx="54863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1" i="1" u="none" strike="noStrike" kern="1200" cap="none" spc="0" normalizeH="0" baseline="0" noProof="0" dirty="0">
                <a:ln>
                  <a:noFill/>
                </a:ln>
                <a:solidFill>
                  <a:srgbClr val="000000"/>
                </a:solidFill>
                <a:effectLst/>
                <a:uLnTx/>
                <a:uFillTx/>
                <a:latin typeface="Arial" panose="020B0604020202020204" pitchFamily="34" charset="0"/>
                <a:ea typeface="Batang" panose="02030600000101010101" pitchFamily="18" charset="-127"/>
                <a:cs typeface="+mn-cs"/>
                <a:sym typeface="Gill Sans MT" panose="020B0502020104020203" pitchFamily="34" charset="0"/>
              </a:rPr>
              <a:t>School, Family, and Community Partnerships, </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Batang" panose="02030600000101010101" pitchFamily="18" charset="-127"/>
                <a:cs typeface="+mn-cs"/>
                <a:sym typeface="Gill Sans MT" panose="020B0502020104020203" pitchFamily="34" charset="0"/>
              </a:rPr>
              <a:t>by J. L. Epstein et al., 2009 by Corwin Press.</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Batang" panose="02030600000101010101" pitchFamily="18" charset="-127"/>
              <a:cs typeface="+mn-cs"/>
            </a:endParaRPr>
          </a:p>
        </p:txBody>
      </p:sp>
      <p:sp>
        <p:nvSpPr>
          <p:cNvPr id="3" name="Rectangle 2"/>
          <p:cNvSpPr/>
          <p:nvPr/>
        </p:nvSpPr>
        <p:spPr>
          <a:xfrm>
            <a:off x="1915348" y="3023007"/>
            <a:ext cx="6075303" cy="1938992"/>
          </a:xfrm>
          <a:prstGeom prst="rect">
            <a:avLst/>
          </a:prstGeom>
        </p:spPr>
        <p:txBody>
          <a:bodyPr wrap="square">
            <a:spAutoFit/>
          </a:bodyPr>
          <a:lstStyle/>
          <a:p>
            <a:pPr fontAlgn="auto">
              <a:spcBef>
                <a:spcPts val="0"/>
              </a:spcBef>
              <a:spcAft>
                <a:spcPts val="0"/>
              </a:spcAft>
            </a:pPr>
            <a:r>
              <a:rPr lang="en-US" altLang="en-US" sz="2400" i="1" dirty="0">
                <a:solidFill>
                  <a:srgbClr val="82A2C9"/>
                </a:solidFill>
                <a:ea typeface="Batang" panose="02030600000101010101" pitchFamily="18" charset="-127"/>
                <a:sym typeface="Arial" panose="020B0604020202020204" pitchFamily="34" charset="0"/>
              </a:rPr>
              <a:t>Improve recruitment, training, work, and schedules to involve families as volunteers and audiences at school or in other locations </a:t>
            </a:r>
            <a:r>
              <a:rPr lang="en-US" altLang="en-US" sz="2400" i="1" u="sng" dirty="0">
                <a:solidFill>
                  <a:srgbClr val="82A2C9"/>
                </a:solidFill>
                <a:ea typeface="Batang" panose="02030600000101010101" pitchFamily="18" charset="-127"/>
                <a:sym typeface="Arial" panose="020B0604020202020204" pitchFamily="34" charset="0"/>
              </a:rPr>
              <a:t>to support students</a:t>
            </a:r>
            <a:r>
              <a:rPr lang="en-US" altLang="en-US" sz="2400" i="1" dirty="0">
                <a:solidFill>
                  <a:srgbClr val="82A2C9"/>
                </a:solidFill>
                <a:ea typeface="Batang" panose="02030600000101010101" pitchFamily="18" charset="-127"/>
                <a:sym typeface="Arial" panose="020B0604020202020204" pitchFamily="34" charset="0"/>
              </a:rPr>
              <a:t> , staff, and school programs.</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61FF05B-BEAC-4A14-89E5-899DD502721C}"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6</a:t>
            </a:fld>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682" y="763282"/>
            <a:ext cx="6114818" cy="1585097"/>
          </a:xfrm>
          <a:prstGeom prst="rect">
            <a:avLst/>
          </a:prstGeom>
        </p:spPr>
      </p:pic>
      <p:sp>
        <p:nvSpPr>
          <p:cNvPr id="5" name="TextBox 4"/>
          <p:cNvSpPr txBox="1"/>
          <p:nvPr/>
        </p:nvSpPr>
        <p:spPr>
          <a:xfrm>
            <a:off x="4705091" y="1355775"/>
            <a:ext cx="31905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2000" dirty="0" smtClean="0">
                <a:solidFill>
                  <a:prstClr val="black"/>
                </a:solidFill>
              </a:rPr>
              <a:t>VOLUNTEERING</a:t>
            </a:r>
            <a:endParaRPr kumimoji="0" lang="en-US" sz="2000" b="0" i="0" u="none" strike="noStrike" kern="1200" cap="none" spc="0" normalizeH="0" baseline="0" noProof="0" dirty="0">
              <a:ln>
                <a:noFill/>
              </a:ln>
              <a:solidFill>
                <a:prstClr val="black"/>
              </a:solidFill>
              <a:effectLst/>
              <a:uLnTx/>
              <a:uFillTx/>
            </a:endParaRPr>
          </a:p>
        </p:txBody>
      </p:sp>
      <p:pic>
        <p:nvPicPr>
          <p:cNvPr id="18" name="Shape 19"/>
          <p:cNvPicPr preferRelativeResize="0"/>
          <p:nvPr/>
        </p:nvPicPr>
        <p:blipFill rotWithShape="1">
          <a:blip r:embed="rId5">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20197223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B1E64668-D168-446D-980A-DCB20B96947D}" type="slidenum">
              <a:rPr lang="en-US" altLang="en-US" smtClean="0">
                <a:solidFill>
                  <a:schemeClr val="bg2">
                    <a:lumMod val="50000"/>
                  </a:schemeClr>
                </a:solidFill>
              </a:rPr>
              <a:pPr/>
              <a:t>7</a:t>
            </a:fld>
            <a:endParaRPr lang="en-US" altLang="en-US" sz="1800" dirty="0">
              <a:solidFill>
                <a:schemeClr val="bg2">
                  <a:lumMod val="50000"/>
                </a:schemeClr>
              </a:solidFill>
            </a:endParaRPr>
          </a:p>
        </p:txBody>
      </p:sp>
      <p:sp>
        <p:nvSpPr>
          <p:cNvPr id="36867" name="Content Placeholder 2"/>
          <p:cNvSpPr>
            <a:spLocks noGrp="1" noChangeArrowheads="1"/>
          </p:cNvSpPr>
          <p:nvPr>
            <p:ph idx="4294967295"/>
          </p:nvPr>
        </p:nvSpPr>
        <p:spPr bwMode="auto">
          <a:xfrm>
            <a:off x="1066800" y="1752600"/>
            <a:ext cx="79248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a:buFont typeface="Verdana" panose="020B0604030504040204" pitchFamily="34" charset="0"/>
              <a:buNone/>
            </a:pPr>
            <a:endParaRPr lang="en-US" altLang="zh-CN" dirty="0"/>
          </a:p>
          <a:p>
            <a:pPr marL="457200" lvl="1" indent="0">
              <a:buNone/>
            </a:pPr>
            <a:endParaRPr lang="en-US" altLang="zh-CN" dirty="0"/>
          </a:p>
        </p:txBody>
      </p:sp>
      <p:pic>
        <p:nvPicPr>
          <p:cNvPr id="3" name="Picture 2"/>
          <p:cNvPicPr>
            <a:picLocks noChangeAspect="1"/>
          </p:cNvPicPr>
          <p:nvPr/>
        </p:nvPicPr>
        <p:blipFill>
          <a:blip r:embed="rId3"/>
          <a:stretch>
            <a:fillRect/>
          </a:stretch>
        </p:blipFill>
        <p:spPr>
          <a:xfrm>
            <a:off x="1219288" y="990664"/>
            <a:ext cx="6514073" cy="5082825"/>
          </a:xfrm>
          <a:prstGeom prst="rect">
            <a:avLst/>
          </a:prstGeom>
        </p:spPr>
      </p:pic>
      <p:pic>
        <p:nvPicPr>
          <p:cNvPr id="7" name="Shape 19"/>
          <p:cNvPicPr preferRelativeResize="0"/>
          <p:nvPr/>
        </p:nvPicPr>
        <p:blipFill rotWithShape="1">
          <a:blip r:embed="rId4">
            <a:alphaModFix/>
          </a:blip>
          <a:srcRect/>
          <a:stretch/>
        </p:blipFill>
        <p:spPr>
          <a:xfrm>
            <a:off x="0" y="6378160"/>
            <a:ext cx="9144000" cy="487680"/>
          </a:xfrm>
          <a:prstGeom prst="rect">
            <a:avLst/>
          </a:prstGeom>
          <a:noFill/>
          <a:ln>
            <a:noFill/>
          </a:ln>
        </p:spPr>
      </p:pic>
      <p:sp>
        <p:nvSpPr>
          <p:cNvPr id="8" name="Title 1"/>
          <p:cNvSpPr>
            <a:spLocks noGrp="1" noChangeArrowheads="1"/>
          </p:cNvSpPr>
          <p:nvPr>
            <p:ph type="title"/>
          </p:nvPr>
        </p:nvSpPr>
        <p:spPr>
          <a:xfrm>
            <a:off x="152515" y="0"/>
            <a:ext cx="8762771" cy="838268"/>
          </a:xfrm>
          <a:ln/>
        </p:spPr>
        <p:txBody>
          <a:bodyPr>
            <a:normAutofit/>
          </a:bodyPr>
          <a:lstStyle/>
          <a:p>
            <a:pPr algn="ctr"/>
            <a:r>
              <a:rPr lang="en-US" altLang="zh-CN" sz="3200" dirty="0" smtClean="0">
                <a:solidFill>
                  <a:srgbClr val="82A2C9"/>
                </a:solidFill>
                <a:latin typeface="Arial" panose="020B0604020202020204" pitchFamily="34" charset="0"/>
                <a:cs typeface="Arial" panose="020B0604020202020204" pitchFamily="34" charset="0"/>
              </a:rPr>
              <a:t>Link to Student Outcomes</a:t>
            </a:r>
            <a:endParaRPr lang="en-US" altLang="zh-CN" sz="3200" dirty="0">
              <a:solidFill>
                <a:srgbClr val="82A2C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819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37AFE810-CCCD-4479-AB7B-DD7C0B0BD47A}" type="slidenum">
              <a:rPr kumimoji="0" lang="en-US" altLang="en-US" sz="1200" b="0" i="0" u="none" strike="noStrike" kern="1200" cap="none" spc="0" normalizeH="0" baseline="0" noProof="0" smtClean="0">
                <a:ln>
                  <a:noFill/>
                </a:ln>
                <a:solidFill>
                  <a:srgbClr val="E3DED1">
                    <a:lumMod val="50000"/>
                  </a:srgbClr>
                </a:solidFill>
                <a:effectLst/>
                <a:uLnTx/>
                <a:uFillTx/>
                <a:latin typeface="Arial" panose="020B0604020202020204" pitchFamily="34" charset="0"/>
                <a:ea typeface="SimSun" panose="02010600030101010101" pitchFamily="2" charset="-122"/>
              </a:rPr>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8</a:t>
            </a:fld>
            <a:endParaRPr kumimoji="0" lang="en-US" altLang="en-US" sz="1800" b="0" i="0" u="none" strike="noStrike" kern="1200" cap="none" spc="0" normalizeH="0" baseline="0" noProof="0" dirty="0">
              <a:ln>
                <a:noFill/>
              </a:ln>
              <a:solidFill>
                <a:srgbClr val="E3DED1">
                  <a:lumMod val="50000"/>
                </a:srgbClr>
              </a:solidFill>
              <a:effectLst/>
              <a:uLnTx/>
              <a:uFillTx/>
              <a:latin typeface="Arial" panose="020B0604020202020204" pitchFamily="34" charset="0"/>
              <a:ea typeface="SimSun" panose="02010600030101010101" pitchFamily="2" charset="-122"/>
            </a:endParaRPr>
          </a:p>
        </p:txBody>
      </p:sp>
      <p:graphicFrame>
        <p:nvGraphicFramePr>
          <p:cNvPr id="6" name="Diagram 5"/>
          <p:cNvGraphicFramePr/>
          <p:nvPr>
            <p:extLst/>
          </p:nvPr>
        </p:nvGraphicFramePr>
        <p:xfrm>
          <a:off x="1222568" y="1371654"/>
          <a:ext cx="7768915" cy="457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200436" y="4260453"/>
            <a:ext cx="2031325"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rPr>
              <a:t>Special Education</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rPr>
              <a:t>        Activities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endParaRPr>
          </a:p>
        </p:txBody>
      </p:sp>
      <p:pic>
        <p:nvPicPr>
          <p:cNvPr id="8" name="Picture 7"/>
          <p:cNvPicPr>
            <a:picLocks noChangeAspect="1"/>
          </p:cNvPicPr>
          <p:nvPr/>
        </p:nvPicPr>
        <p:blipFill>
          <a:blip r:embed="rId8"/>
          <a:stretch>
            <a:fillRect/>
          </a:stretch>
        </p:blipFill>
        <p:spPr>
          <a:xfrm>
            <a:off x="3200436" y="2551169"/>
            <a:ext cx="2328874" cy="1152512"/>
          </a:xfrm>
          <a:prstGeom prst="rect">
            <a:avLst/>
          </a:prstGeom>
        </p:spPr>
      </p:pic>
      <p:sp>
        <p:nvSpPr>
          <p:cNvPr id="9" name="TextBox 8"/>
          <p:cNvSpPr txBox="1"/>
          <p:nvPr/>
        </p:nvSpPr>
        <p:spPr>
          <a:xfrm>
            <a:off x="3347073" y="2807097"/>
            <a:ext cx="1774845"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rPr>
              <a:t>General School</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rPr>
              <a:t>      Activities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endParaRPr>
          </a:p>
        </p:txBody>
      </p:sp>
      <p:pic>
        <p:nvPicPr>
          <p:cNvPr id="10" name="Shape 19"/>
          <p:cNvPicPr preferRelativeResize="0"/>
          <p:nvPr/>
        </p:nvPicPr>
        <p:blipFill rotWithShape="1">
          <a:blip r:embed="rId9">
            <a:alphaModFix/>
          </a:blip>
          <a:srcRect/>
          <a:stretch/>
        </p:blipFill>
        <p:spPr>
          <a:xfrm>
            <a:off x="0" y="6378160"/>
            <a:ext cx="9144000" cy="487680"/>
          </a:xfrm>
          <a:prstGeom prst="rect">
            <a:avLst/>
          </a:prstGeom>
          <a:noFill/>
          <a:ln>
            <a:noFill/>
          </a:ln>
        </p:spPr>
      </p:pic>
      <p:sp>
        <p:nvSpPr>
          <p:cNvPr id="11" name="Title 1"/>
          <p:cNvSpPr txBox="1">
            <a:spLocks/>
          </p:cNvSpPr>
          <p:nvPr/>
        </p:nvSpPr>
        <p:spPr bwMode="auto">
          <a:xfrm>
            <a:off x="152517" y="20402"/>
            <a:ext cx="876277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4300" kern="1200">
                <a:solidFill>
                  <a:srgbClr val="C7C6C0"/>
                </a:solidFill>
                <a:latin typeface="+mj-lt"/>
                <a:ea typeface="+mj-ea"/>
                <a:cs typeface="+mj-cs"/>
                <a:sym typeface="Gill Sans MT" panose="020B0502020104020203" pitchFamily="34" charset="0"/>
              </a:defRPr>
            </a:lvl1pPr>
            <a:lvl2pPr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2pPr>
            <a:lvl3pPr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3pPr>
            <a:lvl4pPr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4pPr>
            <a:lvl5pPr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5pPr>
            <a:lvl6pPr marL="457200"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6pPr>
            <a:lvl7pPr marL="914400"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7pPr>
            <a:lvl8pPr marL="1371600"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8pPr>
            <a:lvl9pPr marL="1828800"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cs typeface="Arial" panose="020B0604020202020204" pitchFamily="34" charset="0"/>
                <a:sym typeface="Gill Sans MT" panose="020B0502020104020203" pitchFamily="34" charset="0"/>
              </a:rPr>
            </a:br>
            <a:r>
              <a:rPr kumimoji="0" lang="en-US" sz="3200" b="0" i="0" u="none" strike="noStrike" kern="1200" cap="none" spc="0" normalizeH="0" baseline="0" noProof="0" dirty="0" smtClean="0">
                <a:ln>
                  <a:noFill/>
                </a:ln>
                <a:solidFill>
                  <a:srgbClr val="82A2C9"/>
                </a:solidFill>
                <a:effectLst/>
                <a:uLnTx/>
                <a:uFillTx/>
                <a:latin typeface="Arial" panose="020B0604020202020204" pitchFamily="34" charset="0"/>
                <a:cs typeface="Arial" panose="020B0604020202020204" pitchFamily="34" charset="0"/>
                <a:sym typeface="Gill Sans MT" panose="020B0502020104020203" pitchFamily="34" charset="0"/>
              </a:rPr>
              <a:t>LINK to CURRENT PRACTICES</a:t>
            </a:r>
            <a:r>
              <a:rPr kumimoji="0" lang="en-US" sz="2000" b="0"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sym typeface="Gill Sans MT" panose="020B0502020104020203" pitchFamily="34" charset="0"/>
              </a:rPr>
            </a:br>
            <a:endParaRPr kumimoji="0" lang="en-US" sz="2000" b="0"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sym typeface="Gill Sans MT" panose="020B0502020104020203" pitchFamily="34" charset="0"/>
            </a:endParaRPr>
          </a:p>
        </p:txBody>
      </p:sp>
    </p:spTree>
    <p:extLst>
      <p:ext uri="{BB962C8B-B14F-4D97-AF65-F5344CB8AC3E}">
        <p14:creationId xmlns:p14="http://schemas.microsoft.com/office/powerpoint/2010/main" val="261092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867366" y="147780"/>
            <a:ext cx="3095933" cy="2660723"/>
          </a:xfrm>
          <a:prstGeom prst="rect">
            <a:avLst/>
          </a:prstGeom>
        </p:spPr>
      </p:pic>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37AFE810-CCCD-4479-AB7B-DD7C0B0BD47A}" type="slidenum">
              <a:rPr kumimoji="0" lang="en-US" altLang="en-US" sz="1200" b="0" i="0" u="none" strike="noStrike" kern="1200" cap="none" spc="0" normalizeH="0" baseline="0" noProof="0" smtClean="0">
                <a:ln>
                  <a:noFill/>
                </a:ln>
                <a:solidFill>
                  <a:srgbClr val="E3DED1">
                    <a:lumMod val="50000"/>
                  </a:srgbClr>
                </a:solidFill>
                <a:effectLst/>
                <a:uLnTx/>
                <a:uFillTx/>
                <a:latin typeface="Arial" panose="020B0604020202020204" pitchFamily="34" charset="0"/>
                <a:ea typeface="SimSun" panose="02010600030101010101" pitchFamily="2" charset="-122"/>
              </a:rPr>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9</a:t>
            </a:fld>
            <a:endParaRPr kumimoji="0" lang="en-US" altLang="en-US" sz="1800" b="0" i="0" u="none" strike="noStrike" kern="1200" cap="none" spc="0" normalizeH="0" baseline="0" noProof="0" dirty="0">
              <a:ln>
                <a:noFill/>
              </a:ln>
              <a:solidFill>
                <a:srgbClr val="E3DED1">
                  <a:lumMod val="50000"/>
                </a:srgbClr>
              </a:solidFill>
              <a:effectLst/>
              <a:uLnTx/>
              <a:uFillTx/>
              <a:latin typeface="Arial" panose="020B0604020202020204" pitchFamily="34" charset="0"/>
              <a:ea typeface="SimSun" panose="02010600030101010101" pitchFamily="2" charset="-122"/>
            </a:endParaRPr>
          </a:p>
        </p:txBody>
      </p:sp>
      <p:pic>
        <p:nvPicPr>
          <p:cNvPr id="7" name="Shape 19"/>
          <p:cNvPicPr preferRelativeResize="0"/>
          <p:nvPr/>
        </p:nvPicPr>
        <p:blipFill rotWithShape="1">
          <a:blip r:embed="rId4">
            <a:alphaModFix/>
          </a:blip>
          <a:srcRect/>
          <a:stretch/>
        </p:blipFill>
        <p:spPr>
          <a:xfrm>
            <a:off x="0" y="6378160"/>
            <a:ext cx="9144000" cy="487680"/>
          </a:xfrm>
          <a:prstGeom prst="rect">
            <a:avLst/>
          </a:prstGeom>
          <a:noFill/>
          <a:ln>
            <a:noFill/>
          </a:ln>
        </p:spPr>
      </p:pic>
      <p:sp>
        <p:nvSpPr>
          <p:cNvPr id="8" name="Rectangle 7"/>
          <p:cNvSpPr/>
          <p:nvPr/>
        </p:nvSpPr>
        <p:spPr>
          <a:xfrm>
            <a:off x="739159" y="1416742"/>
            <a:ext cx="7665682" cy="32624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3200" b="0" i="0" u="none" strike="noStrike" kern="1200" cap="none" spc="0" normalizeH="0" baseline="0" noProof="0" dirty="0" smtClean="0">
                <a:ln>
                  <a:noFill/>
                </a:ln>
                <a:solidFill>
                  <a:srgbClr val="82A2C9"/>
                </a:solidFill>
                <a:effectLst/>
                <a:uLnTx/>
                <a:uFillTx/>
                <a:latin typeface="Arial" panose="020B0604020202020204" pitchFamily="34" charset="0"/>
                <a:ea typeface="SimSun" panose="02010600030101010101" pitchFamily="2" charset="-122"/>
              </a:rPr>
              <a:t>Link to Improvement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rPr>
              <a:t>Share Bright Ideas / Session Highlights</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rPr>
              <a:t>Complete Session Highlights form</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rPr>
              <a:t>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626727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Solstic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olstice">
      <a:majorFont>
        <a:latin typeface="Gill Sans MT"/>
        <a:ea typeface="华文中宋"/>
        <a:cs typeface="华文中宋"/>
      </a:majorFont>
      <a:minorFont>
        <a:latin typeface="Gill Sans MT"/>
        <a:ea typeface="华文中宋"/>
        <a:cs typeface="华文中宋"/>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olstice_2">
  <a:themeElements>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fontScheme name="Solstice_2">
      <a:majorFont>
        <a:latin typeface="Gill Sans MT"/>
        <a:ea typeface="华文中宋"/>
        <a:cs typeface="华文中宋"/>
      </a:majorFont>
      <a:minorFont>
        <a:latin typeface="Gill Sans MT"/>
        <a:ea typeface="华文中宋"/>
        <a:cs typeface="华文中宋"/>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lnDef>
  </a:objectDefaults>
  <a:extraClrSchemeLst>
    <a:extraClrScheme>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olstice_2">
  <a:themeElements>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fontScheme name="Solstice_2">
      <a:majorFont>
        <a:latin typeface="Gill Sans MT"/>
        <a:ea typeface="华文中宋"/>
        <a:cs typeface="华文中宋"/>
      </a:majorFont>
      <a:minorFont>
        <a:latin typeface="Gill Sans MT"/>
        <a:ea typeface="华文中宋"/>
        <a:cs typeface="华文中宋"/>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lnDef>
  </a:objectDefaults>
  <a:extraClrSchemeLst>
    <a:extraClrScheme>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1585</TotalTime>
  <Pages>0</Pages>
  <Words>1289</Words>
  <Characters>0</Characters>
  <Application>Microsoft Office PowerPoint</Application>
  <DocSecurity>0</DocSecurity>
  <PresentationFormat>On-screen Show (4:3)</PresentationFormat>
  <Lines>0</Lines>
  <Paragraphs>233</Paragraphs>
  <Slides>11</Slides>
  <Notes>11</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11</vt:i4>
      </vt:variant>
    </vt:vector>
  </HeadingPairs>
  <TitlesOfParts>
    <vt:vector size="30" baseType="lpstr">
      <vt:lpstr>SimSun</vt:lpstr>
      <vt:lpstr>SimSun</vt:lpstr>
      <vt:lpstr>Arial</vt:lpstr>
      <vt:lpstr>Batang</vt:lpstr>
      <vt:lpstr>Calibri</vt:lpstr>
      <vt:lpstr>Calibri Light</vt:lpstr>
      <vt:lpstr>Cambria</vt:lpstr>
      <vt:lpstr>Gill Sans MT</vt:lpstr>
      <vt:lpstr>Gisha</vt:lpstr>
      <vt:lpstr>Meiryo</vt:lpstr>
      <vt:lpstr>Palatino</vt:lpstr>
      <vt:lpstr>华文中宋</vt:lpstr>
      <vt:lpstr>Verdana</vt:lpstr>
      <vt:lpstr>Wingdings 2</vt:lpstr>
      <vt:lpstr>Office Theme</vt:lpstr>
      <vt:lpstr>1_Office Theme</vt:lpstr>
      <vt:lpstr>Solstice</vt:lpstr>
      <vt:lpstr>Solstice_2</vt:lpstr>
      <vt:lpstr>1_Solstice_2</vt:lpstr>
      <vt:lpstr>Parent-Teacher Partnerships  for Student Success</vt:lpstr>
      <vt:lpstr>PowerPoint Presentation</vt:lpstr>
      <vt:lpstr>PowerPoint Presentation</vt:lpstr>
      <vt:lpstr>PowerPoint Presentation</vt:lpstr>
      <vt:lpstr>  </vt:lpstr>
      <vt:lpstr>PowerPoint Presentation</vt:lpstr>
      <vt:lpstr>Link to Student Outcomes</vt:lpstr>
      <vt:lpstr>PowerPoint Presentation</vt:lpstr>
      <vt:lpstr>PowerPoint Presentation</vt:lpstr>
      <vt:lpstr>PowerPoint Presentation</vt:lpstr>
      <vt:lpstr>PowerPoint Presentation</vt:lpstr>
    </vt:vector>
  </TitlesOfParts>
  <Manager/>
  <Company>HP</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Tanya Braden</dc:creator>
  <cp:keywords/>
  <dc:description/>
  <cp:lastModifiedBy>Tori Schenker</cp:lastModifiedBy>
  <cp:revision>252</cp:revision>
  <cp:lastPrinted>2013-10-29T17:14:00Z</cp:lastPrinted>
  <dcterms:created xsi:type="dcterms:W3CDTF">2013-10-24T16:58:00Z</dcterms:created>
  <dcterms:modified xsi:type="dcterms:W3CDTF">2017-09-20T18:54:34Z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1033-9.1.0.4746</vt:lpwstr>
  </property>
</Properties>
</file>