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2" r:id="rId2"/>
    <p:sldMasterId id="2147483687" r:id="rId3"/>
    <p:sldMasterId id="2147483691" r:id="rId4"/>
  </p:sldMasterIdLst>
  <p:notesMasterIdLst>
    <p:notesMasterId r:id="rId17"/>
  </p:notesMasterIdLst>
  <p:sldIdLst>
    <p:sldId id="294" r:id="rId5"/>
    <p:sldId id="281" r:id="rId6"/>
    <p:sldId id="293" r:id="rId7"/>
    <p:sldId id="288" r:id="rId8"/>
    <p:sldId id="264" r:id="rId9"/>
    <p:sldId id="296" r:id="rId10"/>
    <p:sldId id="291" r:id="rId11"/>
    <p:sldId id="268" r:id="rId12"/>
    <p:sldId id="287" r:id="rId13"/>
    <p:sldId id="289" r:id="rId14"/>
    <p:sldId id="285" r:id="rId15"/>
    <p:sldId id="297" r:id="rId1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华文中宋" charset="0"/>
        <a:cs typeface="华文中宋"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华文中宋" charset="0"/>
        <a:cs typeface="华文中宋"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华文中宋" charset="0"/>
        <a:cs typeface="华文中宋"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华文中宋" charset="0"/>
        <a:cs typeface="华文中宋"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华文中宋" charset="0"/>
        <a:cs typeface="华文中宋" charset="0"/>
      </a:defRPr>
    </a:lvl5pPr>
    <a:lvl6pPr marL="2286000" algn="l" defTabSz="914400" rtl="0" eaLnBrk="1" latinLnBrk="0" hangingPunct="1">
      <a:defRPr kern="1200">
        <a:solidFill>
          <a:schemeClr val="tx1"/>
        </a:solidFill>
        <a:latin typeface="Arial" panose="020B0604020202020204" pitchFamily="34" charset="0"/>
        <a:ea typeface="华文中宋" charset="0"/>
        <a:cs typeface="华文中宋" charset="0"/>
      </a:defRPr>
    </a:lvl6pPr>
    <a:lvl7pPr marL="2743200" algn="l" defTabSz="914400" rtl="0" eaLnBrk="1" latinLnBrk="0" hangingPunct="1">
      <a:defRPr kern="1200">
        <a:solidFill>
          <a:schemeClr val="tx1"/>
        </a:solidFill>
        <a:latin typeface="Arial" panose="020B0604020202020204" pitchFamily="34" charset="0"/>
        <a:ea typeface="华文中宋" charset="0"/>
        <a:cs typeface="华文中宋" charset="0"/>
      </a:defRPr>
    </a:lvl7pPr>
    <a:lvl8pPr marL="3200400" algn="l" defTabSz="914400" rtl="0" eaLnBrk="1" latinLnBrk="0" hangingPunct="1">
      <a:defRPr kern="1200">
        <a:solidFill>
          <a:schemeClr val="tx1"/>
        </a:solidFill>
        <a:latin typeface="Arial" panose="020B0604020202020204" pitchFamily="34" charset="0"/>
        <a:ea typeface="华文中宋" charset="0"/>
        <a:cs typeface="华文中宋" charset="0"/>
      </a:defRPr>
    </a:lvl8pPr>
    <a:lvl9pPr marL="3657600" algn="l" defTabSz="914400" rtl="0" eaLnBrk="1" latinLnBrk="0" hangingPunct="1">
      <a:defRPr kern="1200">
        <a:solidFill>
          <a:schemeClr val="tx1"/>
        </a:solidFill>
        <a:latin typeface="Arial" panose="020B0604020202020204" pitchFamily="34" charset="0"/>
        <a:ea typeface="华文中宋" charset="0"/>
        <a:cs typeface="华文中宋" charset="0"/>
      </a:defRPr>
    </a:lvl9pPr>
  </p:defaultTextStyle>
  <p:extLst>
    <p:ext uri="{EFAFB233-063F-42B5-8137-9DF3F51BA10A}">
      <p15:sldGuideLst xmlns:p15="http://schemas.microsoft.com/office/powerpoint/2012/main">
        <p15:guide id="1" orient="horz" pos="2218">
          <p15:clr>
            <a:srgbClr val="A4A3A4"/>
          </p15:clr>
        </p15:guide>
        <p15:guide id="2" pos="29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A2C9"/>
    <a:srgbClr val="FF6600"/>
    <a:srgbClr val="008000"/>
    <a:srgbClr val="80008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18" autoAdjust="0"/>
  </p:normalViewPr>
  <p:slideViewPr>
    <p:cSldViewPr snapToObjects="1">
      <p:cViewPr>
        <p:scale>
          <a:sx n="70" d="100"/>
          <a:sy n="70" d="100"/>
        </p:scale>
        <p:origin x="1810" y="154"/>
      </p:cViewPr>
      <p:guideLst>
        <p:guide orient="horz" pos="2218"/>
        <p:guide pos="2928"/>
      </p:guideLst>
    </p:cSldViewPr>
  </p:slideViewPr>
  <p:notesTextViewPr>
    <p:cViewPr>
      <p:scale>
        <a:sx n="1" d="1"/>
        <a:sy n="1" d="1"/>
      </p:scale>
      <p:origin x="0" y="0"/>
    </p:cViewPr>
  </p:notesTextViewPr>
  <p:notesViewPr>
    <p:cSldViewPr snapToObjects="1">
      <p:cViewPr varScale="1">
        <p:scale>
          <a:sx n="84" d="100"/>
          <a:sy n="84"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A1C24-968D-4024-9C31-0BB5DBF9821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9FD073C-F6E5-42EC-B1D1-48C3D770B7B9}">
      <dgm:prSet phldrT="[Text]"/>
      <dgm:spPr>
        <a:xfrm>
          <a:off x="1619882" y="1138870"/>
          <a:ext cx="2837184" cy="2837184"/>
        </a:xfrm>
        <a:solidFill>
          <a:srgbClr val="FF0000">
            <a:alpha val="50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Text" lastClr="000000"/>
              </a:solidFill>
              <a:latin typeface="Calibri" panose="020F0502020204030204"/>
              <a:ea typeface="+mn-ea"/>
              <a:cs typeface="+mn-cs"/>
            </a:rPr>
            <a:t>STUDENT</a:t>
          </a:r>
        </a:p>
      </dgm:t>
    </dgm:pt>
    <dgm:pt modelId="{2E265D3D-1DD5-4002-8C84-BC667B839CBC}" type="parTrans" cxnId="{ACC943C0-CCA0-4DF1-9A66-0EA6F78B9EB0}">
      <dgm:prSet/>
      <dgm:spPr/>
      <dgm:t>
        <a:bodyPr/>
        <a:lstStyle/>
        <a:p>
          <a:endParaRPr lang="en-US"/>
        </a:p>
      </dgm:t>
    </dgm:pt>
    <dgm:pt modelId="{2F683ADF-F5EC-41D4-A6BD-27D1C9DFE0D4}" type="sibTrans" cxnId="{ACC943C0-CCA0-4DF1-9A66-0EA6F78B9EB0}">
      <dgm:prSet/>
      <dgm:spPr/>
      <dgm:t>
        <a:bodyPr/>
        <a:lstStyle/>
        <a:p>
          <a:endParaRPr lang="en-US"/>
        </a:p>
      </dgm:t>
    </dgm:pt>
    <dgm:pt modelId="{16CA8644-4F5B-42BA-AA45-CC62C1AECF8F}">
      <dgm:prSet phldrT="[Text]" custT="1"/>
      <dgm:spPr>
        <a:xfrm>
          <a:off x="2329178" y="506"/>
          <a:ext cx="1418592" cy="1418592"/>
        </a:xfrm>
        <a:solidFill>
          <a:srgbClr val="00B0F0">
            <a:alpha val="5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a:solidFill>
                <a:sysClr val="windowText" lastClr="000000"/>
              </a:solidFill>
              <a:latin typeface="Calibri" panose="020F0502020204030204"/>
              <a:ea typeface="+mn-ea"/>
              <a:cs typeface="+mn-cs"/>
            </a:rPr>
            <a:t>Family</a:t>
          </a:r>
        </a:p>
      </dgm:t>
    </dgm:pt>
    <dgm:pt modelId="{A9B7B805-6848-4DCE-BD1E-F98FB0E63A5E}" type="parTrans" cxnId="{13E37A48-1B4F-41FD-B5DB-532B266C5D62}">
      <dgm:prSet/>
      <dgm:spPr/>
      <dgm:t>
        <a:bodyPr/>
        <a:lstStyle/>
        <a:p>
          <a:endParaRPr lang="en-US"/>
        </a:p>
      </dgm:t>
    </dgm:pt>
    <dgm:pt modelId="{9024AB24-98F9-45B6-BF11-F5F7CAB5968F}" type="sibTrans" cxnId="{13E37A48-1B4F-41FD-B5DB-532B266C5D62}">
      <dgm:prSet/>
      <dgm:spPr/>
      <dgm:t>
        <a:bodyPr/>
        <a:lstStyle/>
        <a:p>
          <a:endParaRPr lang="en-US"/>
        </a:p>
      </dgm:t>
    </dgm:pt>
    <dgm:pt modelId="{E555F25F-698E-41D5-B7E3-78CC399230DE}">
      <dgm:prSet phldrT="[Text]" custT="1"/>
      <dgm:spPr>
        <a:xfrm>
          <a:off x="4176838" y="1848166"/>
          <a:ext cx="1418592" cy="1418592"/>
        </a:xfrm>
        <a:solidFill>
          <a:srgbClr val="7030A0">
            <a:alpha val="5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dirty="0" smtClean="0">
              <a:solidFill>
                <a:sysClr val="windowText" lastClr="000000"/>
              </a:solidFill>
              <a:latin typeface="Calibri" panose="020F0502020204030204"/>
              <a:ea typeface="+mn-ea"/>
              <a:cs typeface="+mn-cs"/>
            </a:rPr>
            <a:t>Teacher(s</a:t>
          </a:r>
          <a:r>
            <a:rPr lang="en-US" sz="1800" dirty="0">
              <a:solidFill>
                <a:sysClr val="windowText" lastClr="000000"/>
              </a:solidFill>
              <a:latin typeface="Calibri" panose="020F0502020204030204"/>
              <a:ea typeface="+mn-ea"/>
              <a:cs typeface="+mn-cs"/>
            </a:rPr>
            <a:t>)</a:t>
          </a:r>
        </a:p>
      </dgm:t>
    </dgm:pt>
    <dgm:pt modelId="{B226373E-224D-4B72-A335-BA17F82A4695}" type="parTrans" cxnId="{2441BF89-89D3-402A-AFB3-DDE0DAB7AF36}">
      <dgm:prSet/>
      <dgm:spPr/>
      <dgm:t>
        <a:bodyPr/>
        <a:lstStyle/>
        <a:p>
          <a:endParaRPr lang="en-US"/>
        </a:p>
      </dgm:t>
    </dgm:pt>
    <dgm:pt modelId="{C65CD348-D818-487B-ABE9-CE0C5255E629}" type="sibTrans" cxnId="{2441BF89-89D3-402A-AFB3-DDE0DAB7AF36}">
      <dgm:prSet/>
      <dgm:spPr/>
      <dgm:t>
        <a:bodyPr/>
        <a:lstStyle/>
        <a:p>
          <a:endParaRPr lang="en-US"/>
        </a:p>
      </dgm:t>
    </dgm:pt>
    <dgm:pt modelId="{B3E45AE6-E7A8-49CA-8EF1-57B9D8A055AA}">
      <dgm:prSet phldrT="[Text]" custT="1"/>
      <dgm:spPr>
        <a:xfrm>
          <a:off x="2329178" y="3695826"/>
          <a:ext cx="1418592" cy="1418592"/>
        </a:xfrm>
        <a:solidFill>
          <a:srgbClr val="00B050">
            <a:alpha val="5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a:solidFill>
                <a:sysClr val="windowText" lastClr="000000"/>
              </a:solidFill>
              <a:latin typeface="Calibri" panose="020F0502020204030204"/>
              <a:ea typeface="+mn-ea"/>
              <a:cs typeface="+mn-cs"/>
            </a:rPr>
            <a:t>Other Staff </a:t>
          </a:r>
        </a:p>
      </dgm:t>
    </dgm:pt>
    <dgm:pt modelId="{1B1F409D-C8C5-4A5A-B141-F7B8D2AEB633}" type="parTrans" cxnId="{028E54AD-ACC1-4072-ABB3-4A09C21D3815}">
      <dgm:prSet/>
      <dgm:spPr/>
      <dgm:t>
        <a:bodyPr/>
        <a:lstStyle/>
        <a:p>
          <a:endParaRPr lang="en-US"/>
        </a:p>
      </dgm:t>
    </dgm:pt>
    <dgm:pt modelId="{FEC9B794-7C7A-4616-9602-21178425C80B}" type="sibTrans" cxnId="{028E54AD-ACC1-4072-ABB3-4A09C21D3815}">
      <dgm:prSet/>
      <dgm:spPr/>
      <dgm:t>
        <a:bodyPr/>
        <a:lstStyle/>
        <a:p>
          <a:endParaRPr lang="en-US"/>
        </a:p>
      </dgm:t>
    </dgm:pt>
    <dgm:pt modelId="{7C43E89B-DD1D-47B3-BA15-FB97A49E7FDD}">
      <dgm:prSet phldrT="[Text]" custT="1"/>
      <dgm:spPr>
        <a:xfrm>
          <a:off x="481518" y="1848166"/>
          <a:ext cx="1418592" cy="1418592"/>
        </a:xfrm>
        <a:solidFill>
          <a:srgbClr val="FFC000">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gn="l"/>
          <a:r>
            <a:rPr lang="en-US" sz="1600" dirty="0">
              <a:solidFill>
                <a:sysClr val="windowText" lastClr="000000"/>
              </a:solidFill>
              <a:latin typeface="Calibri" panose="020F0502020204030204"/>
              <a:ea typeface="+mn-ea"/>
              <a:cs typeface="+mn-cs"/>
            </a:rPr>
            <a:t>Community</a:t>
          </a:r>
        </a:p>
      </dgm:t>
    </dgm:pt>
    <dgm:pt modelId="{45B95157-BFEB-42D5-A044-8647C158892E}" type="parTrans" cxnId="{CC663A51-836B-4A7A-BC71-E8CE0C3D5F47}">
      <dgm:prSet/>
      <dgm:spPr/>
      <dgm:t>
        <a:bodyPr/>
        <a:lstStyle/>
        <a:p>
          <a:endParaRPr lang="en-US"/>
        </a:p>
      </dgm:t>
    </dgm:pt>
    <dgm:pt modelId="{F0706EBC-597C-40B2-B4AA-037EA14C20BB}" type="sibTrans" cxnId="{CC663A51-836B-4A7A-BC71-E8CE0C3D5F47}">
      <dgm:prSet/>
      <dgm:spPr/>
      <dgm:t>
        <a:bodyPr/>
        <a:lstStyle/>
        <a:p>
          <a:endParaRPr lang="en-US"/>
        </a:p>
      </dgm:t>
    </dgm:pt>
    <dgm:pt modelId="{EF1FA8A4-9446-4F0B-A779-F64849C0110F}" type="pres">
      <dgm:prSet presAssocID="{AFFA1C24-968D-4024-9C31-0BB5DBF9821E}" presName="composite" presStyleCnt="0">
        <dgm:presLayoutVars>
          <dgm:chMax val="1"/>
          <dgm:dir/>
          <dgm:resizeHandles val="exact"/>
        </dgm:presLayoutVars>
      </dgm:prSet>
      <dgm:spPr/>
      <dgm:t>
        <a:bodyPr/>
        <a:lstStyle/>
        <a:p>
          <a:endParaRPr lang="en-US"/>
        </a:p>
      </dgm:t>
    </dgm:pt>
    <dgm:pt modelId="{18E56B7A-50C5-4CD6-82C4-846D98643C32}" type="pres">
      <dgm:prSet presAssocID="{AFFA1C24-968D-4024-9C31-0BB5DBF9821E}" presName="radial" presStyleCnt="0">
        <dgm:presLayoutVars>
          <dgm:animLvl val="ctr"/>
        </dgm:presLayoutVars>
      </dgm:prSet>
      <dgm:spPr/>
    </dgm:pt>
    <dgm:pt modelId="{DA9BB93A-95A1-431A-A41A-0EBAEBC76D81}" type="pres">
      <dgm:prSet presAssocID="{39FD073C-F6E5-42EC-B1D1-48C3D770B7B9}" presName="centerShape" presStyleLbl="vennNode1" presStyleIdx="0" presStyleCnt="5"/>
      <dgm:spPr>
        <a:prstGeom prst="ellipse">
          <a:avLst/>
        </a:prstGeom>
      </dgm:spPr>
      <dgm:t>
        <a:bodyPr/>
        <a:lstStyle/>
        <a:p>
          <a:endParaRPr lang="en-US"/>
        </a:p>
      </dgm:t>
    </dgm:pt>
    <dgm:pt modelId="{2D523B06-4DC3-408B-8C3C-66971B4F5391}" type="pres">
      <dgm:prSet presAssocID="{16CA8644-4F5B-42BA-AA45-CC62C1AECF8F}" presName="node" presStyleLbl="vennNode1" presStyleIdx="1" presStyleCnt="5">
        <dgm:presLayoutVars>
          <dgm:bulletEnabled val="1"/>
        </dgm:presLayoutVars>
      </dgm:prSet>
      <dgm:spPr>
        <a:prstGeom prst="ellipse">
          <a:avLst/>
        </a:prstGeom>
      </dgm:spPr>
      <dgm:t>
        <a:bodyPr/>
        <a:lstStyle/>
        <a:p>
          <a:endParaRPr lang="en-US"/>
        </a:p>
      </dgm:t>
    </dgm:pt>
    <dgm:pt modelId="{5CD34C75-DAF4-4B7A-B9B0-A7272A56FB18}" type="pres">
      <dgm:prSet presAssocID="{E555F25F-698E-41D5-B7E3-78CC399230DE}" presName="node" presStyleLbl="vennNode1" presStyleIdx="2" presStyleCnt="5">
        <dgm:presLayoutVars>
          <dgm:bulletEnabled val="1"/>
        </dgm:presLayoutVars>
      </dgm:prSet>
      <dgm:spPr>
        <a:prstGeom prst="ellipse">
          <a:avLst/>
        </a:prstGeom>
      </dgm:spPr>
      <dgm:t>
        <a:bodyPr/>
        <a:lstStyle/>
        <a:p>
          <a:endParaRPr lang="en-US"/>
        </a:p>
      </dgm:t>
    </dgm:pt>
    <dgm:pt modelId="{0AD0129A-8FBB-44C1-8611-3DAE77FEA1D6}" type="pres">
      <dgm:prSet presAssocID="{B3E45AE6-E7A8-49CA-8EF1-57B9D8A055AA}" presName="node" presStyleLbl="vennNode1" presStyleIdx="3" presStyleCnt="5">
        <dgm:presLayoutVars>
          <dgm:bulletEnabled val="1"/>
        </dgm:presLayoutVars>
      </dgm:prSet>
      <dgm:spPr>
        <a:prstGeom prst="ellipse">
          <a:avLst/>
        </a:prstGeom>
      </dgm:spPr>
      <dgm:t>
        <a:bodyPr/>
        <a:lstStyle/>
        <a:p>
          <a:endParaRPr lang="en-US"/>
        </a:p>
      </dgm:t>
    </dgm:pt>
    <dgm:pt modelId="{E0080159-C75F-461D-AFB0-4B58587E74BB}" type="pres">
      <dgm:prSet presAssocID="{7C43E89B-DD1D-47B3-BA15-FB97A49E7FDD}" presName="node" presStyleLbl="vennNode1" presStyleIdx="4" presStyleCnt="5">
        <dgm:presLayoutVars>
          <dgm:bulletEnabled val="1"/>
        </dgm:presLayoutVars>
      </dgm:prSet>
      <dgm:spPr>
        <a:prstGeom prst="ellipse">
          <a:avLst/>
        </a:prstGeom>
      </dgm:spPr>
      <dgm:t>
        <a:bodyPr/>
        <a:lstStyle/>
        <a:p>
          <a:endParaRPr lang="en-US"/>
        </a:p>
      </dgm:t>
    </dgm:pt>
  </dgm:ptLst>
  <dgm:cxnLst>
    <dgm:cxn modelId="{FA8D8312-AAD8-42B4-B009-3F058D393D95}" type="presOf" srcId="{16CA8644-4F5B-42BA-AA45-CC62C1AECF8F}" destId="{2D523B06-4DC3-408B-8C3C-66971B4F5391}" srcOrd="0" destOrd="0" presId="urn:microsoft.com/office/officeart/2005/8/layout/radial3"/>
    <dgm:cxn modelId="{A0AAE342-F444-4C37-AA7A-B7DBB6B0A970}" type="presOf" srcId="{7C43E89B-DD1D-47B3-BA15-FB97A49E7FDD}" destId="{E0080159-C75F-461D-AFB0-4B58587E74BB}" srcOrd="0" destOrd="0" presId="urn:microsoft.com/office/officeart/2005/8/layout/radial3"/>
    <dgm:cxn modelId="{1F90B533-6474-4CC2-83D9-C3839659C7C0}" type="presOf" srcId="{AFFA1C24-968D-4024-9C31-0BB5DBF9821E}" destId="{EF1FA8A4-9446-4F0B-A779-F64849C0110F}" srcOrd="0" destOrd="0" presId="urn:microsoft.com/office/officeart/2005/8/layout/radial3"/>
    <dgm:cxn modelId="{13E37A48-1B4F-41FD-B5DB-532B266C5D62}" srcId="{39FD073C-F6E5-42EC-B1D1-48C3D770B7B9}" destId="{16CA8644-4F5B-42BA-AA45-CC62C1AECF8F}" srcOrd="0" destOrd="0" parTransId="{A9B7B805-6848-4DCE-BD1E-F98FB0E63A5E}" sibTransId="{9024AB24-98F9-45B6-BF11-F5F7CAB5968F}"/>
    <dgm:cxn modelId="{028E54AD-ACC1-4072-ABB3-4A09C21D3815}" srcId="{39FD073C-F6E5-42EC-B1D1-48C3D770B7B9}" destId="{B3E45AE6-E7A8-49CA-8EF1-57B9D8A055AA}" srcOrd="2" destOrd="0" parTransId="{1B1F409D-C8C5-4A5A-B141-F7B8D2AEB633}" sibTransId="{FEC9B794-7C7A-4616-9602-21178425C80B}"/>
    <dgm:cxn modelId="{CC663A51-836B-4A7A-BC71-E8CE0C3D5F47}" srcId="{39FD073C-F6E5-42EC-B1D1-48C3D770B7B9}" destId="{7C43E89B-DD1D-47B3-BA15-FB97A49E7FDD}" srcOrd="3" destOrd="0" parTransId="{45B95157-BFEB-42D5-A044-8647C158892E}" sibTransId="{F0706EBC-597C-40B2-B4AA-037EA14C20BB}"/>
    <dgm:cxn modelId="{1DD78099-A706-4705-9A9E-EB5F24B378A7}" type="presOf" srcId="{E555F25F-698E-41D5-B7E3-78CC399230DE}" destId="{5CD34C75-DAF4-4B7A-B9B0-A7272A56FB18}" srcOrd="0" destOrd="0" presId="urn:microsoft.com/office/officeart/2005/8/layout/radial3"/>
    <dgm:cxn modelId="{2441BF89-89D3-402A-AFB3-DDE0DAB7AF36}" srcId="{39FD073C-F6E5-42EC-B1D1-48C3D770B7B9}" destId="{E555F25F-698E-41D5-B7E3-78CC399230DE}" srcOrd="1" destOrd="0" parTransId="{B226373E-224D-4B72-A335-BA17F82A4695}" sibTransId="{C65CD348-D818-487B-ABE9-CE0C5255E629}"/>
    <dgm:cxn modelId="{6817E8D1-1385-47DF-B519-F6DF1FF5D054}" type="presOf" srcId="{39FD073C-F6E5-42EC-B1D1-48C3D770B7B9}" destId="{DA9BB93A-95A1-431A-A41A-0EBAEBC76D81}" srcOrd="0" destOrd="0" presId="urn:microsoft.com/office/officeart/2005/8/layout/radial3"/>
    <dgm:cxn modelId="{FE318732-8E7F-4173-82DC-1C16448FDCF4}" type="presOf" srcId="{B3E45AE6-E7A8-49CA-8EF1-57B9D8A055AA}" destId="{0AD0129A-8FBB-44C1-8611-3DAE77FEA1D6}" srcOrd="0" destOrd="0" presId="urn:microsoft.com/office/officeart/2005/8/layout/radial3"/>
    <dgm:cxn modelId="{ACC943C0-CCA0-4DF1-9A66-0EA6F78B9EB0}" srcId="{AFFA1C24-968D-4024-9C31-0BB5DBF9821E}" destId="{39FD073C-F6E5-42EC-B1D1-48C3D770B7B9}" srcOrd="0" destOrd="0" parTransId="{2E265D3D-1DD5-4002-8C84-BC667B839CBC}" sibTransId="{2F683ADF-F5EC-41D4-A6BD-27D1C9DFE0D4}"/>
    <dgm:cxn modelId="{DDEA747C-9F2D-41E6-8F13-C344939AE595}" type="presParOf" srcId="{EF1FA8A4-9446-4F0B-A779-F64849C0110F}" destId="{18E56B7A-50C5-4CD6-82C4-846D98643C32}" srcOrd="0" destOrd="0" presId="urn:microsoft.com/office/officeart/2005/8/layout/radial3"/>
    <dgm:cxn modelId="{97D94FD3-6F50-4AF6-A053-9A3AA1301F28}" type="presParOf" srcId="{18E56B7A-50C5-4CD6-82C4-846D98643C32}" destId="{DA9BB93A-95A1-431A-A41A-0EBAEBC76D81}" srcOrd="0" destOrd="0" presId="urn:microsoft.com/office/officeart/2005/8/layout/radial3"/>
    <dgm:cxn modelId="{B306C62E-DF2D-4BA9-8BAB-0989323AFC77}" type="presParOf" srcId="{18E56B7A-50C5-4CD6-82C4-846D98643C32}" destId="{2D523B06-4DC3-408B-8C3C-66971B4F5391}" srcOrd="1" destOrd="0" presId="urn:microsoft.com/office/officeart/2005/8/layout/radial3"/>
    <dgm:cxn modelId="{54EC3DA4-3D9A-4F7A-94E4-F3FF092D5E63}" type="presParOf" srcId="{18E56B7A-50C5-4CD6-82C4-846D98643C32}" destId="{5CD34C75-DAF4-4B7A-B9B0-A7272A56FB18}" srcOrd="2" destOrd="0" presId="urn:microsoft.com/office/officeart/2005/8/layout/radial3"/>
    <dgm:cxn modelId="{C6B86DE1-5C66-4297-A52E-6F0681EB9FA6}" type="presParOf" srcId="{18E56B7A-50C5-4CD6-82C4-846D98643C32}" destId="{0AD0129A-8FBB-44C1-8611-3DAE77FEA1D6}" srcOrd="3" destOrd="0" presId="urn:microsoft.com/office/officeart/2005/8/layout/radial3"/>
    <dgm:cxn modelId="{0ED21CF5-C7CF-4EE2-B958-F80B143D26CC}" type="presParOf" srcId="{18E56B7A-50C5-4CD6-82C4-846D98643C32}" destId="{E0080159-C75F-461D-AFB0-4B58587E74B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BFF2C-D45F-4476-A092-DBE6B6F9FC0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86B8628B-C160-47E0-8036-F00CAA93996A}">
      <dgm:prSet phldrT="[Text]"/>
      <dgm:spPr>
        <a:solidFill>
          <a:srgbClr val="7030A0"/>
        </a:solidFill>
        <a:ln>
          <a:solidFill>
            <a:schemeClr val="bg2"/>
          </a:solidFill>
        </a:ln>
      </dgm:spPr>
      <dgm:t>
        <a:bodyPr/>
        <a:lstStyle/>
        <a:p>
          <a:r>
            <a:rPr lang="en-US" dirty="0" smtClean="0"/>
            <a:t>Parents</a:t>
          </a:r>
          <a:endParaRPr lang="en-US" dirty="0"/>
        </a:p>
      </dgm:t>
    </dgm:pt>
    <dgm:pt modelId="{7B6DDB54-0D47-438A-BFCC-5F68C41612D6}" type="parTrans" cxnId="{5382E16A-1387-4EB4-ABCF-910B3E016D43}">
      <dgm:prSet/>
      <dgm:spPr/>
      <dgm:t>
        <a:bodyPr/>
        <a:lstStyle/>
        <a:p>
          <a:endParaRPr lang="en-US"/>
        </a:p>
      </dgm:t>
    </dgm:pt>
    <dgm:pt modelId="{BC64FF93-5B30-4833-96AF-F6CFE5A6B747}" type="sibTrans" cxnId="{5382E16A-1387-4EB4-ABCF-910B3E016D43}">
      <dgm:prSet/>
      <dgm:spPr/>
      <dgm:t>
        <a:bodyPr/>
        <a:lstStyle/>
        <a:p>
          <a:endParaRPr lang="en-US" dirty="0"/>
        </a:p>
      </dgm:t>
    </dgm:pt>
    <dgm:pt modelId="{1B66D40D-337D-4D7C-86B8-0B6C4C753F1F}">
      <dgm:prSet phldrT="[Text]"/>
      <dgm:spPr>
        <a:solidFill>
          <a:srgbClr val="00B0F0"/>
        </a:solidFill>
        <a:ln>
          <a:solidFill>
            <a:schemeClr val="bg2"/>
          </a:solidFill>
        </a:ln>
      </dgm:spPr>
      <dgm:t>
        <a:bodyPr/>
        <a:lstStyle/>
        <a:p>
          <a:r>
            <a:rPr lang="en-US" dirty="0" smtClean="0"/>
            <a:t>Teachers</a:t>
          </a:r>
          <a:endParaRPr lang="en-US" dirty="0"/>
        </a:p>
      </dgm:t>
    </dgm:pt>
    <dgm:pt modelId="{731D7517-7EC2-4B32-8746-7A41D396AFBD}" type="parTrans" cxnId="{EB6F043B-4FC2-4F9B-9769-DA7307D97C16}">
      <dgm:prSet/>
      <dgm:spPr/>
      <dgm:t>
        <a:bodyPr/>
        <a:lstStyle/>
        <a:p>
          <a:endParaRPr lang="en-US"/>
        </a:p>
      </dgm:t>
    </dgm:pt>
    <dgm:pt modelId="{5DBA01B5-7446-496E-A062-EC8AD87D222E}" type="sibTrans" cxnId="{EB6F043B-4FC2-4F9B-9769-DA7307D97C16}">
      <dgm:prSet/>
      <dgm:spPr>
        <a:solidFill>
          <a:schemeClr val="bg1">
            <a:lumMod val="65000"/>
          </a:schemeClr>
        </a:solidFill>
      </dgm:spPr>
      <dgm:t>
        <a:bodyPr/>
        <a:lstStyle/>
        <a:p>
          <a:endParaRPr lang="en-US" dirty="0"/>
        </a:p>
      </dgm:t>
    </dgm:pt>
    <dgm:pt modelId="{821EE43B-4B4B-473B-9720-5B130D510A03}">
      <dgm:prSet phldrT="[Text]"/>
      <dgm:spPr>
        <a:solidFill>
          <a:srgbClr val="00B050"/>
        </a:solidFill>
        <a:ln>
          <a:solidFill>
            <a:schemeClr val="bg2"/>
          </a:solidFill>
        </a:ln>
      </dgm:spPr>
      <dgm:t>
        <a:bodyPr/>
        <a:lstStyle/>
        <a:p>
          <a:r>
            <a:rPr lang="en-US" dirty="0" smtClean="0"/>
            <a:t>Student</a:t>
          </a:r>
          <a:endParaRPr lang="en-US" dirty="0"/>
        </a:p>
      </dgm:t>
    </dgm:pt>
    <dgm:pt modelId="{AF9F1388-F6B0-4A87-9565-20F41CFD9178}" type="parTrans" cxnId="{F31174F3-3FEC-4132-9614-2DF1B162FB8E}">
      <dgm:prSet/>
      <dgm:spPr/>
      <dgm:t>
        <a:bodyPr/>
        <a:lstStyle/>
        <a:p>
          <a:endParaRPr lang="en-US"/>
        </a:p>
      </dgm:t>
    </dgm:pt>
    <dgm:pt modelId="{6EF69BDA-CADD-4B60-8217-2453DAFBFD4E}" type="sibTrans" cxnId="{F31174F3-3FEC-4132-9614-2DF1B162FB8E}">
      <dgm:prSet/>
      <dgm:spPr/>
      <dgm:t>
        <a:bodyPr/>
        <a:lstStyle/>
        <a:p>
          <a:endParaRPr lang="en-US"/>
        </a:p>
      </dgm:t>
    </dgm:pt>
    <dgm:pt modelId="{8842D0CF-AA88-47C5-806A-4D2C19DB96D5}" type="pres">
      <dgm:prSet presAssocID="{469BFF2C-D45F-4476-A092-DBE6B6F9FC0F}" presName="Name0" presStyleCnt="0">
        <dgm:presLayoutVars>
          <dgm:dir/>
          <dgm:resizeHandles val="exact"/>
        </dgm:presLayoutVars>
      </dgm:prSet>
      <dgm:spPr/>
      <dgm:t>
        <a:bodyPr/>
        <a:lstStyle/>
        <a:p>
          <a:endParaRPr lang="en-US"/>
        </a:p>
      </dgm:t>
    </dgm:pt>
    <dgm:pt modelId="{C21D5387-63EB-4182-8DEA-704D46659D4F}" type="pres">
      <dgm:prSet presAssocID="{469BFF2C-D45F-4476-A092-DBE6B6F9FC0F}" presName="vNodes" presStyleCnt="0"/>
      <dgm:spPr/>
    </dgm:pt>
    <dgm:pt modelId="{4354EECF-0D53-4AAD-9C77-F2FF87358563}" type="pres">
      <dgm:prSet presAssocID="{86B8628B-C160-47E0-8036-F00CAA93996A}" presName="node" presStyleLbl="node1" presStyleIdx="0" presStyleCnt="3" custLinFactNeighborX="-72161" custLinFactNeighborY="62683">
        <dgm:presLayoutVars>
          <dgm:bulletEnabled val="1"/>
        </dgm:presLayoutVars>
      </dgm:prSet>
      <dgm:spPr/>
      <dgm:t>
        <a:bodyPr/>
        <a:lstStyle/>
        <a:p>
          <a:endParaRPr lang="en-US"/>
        </a:p>
      </dgm:t>
    </dgm:pt>
    <dgm:pt modelId="{D7D11415-11D5-404E-9AC7-9D625D10F7AB}" type="pres">
      <dgm:prSet presAssocID="{BC64FF93-5B30-4833-96AF-F6CFE5A6B747}" presName="spacerT" presStyleCnt="0"/>
      <dgm:spPr/>
    </dgm:pt>
    <dgm:pt modelId="{E831C6AA-4C30-4D8B-BBA9-EC1C7D30A2F6}" type="pres">
      <dgm:prSet presAssocID="{BC64FF93-5B30-4833-96AF-F6CFE5A6B747}" presName="sibTrans" presStyleLbl="sibTrans2D1" presStyleIdx="0" presStyleCnt="2" custLinFactNeighborX="-88925" custLinFactNeighborY="19044"/>
      <dgm:spPr/>
      <dgm:t>
        <a:bodyPr/>
        <a:lstStyle/>
        <a:p>
          <a:endParaRPr lang="en-US"/>
        </a:p>
      </dgm:t>
    </dgm:pt>
    <dgm:pt modelId="{85089634-E404-4C0B-B3A6-6545D80641B1}" type="pres">
      <dgm:prSet presAssocID="{BC64FF93-5B30-4833-96AF-F6CFE5A6B747}" presName="spacerB" presStyleCnt="0"/>
      <dgm:spPr/>
    </dgm:pt>
    <dgm:pt modelId="{E8A4485E-0E59-4874-807C-0987DD7532FA}" type="pres">
      <dgm:prSet presAssocID="{1B66D40D-337D-4D7C-86B8-0B6C4C753F1F}" presName="node" presStyleLbl="node1" presStyleIdx="1" presStyleCnt="3" custLinFactNeighborX="-72161" custLinFactNeighborY="-55980">
        <dgm:presLayoutVars>
          <dgm:bulletEnabled val="1"/>
        </dgm:presLayoutVars>
      </dgm:prSet>
      <dgm:spPr/>
      <dgm:t>
        <a:bodyPr/>
        <a:lstStyle/>
        <a:p>
          <a:endParaRPr lang="en-US"/>
        </a:p>
      </dgm:t>
    </dgm:pt>
    <dgm:pt modelId="{37DA538E-2834-4E5A-B44F-21E2DC220E69}" type="pres">
      <dgm:prSet presAssocID="{469BFF2C-D45F-4476-A092-DBE6B6F9FC0F}" presName="sibTransLast" presStyleLbl="sibTrans2D1" presStyleIdx="1" presStyleCnt="2" custScaleX="161448" custScaleY="196139" custLinFactY="42237" custLinFactNeighborX="1039" custLinFactNeighborY="100000"/>
      <dgm:spPr/>
      <dgm:t>
        <a:bodyPr/>
        <a:lstStyle/>
        <a:p>
          <a:endParaRPr lang="en-US"/>
        </a:p>
      </dgm:t>
    </dgm:pt>
    <dgm:pt modelId="{C6AA9084-AC2A-4A0F-A495-CA08FBA7E5F9}" type="pres">
      <dgm:prSet presAssocID="{469BFF2C-D45F-4476-A092-DBE6B6F9FC0F}" presName="connectorText" presStyleLbl="sibTrans2D1" presStyleIdx="1" presStyleCnt="2"/>
      <dgm:spPr/>
      <dgm:t>
        <a:bodyPr/>
        <a:lstStyle/>
        <a:p>
          <a:endParaRPr lang="en-US"/>
        </a:p>
      </dgm:t>
    </dgm:pt>
    <dgm:pt modelId="{3F97A7AE-6C68-4D0E-8FFB-8D1C5C456A39}" type="pres">
      <dgm:prSet presAssocID="{469BFF2C-D45F-4476-A092-DBE6B6F9FC0F}" presName="lastNode" presStyleLbl="node1" presStyleIdx="2" presStyleCnt="3" custLinFactX="8236" custLinFactNeighborX="100000" custLinFactNeighborY="1989">
        <dgm:presLayoutVars>
          <dgm:bulletEnabled val="1"/>
        </dgm:presLayoutVars>
      </dgm:prSet>
      <dgm:spPr/>
      <dgm:t>
        <a:bodyPr/>
        <a:lstStyle/>
        <a:p>
          <a:endParaRPr lang="en-US"/>
        </a:p>
      </dgm:t>
    </dgm:pt>
  </dgm:ptLst>
  <dgm:cxnLst>
    <dgm:cxn modelId="{E6C7B6A3-2947-4EED-95C9-0FF4C7DFCC14}" type="presOf" srcId="{BC64FF93-5B30-4833-96AF-F6CFE5A6B747}" destId="{E831C6AA-4C30-4D8B-BBA9-EC1C7D30A2F6}" srcOrd="0" destOrd="0" presId="urn:microsoft.com/office/officeart/2005/8/layout/equation2"/>
    <dgm:cxn modelId="{1894B30F-FC55-4D09-9072-D026BA1C0C3D}" type="presOf" srcId="{5DBA01B5-7446-496E-A062-EC8AD87D222E}" destId="{C6AA9084-AC2A-4A0F-A495-CA08FBA7E5F9}" srcOrd="1" destOrd="0" presId="urn:microsoft.com/office/officeart/2005/8/layout/equation2"/>
    <dgm:cxn modelId="{D96F202B-CCDA-4BB2-A510-517248104438}" type="presOf" srcId="{469BFF2C-D45F-4476-A092-DBE6B6F9FC0F}" destId="{8842D0CF-AA88-47C5-806A-4D2C19DB96D5}" srcOrd="0" destOrd="0" presId="urn:microsoft.com/office/officeart/2005/8/layout/equation2"/>
    <dgm:cxn modelId="{F31174F3-3FEC-4132-9614-2DF1B162FB8E}" srcId="{469BFF2C-D45F-4476-A092-DBE6B6F9FC0F}" destId="{821EE43B-4B4B-473B-9720-5B130D510A03}" srcOrd="2" destOrd="0" parTransId="{AF9F1388-F6B0-4A87-9565-20F41CFD9178}" sibTransId="{6EF69BDA-CADD-4B60-8217-2453DAFBFD4E}"/>
    <dgm:cxn modelId="{5382E16A-1387-4EB4-ABCF-910B3E016D43}" srcId="{469BFF2C-D45F-4476-A092-DBE6B6F9FC0F}" destId="{86B8628B-C160-47E0-8036-F00CAA93996A}" srcOrd="0" destOrd="0" parTransId="{7B6DDB54-0D47-438A-BFCC-5F68C41612D6}" sibTransId="{BC64FF93-5B30-4833-96AF-F6CFE5A6B747}"/>
    <dgm:cxn modelId="{0F578775-20AC-424C-A547-CC92B62DC331}" type="presOf" srcId="{821EE43B-4B4B-473B-9720-5B130D510A03}" destId="{3F97A7AE-6C68-4D0E-8FFB-8D1C5C456A39}" srcOrd="0" destOrd="0" presId="urn:microsoft.com/office/officeart/2005/8/layout/equation2"/>
    <dgm:cxn modelId="{D8840F0F-B175-4F36-A964-17A158152E96}" type="presOf" srcId="{5DBA01B5-7446-496E-A062-EC8AD87D222E}" destId="{37DA538E-2834-4E5A-B44F-21E2DC220E69}" srcOrd="0" destOrd="0" presId="urn:microsoft.com/office/officeart/2005/8/layout/equation2"/>
    <dgm:cxn modelId="{EB6F043B-4FC2-4F9B-9769-DA7307D97C16}" srcId="{469BFF2C-D45F-4476-A092-DBE6B6F9FC0F}" destId="{1B66D40D-337D-4D7C-86B8-0B6C4C753F1F}" srcOrd="1" destOrd="0" parTransId="{731D7517-7EC2-4B32-8746-7A41D396AFBD}" sibTransId="{5DBA01B5-7446-496E-A062-EC8AD87D222E}"/>
    <dgm:cxn modelId="{EDC5187B-1387-4770-B044-787D5AEA656F}" type="presOf" srcId="{1B66D40D-337D-4D7C-86B8-0B6C4C753F1F}" destId="{E8A4485E-0E59-4874-807C-0987DD7532FA}" srcOrd="0" destOrd="0" presId="urn:microsoft.com/office/officeart/2005/8/layout/equation2"/>
    <dgm:cxn modelId="{9E47D9A6-49E9-4986-A01B-DEF854B134CD}" type="presOf" srcId="{86B8628B-C160-47E0-8036-F00CAA93996A}" destId="{4354EECF-0D53-4AAD-9C77-F2FF87358563}" srcOrd="0" destOrd="0" presId="urn:microsoft.com/office/officeart/2005/8/layout/equation2"/>
    <dgm:cxn modelId="{FBE7C840-BAE9-44BE-B872-FF3DAF408413}" type="presParOf" srcId="{8842D0CF-AA88-47C5-806A-4D2C19DB96D5}" destId="{C21D5387-63EB-4182-8DEA-704D46659D4F}" srcOrd="0" destOrd="0" presId="urn:microsoft.com/office/officeart/2005/8/layout/equation2"/>
    <dgm:cxn modelId="{CF2D9F61-62FF-4626-B609-CF4B6EB7DDBA}" type="presParOf" srcId="{C21D5387-63EB-4182-8DEA-704D46659D4F}" destId="{4354EECF-0D53-4AAD-9C77-F2FF87358563}" srcOrd="0" destOrd="0" presId="urn:microsoft.com/office/officeart/2005/8/layout/equation2"/>
    <dgm:cxn modelId="{C16B5D23-AF69-418F-A3B9-FED304418FFD}" type="presParOf" srcId="{C21D5387-63EB-4182-8DEA-704D46659D4F}" destId="{D7D11415-11D5-404E-9AC7-9D625D10F7AB}" srcOrd="1" destOrd="0" presId="urn:microsoft.com/office/officeart/2005/8/layout/equation2"/>
    <dgm:cxn modelId="{4E73E7B9-180A-42E7-96C8-1165202ED8C7}" type="presParOf" srcId="{C21D5387-63EB-4182-8DEA-704D46659D4F}" destId="{E831C6AA-4C30-4D8B-BBA9-EC1C7D30A2F6}" srcOrd="2" destOrd="0" presId="urn:microsoft.com/office/officeart/2005/8/layout/equation2"/>
    <dgm:cxn modelId="{65635ED4-0890-4B6C-9793-D1011FBD2E6E}" type="presParOf" srcId="{C21D5387-63EB-4182-8DEA-704D46659D4F}" destId="{85089634-E404-4C0B-B3A6-6545D80641B1}" srcOrd="3" destOrd="0" presId="urn:microsoft.com/office/officeart/2005/8/layout/equation2"/>
    <dgm:cxn modelId="{B3ADB573-2F2A-4E33-BD81-C25182C39C36}" type="presParOf" srcId="{C21D5387-63EB-4182-8DEA-704D46659D4F}" destId="{E8A4485E-0E59-4874-807C-0987DD7532FA}" srcOrd="4" destOrd="0" presId="urn:microsoft.com/office/officeart/2005/8/layout/equation2"/>
    <dgm:cxn modelId="{EA40FA97-8DDF-4895-8F5F-ECE80F98E07F}" type="presParOf" srcId="{8842D0CF-AA88-47C5-806A-4D2C19DB96D5}" destId="{37DA538E-2834-4E5A-B44F-21E2DC220E69}" srcOrd="1" destOrd="0" presId="urn:microsoft.com/office/officeart/2005/8/layout/equation2"/>
    <dgm:cxn modelId="{11C40E15-4751-4F40-BCEC-AED4E0BEE8D3}" type="presParOf" srcId="{37DA538E-2834-4E5A-B44F-21E2DC220E69}" destId="{C6AA9084-AC2A-4A0F-A495-CA08FBA7E5F9}" srcOrd="0" destOrd="0" presId="urn:microsoft.com/office/officeart/2005/8/layout/equation2"/>
    <dgm:cxn modelId="{733D6098-4C36-4ABF-9367-71CFC2E63606}" type="presParOf" srcId="{8842D0CF-AA88-47C5-806A-4D2C19DB96D5}" destId="{3F97A7AE-6C68-4D0E-8FFB-8D1C5C456A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BB93A-95A1-431A-A41A-0EBAEBC76D81}">
      <dsp:nvSpPr>
        <dsp:cNvPr id="0" name=""/>
        <dsp:cNvSpPr/>
      </dsp:nvSpPr>
      <dsp:spPr>
        <a:xfrm>
          <a:off x="1619882" y="1138870"/>
          <a:ext cx="2837184" cy="2837184"/>
        </a:xfrm>
        <a:prstGeom prst="ellipse">
          <a:avLst/>
        </a:prstGeom>
        <a:solidFill>
          <a:srgbClr val="FF0000">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a:solidFill>
                <a:sysClr val="windowText" lastClr="000000"/>
              </a:solidFill>
              <a:latin typeface="Calibri" panose="020F0502020204030204"/>
              <a:ea typeface="+mn-ea"/>
              <a:cs typeface="+mn-cs"/>
            </a:rPr>
            <a:t>STUDENT</a:t>
          </a:r>
        </a:p>
      </dsp:txBody>
      <dsp:txXfrm>
        <a:off x="2035378" y="1554366"/>
        <a:ext cx="2006192" cy="2006192"/>
      </dsp:txXfrm>
    </dsp:sp>
    <dsp:sp modelId="{2D523B06-4DC3-408B-8C3C-66971B4F5391}">
      <dsp:nvSpPr>
        <dsp:cNvPr id="0" name=""/>
        <dsp:cNvSpPr/>
      </dsp:nvSpPr>
      <dsp:spPr>
        <a:xfrm>
          <a:off x="2329178" y="506"/>
          <a:ext cx="1418592" cy="1418592"/>
        </a:xfrm>
        <a:prstGeom prst="ellipse">
          <a:avLst/>
        </a:prstGeom>
        <a:solidFill>
          <a:srgbClr val="00B0F0">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ysClr val="windowText" lastClr="000000"/>
              </a:solidFill>
              <a:latin typeface="Calibri" panose="020F0502020204030204"/>
              <a:ea typeface="+mn-ea"/>
              <a:cs typeface="+mn-cs"/>
            </a:rPr>
            <a:t>Family</a:t>
          </a:r>
        </a:p>
      </dsp:txBody>
      <dsp:txXfrm>
        <a:off x="2536926" y="208254"/>
        <a:ext cx="1003096" cy="1003096"/>
      </dsp:txXfrm>
    </dsp:sp>
    <dsp:sp modelId="{5CD34C75-DAF4-4B7A-B9B0-A7272A56FB18}">
      <dsp:nvSpPr>
        <dsp:cNvPr id="0" name=""/>
        <dsp:cNvSpPr/>
      </dsp:nvSpPr>
      <dsp:spPr>
        <a:xfrm>
          <a:off x="4176838" y="1848166"/>
          <a:ext cx="1418592" cy="1418592"/>
        </a:xfrm>
        <a:prstGeom prst="ellipse">
          <a:avLst/>
        </a:prstGeom>
        <a:solidFill>
          <a:srgbClr val="7030A0">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latin typeface="Calibri" panose="020F0502020204030204"/>
              <a:ea typeface="+mn-ea"/>
              <a:cs typeface="+mn-cs"/>
            </a:rPr>
            <a:t>Teacher(s</a:t>
          </a:r>
          <a:r>
            <a:rPr lang="en-US" sz="1800" kern="1200" dirty="0">
              <a:solidFill>
                <a:sysClr val="windowText" lastClr="000000"/>
              </a:solidFill>
              <a:latin typeface="Calibri" panose="020F0502020204030204"/>
              <a:ea typeface="+mn-ea"/>
              <a:cs typeface="+mn-cs"/>
            </a:rPr>
            <a:t>)</a:t>
          </a:r>
        </a:p>
      </dsp:txBody>
      <dsp:txXfrm>
        <a:off x="4384586" y="2055914"/>
        <a:ext cx="1003096" cy="1003096"/>
      </dsp:txXfrm>
    </dsp:sp>
    <dsp:sp modelId="{0AD0129A-8FBB-44C1-8611-3DAE77FEA1D6}">
      <dsp:nvSpPr>
        <dsp:cNvPr id="0" name=""/>
        <dsp:cNvSpPr/>
      </dsp:nvSpPr>
      <dsp:spPr>
        <a:xfrm>
          <a:off x="2329178" y="3695826"/>
          <a:ext cx="1418592" cy="1418592"/>
        </a:xfrm>
        <a:prstGeom prst="ellipse">
          <a:avLst/>
        </a:prstGeom>
        <a:solidFill>
          <a:srgbClr val="00B050">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latin typeface="Calibri" panose="020F0502020204030204"/>
              <a:ea typeface="+mn-ea"/>
              <a:cs typeface="+mn-cs"/>
            </a:rPr>
            <a:t>Other Staff </a:t>
          </a:r>
        </a:p>
      </dsp:txBody>
      <dsp:txXfrm>
        <a:off x="2536926" y="3903574"/>
        <a:ext cx="1003096" cy="1003096"/>
      </dsp:txXfrm>
    </dsp:sp>
    <dsp:sp modelId="{E0080159-C75F-461D-AFB0-4B58587E74BB}">
      <dsp:nvSpPr>
        <dsp:cNvPr id="0" name=""/>
        <dsp:cNvSpPr/>
      </dsp:nvSpPr>
      <dsp:spPr>
        <a:xfrm>
          <a:off x="481518" y="1848166"/>
          <a:ext cx="1418592" cy="1418592"/>
        </a:xfrm>
        <a:prstGeom prst="ellipse">
          <a:avLst/>
        </a:prstGeom>
        <a:solidFill>
          <a:srgbClr val="FFC000">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kern="1200" dirty="0">
              <a:solidFill>
                <a:sysClr val="windowText" lastClr="000000"/>
              </a:solidFill>
              <a:latin typeface="Calibri" panose="020F0502020204030204"/>
              <a:ea typeface="+mn-ea"/>
              <a:cs typeface="+mn-cs"/>
            </a:rPr>
            <a:t>Community</a:t>
          </a:r>
        </a:p>
      </dsp:txBody>
      <dsp:txXfrm>
        <a:off x="689266" y="2055914"/>
        <a:ext cx="1003096" cy="1003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4EECF-0D53-4AAD-9C77-F2FF87358563}">
      <dsp:nvSpPr>
        <dsp:cNvPr id="0" name=""/>
        <dsp:cNvSpPr/>
      </dsp:nvSpPr>
      <dsp:spPr>
        <a:xfrm>
          <a:off x="0" y="87229"/>
          <a:ext cx="1665309" cy="1665309"/>
        </a:xfrm>
        <a:prstGeom prst="ellipse">
          <a:avLst/>
        </a:prstGeom>
        <a:solidFill>
          <a:srgbClr val="7030A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Parents</a:t>
          </a:r>
          <a:endParaRPr lang="en-US" sz="2400" kern="1200" dirty="0"/>
        </a:p>
      </dsp:txBody>
      <dsp:txXfrm>
        <a:off x="243879" y="331108"/>
        <a:ext cx="1177551" cy="1177551"/>
      </dsp:txXfrm>
    </dsp:sp>
    <dsp:sp modelId="{E831C6AA-4C30-4D8B-BBA9-EC1C7D30A2F6}">
      <dsp:nvSpPr>
        <dsp:cNvPr id="0" name=""/>
        <dsp:cNvSpPr/>
      </dsp:nvSpPr>
      <dsp:spPr>
        <a:xfrm>
          <a:off x="377707" y="1828752"/>
          <a:ext cx="965879" cy="9658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505734" y="2198104"/>
        <a:ext cx="709825" cy="227175"/>
      </dsp:txXfrm>
    </dsp:sp>
    <dsp:sp modelId="{E8A4485E-0E59-4874-807C-0987DD7532FA}">
      <dsp:nvSpPr>
        <dsp:cNvPr id="0" name=""/>
        <dsp:cNvSpPr/>
      </dsp:nvSpPr>
      <dsp:spPr>
        <a:xfrm>
          <a:off x="0" y="2828404"/>
          <a:ext cx="1665309" cy="1665309"/>
        </a:xfrm>
        <a:prstGeom prst="ellipse">
          <a:avLst/>
        </a:prstGeom>
        <a:solidFill>
          <a:srgbClr val="00B0F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Teachers</a:t>
          </a:r>
          <a:endParaRPr lang="en-US" sz="2400" kern="1200" dirty="0"/>
        </a:p>
      </dsp:txBody>
      <dsp:txXfrm>
        <a:off x="243879" y="3072283"/>
        <a:ext cx="1177551" cy="1177551"/>
      </dsp:txXfrm>
    </dsp:sp>
    <dsp:sp modelId="{37DA538E-2834-4E5A-B44F-21E2DC220E69}">
      <dsp:nvSpPr>
        <dsp:cNvPr id="0" name=""/>
        <dsp:cNvSpPr/>
      </dsp:nvSpPr>
      <dsp:spPr>
        <a:xfrm rot="40457">
          <a:off x="1971430" y="2590685"/>
          <a:ext cx="2326616" cy="1215071"/>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1971443" y="2831554"/>
        <a:ext cx="1962095" cy="729043"/>
      </dsp:txXfrm>
    </dsp:sp>
    <dsp:sp modelId="{3F97A7AE-6C68-4D0E-8FFB-8D1C5C456A39}">
      <dsp:nvSpPr>
        <dsp:cNvPr id="0" name=""/>
        <dsp:cNvSpPr/>
      </dsp:nvSpPr>
      <dsp:spPr>
        <a:xfrm>
          <a:off x="4438296" y="686876"/>
          <a:ext cx="3330618" cy="3330618"/>
        </a:xfrm>
        <a:prstGeom prst="ellipse">
          <a:avLst/>
        </a:prstGeom>
        <a:solidFill>
          <a:srgbClr val="00B05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Student</a:t>
          </a:r>
          <a:endParaRPr lang="en-US" sz="5400" kern="1200" dirty="0"/>
        </a:p>
      </dsp:txBody>
      <dsp:txXfrm>
        <a:off x="4926054" y="1174634"/>
        <a:ext cx="2355102" cy="23551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1119188" y="788988"/>
            <a:ext cx="4878387" cy="345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Rectangle 3"/>
          <p:cNvSpPr>
            <a:spLocks noGrp="1" noChangeArrowheads="1"/>
          </p:cNvSpPr>
          <p:nvPr>
            <p:ph type="body" sz="quarter" idx="3"/>
          </p:nvPr>
        </p:nvSpPr>
        <p:spPr bwMode="auto">
          <a:xfrm>
            <a:off x="571500" y="4606925"/>
            <a:ext cx="6167438"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2" name="Rectangle 4"/>
          <p:cNvSpPr>
            <a:spLocks noGrp="1" noChangeArrowheads="1"/>
          </p:cNvSpPr>
          <p:nvPr>
            <p:ph type="hdr" sz="quarter"/>
          </p:nvPr>
        </p:nvSpPr>
        <p:spPr bwMode="auto">
          <a:xfrm>
            <a:off x="0" y="0"/>
            <a:ext cx="3168650" cy="47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en-US" altLang="en-US" dirty="0"/>
          </a:p>
        </p:txBody>
      </p:sp>
      <p:sp>
        <p:nvSpPr>
          <p:cNvPr id="2053" name="Rectangle 5"/>
          <p:cNvSpPr>
            <a:spLocks noGrp="1" noChangeArrowheads="1"/>
          </p:cNvSpPr>
          <p:nvPr>
            <p:ph type="dt" idx="1"/>
          </p:nvPr>
        </p:nvSpPr>
        <p:spPr bwMode="auto">
          <a:xfrm>
            <a:off x="4141788" y="0"/>
            <a:ext cx="3173412" cy="47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endParaRPr lang="en-US" altLang="en-US" dirty="0"/>
          </a:p>
        </p:txBody>
      </p:sp>
      <p:sp>
        <p:nvSpPr>
          <p:cNvPr id="2054" name="Rectangle 6"/>
          <p:cNvSpPr>
            <a:spLocks noGrp="1" noChangeArrowheads="1"/>
          </p:cNvSpPr>
          <p:nvPr>
            <p:ph type="ftr" sz="quarter" idx="4"/>
          </p:nvPr>
        </p:nvSpPr>
        <p:spPr bwMode="auto">
          <a:xfrm>
            <a:off x="0" y="9117013"/>
            <a:ext cx="3168650"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en-US" altLang="en-US" dirty="0"/>
          </a:p>
        </p:txBody>
      </p:sp>
      <p:sp>
        <p:nvSpPr>
          <p:cNvPr id="2055" name="Rectangle 7"/>
          <p:cNvSpPr>
            <a:spLocks noGrp="1" noChangeArrowheads="1"/>
          </p:cNvSpPr>
          <p:nvPr>
            <p:ph type="sldNum" sz="quarter" idx="5"/>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fld id="{F8DC13B5-14DF-411E-85F2-0761C3A53079}" type="slidenum">
              <a:rPr lang="en-US" altLang="en-US"/>
              <a:pPr>
                <a:defRPr/>
              </a:pPr>
              <a:t>‹#›</a:t>
            </a:fld>
            <a:endParaRPr lang="en-US" altLang="en-US" dirty="0"/>
          </a:p>
        </p:txBody>
      </p:sp>
    </p:spTree>
    <p:extLst>
      <p:ext uri="{BB962C8B-B14F-4D97-AF65-F5344CB8AC3E}">
        <p14:creationId xmlns:p14="http://schemas.microsoft.com/office/powerpoint/2010/main" val="670261917"/>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altLang="en-US" sz="1100" b="1" u="sng" dirty="0" smtClean="0"/>
              <a:t>CONTENT NOTES</a:t>
            </a:r>
            <a:r>
              <a:rPr lang="en-US" altLang="en-US" sz="1100" u="sng" dirty="0" smtClean="0"/>
              <a:t>:  </a:t>
            </a:r>
          </a:p>
          <a:p>
            <a:pPr marL="162175" indent="-162175">
              <a:buFont typeface="Arial" panose="020B0604020202020204" pitchFamily="34" charset="0"/>
              <a:buChar char="•"/>
            </a:pPr>
            <a:r>
              <a:rPr lang="en-US" altLang="en-US" sz="1100" dirty="0" smtClean="0"/>
              <a:t>This is a PowerPoint you may use as a kick-off meeting with the administrators, parents and teachers in your school.  We recommend that you use this presentation along with one or more activities that will help parents and teachers get to know each other and feel comfortable with each other.  </a:t>
            </a:r>
          </a:p>
          <a:p>
            <a:pPr marL="162175" indent="-162175">
              <a:buFont typeface="Arial" panose="020B0604020202020204" pitchFamily="34" charset="0"/>
              <a:buChar char="•"/>
            </a:pPr>
            <a:endParaRPr lang="en-US" altLang="en-US" sz="1100" dirty="0" smtClean="0"/>
          </a:p>
          <a:p>
            <a:pPr marL="162175" indent="-162175">
              <a:buFont typeface="Arial" panose="020B0604020202020204" pitchFamily="34" charset="0"/>
              <a:buChar char="•"/>
            </a:pPr>
            <a:r>
              <a:rPr lang="en-US" altLang="en-US" sz="1100" dirty="0" smtClean="0"/>
              <a:t>Ensure that there is one teacher and one</a:t>
            </a:r>
            <a:r>
              <a:rPr lang="en-US" altLang="en-US" sz="1100" baseline="0" dirty="0" smtClean="0"/>
              <a:t> parent presenting this material together; role modeling a respectful and equal relationship for everyone else in the room. This is a very important component of the PTP.</a:t>
            </a:r>
            <a:endParaRPr lang="en-US" altLang="en-US" sz="1100" dirty="0" smtClean="0"/>
          </a:p>
          <a:p>
            <a:endParaRPr lang="en-US" altLang="en-US" sz="1100" dirty="0" smtClean="0"/>
          </a:p>
          <a:p>
            <a:r>
              <a:rPr lang="en-US" altLang="en-US" sz="1100" b="1" dirty="0" smtClean="0"/>
              <a:t>* Welcome parents and teachers</a:t>
            </a:r>
          </a:p>
          <a:p>
            <a:endParaRPr lang="en-US" altLang="en-US" sz="1100" u="sng" dirty="0" smtClean="0"/>
          </a:p>
          <a:p>
            <a:r>
              <a:rPr lang="en-US" altLang="en-US" sz="1100" b="1" dirty="0" smtClean="0"/>
              <a:t>* Thank them for taking time from their busy schedules to come be a part of the district’s Parent-Teacher Partnerships.  </a:t>
            </a:r>
          </a:p>
          <a:p>
            <a:endParaRPr lang="en-US" altLang="en-US" sz="1100" u="sng" dirty="0" smtClean="0"/>
          </a:p>
          <a:p>
            <a:r>
              <a:rPr lang="en-US" altLang="en-US" sz="1100" dirty="0" smtClean="0"/>
              <a:t>* If you choose, you can provide some background about how the district became involved in the Parent-Teacher Partnerships.  The organizations listed below have all partnered to make this possible.</a:t>
            </a:r>
          </a:p>
          <a:p>
            <a:endParaRPr lang="en-US" altLang="en-US" sz="1100" dirty="0" smtClean="0"/>
          </a:p>
          <a:p>
            <a:r>
              <a:rPr lang="en-US" altLang="en-US" sz="1100" dirty="0" smtClean="0"/>
              <a:t>Partners:  </a:t>
            </a:r>
          </a:p>
          <a:p>
            <a:endParaRPr lang="en-US" altLang="en-US" sz="1100" baseline="0" dirty="0" smtClean="0"/>
          </a:p>
          <a:p>
            <a:r>
              <a:rPr lang="en-US" altLang="en-US" sz="1100" dirty="0" smtClean="0"/>
              <a:t>     Ohio Department of Education Office for Exceptional Children (OEC)</a:t>
            </a:r>
          </a:p>
          <a:p>
            <a:endParaRPr lang="en-US" altLang="en-US" sz="1100" dirty="0" smtClean="0"/>
          </a:p>
          <a:p>
            <a:r>
              <a:rPr lang="en-US" altLang="en-US" sz="1100" dirty="0" smtClean="0"/>
              <a:t>     Ohio Coalition for the Education of Children with Disabilities (OCECD)</a:t>
            </a:r>
          </a:p>
          <a:p>
            <a:endParaRPr lang="en-US" altLang="en-US" sz="1100" dirty="0" smtClean="0"/>
          </a:p>
          <a:p>
            <a:r>
              <a:rPr lang="en-US" altLang="en-US" sz="1100" dirty="0" smtClean="0"/>
              <a:t>     Bowling Green State University (BGSU)</a:t>
            </a:r>
          </a:p>
          <a:p>
            <a:endParaRPr lang="en-US" altLang="en-US" sz="1100" dirty="0" smtClean="0"/>
          </a:p>
          <a:p>
            <a:r>
              <a:rPr lang="en-US" altLang="en-US" sz="1100" dirty="0" smtClean="0"/>
              <a:t>     The Ohio State University (OSU)</a:t>
            </a:r>
          </a:p>
          <a:p>
            <a:endParaRPr lang="en-US" altLang="en-US" sz="1100" dirty="0" smtClean="0"/>
          </a:p>
          <a:p>
            <a:r>
              <a:rPr lang="en-US" altLang="en-US" sz="1100" dirty="0" smtClean="0"/>
              <a:t>     State Support Teams</a:t>
            </a:r>
          </a:p>
          <a:p>
            <a:endParaRPr lang="en-US" altLang="en-US" sz="1100" dirty="0" smtClean="0"/>
          </a:p>
          <a:p>
            <a:r>
              <a:rPr lang="en-US" altLang="en-US" sz="1100" dirty="0" smtClean="0"/>
              <a:t>     Ohio Public School Districts and Community Schools Staff and Families</a:t>
            </a:r>
          </a:p>
          <a:p>
            <a:endParaRPr lang="en-US" altLang="en-US" sz="1100" dirty="0" smtClean="0"/>
          </a:p>
        </p:txBody>
      </p:sp>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828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252538" y="788988"/>
            <a:ext cx="4611687" cy="3459162"/>
          </a:xfrm>
        </p:spPr>
      </p:sp>
      <p:sp>
        <p:nvSpPr>
          <p:cNvPr id="18435" name="Notes Placeholder 2"/>
          <p:cNvSpPr>
            <a:spLocks noGrp="1"/>
          </p:cNvSpPr>
          <p:nvPr>
            <p:ph type="body" idx="1"/>
          </p:nvPr>
        </p:nvSpPr>
        <p:spPr>
          <a:noFill/>
        </p:spPr>
        <p:txBody>
          <a:bodyPr/>
          <a:lstStyle/>
          <a:p>
            <a:r>
              <a:rPr lang="en-US" altLang="en-US" sz="1100" b="1" u="sng" dirty="0" smtClean="0"/>
              <a:t>GROUP ACTIVITY </a:t>
            </a:r>
            <a:r>
              <a:rPr lang="en-US" altLang="en-US" sz="1100" u="sng" dirty="0" smtClean="0"/>
              <a:t>(</a:t>
            </a:r>
            <a:r>
              <a:rPr lang="en-US" altLang="en-US" sz="1100" dirty="0" smtClean="0"/>
              <a:t>Ice Breaker Activity – Your Choice!)</a:t>
            </a:r>
          </a:p>
          <a:p>
            <a:endParaRPr lang="en-US" altLang="en-US" sz="1100" dirty="0" smtClean="0"/>
          </a:p>
          <a:p>
            <a:r>
              <a:rPr lang="en-US" altLang="en-US" sz="1100" dirty="0" smtClean="0"/>
              <a:t>Let’s take some time to get to know each other!  After all, we will be partnering together!!</a:t>
            </a:r>
          </a:p>
          <a:p>
            <a:endParaRPr lang="en-US" altLang="en-US" dirty="0" smtClean="0"/>
          </a:p>
        </p:txBody>
      </p:sp>
      <p:sp>
        <p:nvSpPr>
          <p:cNvPr id="184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fld id="{801E25FD-0939-4AB3-8DC2-35047B27B002}" type="slidenum">
              <a:rPr lang="en-US" altLang="en-US" smtClean="0"/>
              <a:pPr/>
              <a:t>10</a:t>
            </a:fld>
            <a:endParaRPr lang="en-US" altLang="en-US" dirty="0" smtClean="0"/>
          </a:p>
        </p:txBody>
      </p:sp>
    </p:spTree>
    <p:extLst>
      <p:ext uri="{BB962C8B-B14F-4D97-AF65-F5344CB8AC3E}">
        <p14:creationId xmlns:p14="http://schemas.microsoft.com/office/powerpoint/2010/main" val="341551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252538" y="788988"/>
            <a:ext cx="4611687" cy="3459162"/>
          </a:xfrm>
        </p:spPr>
      </p:sp>
      <p:sp>
        <p:nvSpPr>
          <p:cNvPr id="34819" name="Notes Placeholder 2"/>
          <p:cNvSpPr>
            <a:spLocks noGrp="1"/>
          </p:cNvSpPr>
          <p:nvPr>
            <p:ph type="body" idx="1"/>
          </p:nvPr>
        </p:nvSpPr>
        <p:spPr/>
        <p:txBody>
          <a:bodyPr/>
          <a:lstStyle/>
          <a:p>
            <a:pPr>
              <a:defRPr/>
            </a:pPr>
            <a:r>
              <a:rPr lang="en-US" altLang="en-US" sz="1100" b="1" u="sng" dirty="0" smtClean="0"/>
              <a:t>KEY DISCUSSIONS:</a:t>
            </a:r>
          </a:p>
          <a:p>
            <a:pPr marL="228600" indent="-228600">
              <a:buFontTx/>
              <a:buAutoNum type="arabicPeriod"/>
              <a:defRPr/>
            </a:pPr>
            <a:r>
              <a:rPr lang="en-US" altLang="en-US" sz="1100" b="1" dirty="0" smtClean="0"/>
              <a:t>Spend time at the end of the session </a:t>
            </a:r>
            <a:r>
              <a:rPr lang="en-US" altLang="en-US" sz="1100" b="1" u="sng" dirty="0" smtClean="0"/>
              <a:t>talking informally and getting to know the parents and teachers </a:t>
            </a:r>
            <a:r>
              <a:rPr lang="en-US" altLang="en-US" sz="1100" b="1" dirty="0" smtClean="0"/>
              <a:t>who attended.</a:t>
            </a:r>
          </a:p>
          <a:p>
            <a:pPr>
              <a:defRPr/>
            </a:pPr>
            <a:endParaRPr lang="en-US" altLang="en-US" sz="1100" b="1" dirty="0" smtClean="0"/>
          </a:p>
          <a:p>
            <a:pPr lvl="1">
              <a:defRPr/>
            </a:pPr>
            <a:r>
              <a:rPr lang="en-US" altLang="en-US" sz="1100" b="1" dirty="0" smtClean="0"/>
              <a:t>2. </a:t>
            </a:r>
            <a:r>
              <a:rPr lang="en-US" altLang="en-US" sz="1100" b="1" u="sng" dirty="0" smtClean="0"/>
              <a:t>Ideas for recruiting staff and parents</a:t>
            </a:r>
            <a:r>
              <a:rPr lang="en-US" altLang="en-US" sz="1100" b="1" dirty="0" smtClean="0"/>
              <a:t>:</a:t>
            </a:r>
          </a:p>
          <a:p>
            <a:pPr>
              <a:defRPr/>
            </a:pPr>
            <a:r>
              <a:rPr lang="en-US" altLang="en-US" sz="1100" dirty="0" smtClean="0"/>
              <a:t> Administrator invite staff and parent </a:t>
            </a:r>
          </a:p>
          <a:p>
            <a:pPr>
              <a:defRPr/>
            </a:pPr>
            <a:r>
              <a:rPr lang="en-US" altLang="en-US" sz="1100" dirty="0" smtClean="0"/>
              <a:t> Teacher invite a staff member and parent</a:t>
            </a:r>
          </a:p>
          <a:p>
            <a:pPr>
              <a:defRPr/>
            </a:pPr>
            <a:r>
              <a:rPr lang="en-US" altLang="en-US" sz="1100" dirty="0" smtClean="0"/>
              <a:t> Parent invite a staff member and parent</a:t>
            </a:r>
          </a:p>
          <a:p>
            <a:pPr>
              <a:defRPr/>
            </a:pPr>
            <a:r>
              <a:rPr lang="en-US" altLang="en-US" sz="1100" dirty="0" smtClean="0"/>
              <a:t> Announcement in school newsletter or website</a:t>
            </a:r>
          </a:p>
          <a:p>
            <a:pPr>
              <a:defRPr/>
            </a:pPr>
            <a:r>
              <a:rPr lang="en-US" altLang="en-US" sz="1100" dirty="0" smtClean="0"/>
              <a:t> Provide overview at PTA / Boosters meeting</a:t>
            </a:r>
          </a:p>
          <a:p>
            <a:pPr>
              <a:defRPr/>
            </a:pPr>
            <a:r>
              <a:rPr lang="en-US" altLang="en-US" sz="1100" dirty="0" smtClean="0"/>
              <a:t> Find ways to offer meal, childcare, transportation, homework help</a:t>
            </a:r>
          </a:p>
          <a:p>
            <a:pPr>
              <a:defRPr/>
            </a:pPr>
            <a:r>
              <a:rPr lang="en-US" altLang="en-US" sz="1100" dirty="0" smtClean="0"/>
              <a:t> Be specific about the time commitment</a:t>
            </a:r>
          </a:p>
          <a:p>
            <a:pPr>
              <a:defRPr/>
            </a:pPr>
            <a:r>
              <a:rPr lang="en-US" altLang="en-US" sz="1100" dirty="0" smtClean="0"/>
              <a:t> Set up a partnership table at open houses / school fairs</a:t>
            </a:r>
          </a:p>
          <a:p>
            <a:pPr>
              <a:defRPr/>
            </a:pPr>
            <a:r>
              <a:rPr lang="en-US" altLang="en-US" sz="1100" dirty="0" smtClean="0"/>
              <a:t> Give a specific name and number to contact for more information</a:t>
            </a:r>
          </a:p>
          <a:p>
            <a:pPr>
              <a:defRPr/>
            </a:pPr>
            <a:endParaRPr lang="en-US" altLang="en-US" sz="1100" dirty="0" smtClean="0"/>
          </a:p>
          <a:p>
            <a:pPr>
              <a:defRPr/>
            </a:pPr>
            <a:r>
              <a:rPr lang="en-US" altLang="en-US" sz="1100" b="1" dirty="0" smtClean="0"/>
              <a:t>3. </a:t>
            </a:r>
            <a:r>
              <a:rPr lang="en-US" altLang="en-US" sz="1100" b="1" u="sng" dirty="0" smtClean="0"/>
              <a:t>Share the dates, times and locations of future meetings</a:t>
            </a:r>
            <a:r>
              <a:rPr lang="en-US" altLang="en-US" sz="1100" b="1" dirty="0" smtClean="0"/>
              <a:t> with the parents and teachers.</a:t>
            </a:r>
          </a:p>
          <a:p>
            <a:pPr>
              <a:defRPr/>
            </a:pPr>
            <a:endParaRPr lang="en-US" altLang="en-US" dirty="0" smtClean="0"/>
          </a:p>
        </p:txBody>
      </p:sp>
      <p:sp>
        <p:nvSpPr>
          <p:cNvPr id="20484"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r" eaLnBrk="1" hangingPunct="1">
              <a:buFont typeface="Arial" panose="020B0604020202020204" pitchFamily="34" charset="0"/>
              <a:buNone/>
            </a:pPr>
            <a:fld id="{4073D69A-21AA-4773-BBD7-8DC0E8466603}" type="slidenum">
              <a:rPr lang="en-US" altLang="en-US" sz="1200"/>
              <a:pPr algn="r" eaLnBrk="1" hangingPunct="1">
                <a:buFont typeface="Arial" panose="020B0604020202020204" pitchFamily="34" charset="0"/>
                <a:buNone/>
              </a:pPr>
              <a:t>11</a:t>
            </a:fld>
            <a:endParaRPr lang="en-US" altLang="en-US" sz="1200" dirty="0"/>
          </a:p>
        </p:txBody>
      </p:sp>
    </p:spTree>
    <p:extLst>
      <p:ext uri="{BB962C8B-B14F-4D97-AF65-F5344CB8AC3E}">
        <p14:creationId xmlns:p14="http://schemas.microsoft.com/office/powerpoint/2010/main" val="4220402082"/>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1" name="Notes Placeholder 2"/>
          <p:cNvSpPr>
            <a:spLocks noGrp="1"/>
          </p:cNvSpPr>
          <p:nvPr>
            <p:ph type="body" idx="1"/>
          </p:nvPr>
        </p:nvSpPr>
        <p:spPr>
          <a:xfrm>
            <a:off x="685800" y="4400550"/>
            <a:ext cx="5486400" cy="3600450"/>
          </a:xfrm>
          <a:prstGeom prst="rect">
            <a:avLst/>
          </a:prstGeom>
          <a:noFill/>
        </p:spPr>
        <p:txBody>
          <a:bodyPr/>
          <a:lstStyle/>
          <a:p>
            <a:endParaRPr lang="en-US" altLang="en-US" dirty="0" smtClean="0"/>
          </a:p>
        </p:txBody>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r" eaLnBrk="1" hangingPunct="1">
              <a:buFont typeface="Arial" panose="020B0604020202020204" pitchFamily="34" charset="0"/>
              <a:buNone/>
            </a:pPr>
            <a:fld id="{6E754FCD-F3C9-431F-A4B8-C36AC028883B}" type="slidenum">
              <a:rPr lang="en-US" altLang="en-US" sz="1200">
                <a:solidFill>
                  <a:srgbClr val="000000"/>
                </a:solidFill>
              </a:rPr>
              <a:pPr algn="r" eaLnBrk="1" hangingPunct="1">
                <a:buFont typeface="Arial" panose="020B0604020202020204" pitchFamily="34" charset="0"/>
                <a:buNone/>
              </a:pPr>
              <a:t>12</a:t>
            </a:fld>
            <a:endParaRPr lang="en-US" altLang="en-US" sz="1200" dirty="0">
              <a:solidFill>
                <a:srgbClr val="000000"/>
              </a:solidFill>
            </a:endParaRPr>
          </a:p>
        </p:txBody>
      </p:sp>
    </p:spTree>
    <p:extLst>
      <p:ext uri="{BB962C8B-B14F-4D97-AF65-F5344CB8AC3E}">
        <p14:creationId xmlns:p14="http://schemas.microsoft.com/office/powerpoint/2010/main" val="2694173402"/>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252538" y="788988"/>
            <a:ext cx="4611687" cy="3459162"/>
          </a:xfrm>
        </p:spPr>
      </p:sp>
      <p:sp>
        <p:nvSpPr>
          <p:cNvPr id="18435" name="Notes Placeholder 2"/>
          <p:cNvSpPr>
            <a:spLocks noGrp="1"/>
          </p:cNvSpPr>
          <p:nvPr>
            <p:ph type="body" idx="1"/>
          </p:nvPr>
        </p:nvSpPr>
        <p:spPr/>
        <p:txBody>
          <a:bodyPr/>
          <a:lstStyle/>
          <a:p>
            <a:pPr eaLnBrk="1" hangingPunct="1">
              <a:buFont typeface="Arial" panose="020B0604020202020204" pitchFamily="34" charset="0"/>
              <a:buNone/>
              <a:defRPr/>
            </a:pPr>
            <a:r>
              <a:rPr lang="en-US" altLang="en-US" sz="1100" b="1" u="sng" dirty="0" smtClean="0"/>
              <a:t>CONTENT NOTES:</a:t>
            </a:r>
          </a:p>
          <a:p>
            <a:pPr eaLnBrk="1" hangingPunct="1">
              <a:buFont typeface="Arial" panose="020B0604020202020204" pitchFamily="34" charset="0"/>
              <a:buNone/>
              <a:defRPr/>
            </a:pPr>
            <a:r>
              <a:rPr lang="en-US" altLang="en-US" sz="1100" dirty="0" smtClean="0"/>
              <a:t>* </a:t>
            </a:r>
            <a:r>
              <a:rPr lang="en-US" altLang="en-US" sz="1100" u="sng" dirty="0" smtClean="0"/>
              <a:t>Research shows</a:t>
            </a:r>
            <a:r>
              <a:rPr lang="en-US" altLang="en-US" sz="1100" dirty="0" smtClean="0"/>
              <a:t> that strong Parent-Teacher Partnerships help students succeed but, WE also believe that Parent-Teacher Partnerships:</a:t>
            </a:r>
          </a:p>
          <a:p>
            <a:pPr eaLnBrk="1" hangingPunct="1">
              <a:buFont typeface="Arial" panose="020B0604020202020204" pitchFamily="34" charset="0"/>
              <a:buNone/>
              <a:defRPr/>
            </a:pPr>
            <a:endParaRPr lang="en-US" altLang="en-US" sz="1100" dirty="0" smtClean="0"/>
          </a:p>
          <a:p>
            <a:pPr eaLnBrk="1" hangingPunct="1">
              <a:defRPr/>
            </a:pPr>
            <a:r>
              <a:rPr lang="en-US" altLang="en-US" sz="1100" dirty="0" smtClean="0"/>
              <a:t>	a. Are </a:t>
            </a:r>
            <a:r>
              <a:rPr lang="en-US" altLang="en-US" sz="1100" b="1" u="sng" dirty="0" smtClean="0"/>
              <a:t>critical</a:t>
            </a:r>
            <a:r>
              <a:rPr lang="en-US" altLang="en-US" sz="1100" dirty="0" smtClean="0"/>
              <a:t> to student success</a:t>
            </a:r>
          </a:p>
          <a:p>
            <a:pPr eaLnBrk="1" hangingPunct="1">
              <a:defRPr/>
            </a:pPr>
            <a:r>
              <a:rPr lang="en-US" altLang="en-US" sz="1100" dirty="0" smtClean="0"/>
              <a:t>	b. Should be a part of the district's "culture" 	 and improvement plan</a:t>
            </a:r>
          </a:p>
          <a:p>
            <a:pPr eaLnBrk="1" hangingPunct="1">
              <a:defRPr/>
            </a:pPr>
            <a:r>
              <a:rPr lang="en-US" altLang="en-US" sz="1100" dirty="0" smtClean="0"/>
              <a:t>	c. Are important because Parents and Teachers </a:t>
            </a:r>
            <a:r>
              <a:rPr lang="en-US" altLang="en-US" sz="1100" b="1" u="sng" dirty="0" smtClean="0"/>
              <a:t>want</a:t>
            </a:r>
            <a:r>
              <a:rPr lang="en-US" altLang="en-US" sz="1100" dirty="0" smtClean="0"/>
              <a:t> to work together for student success!</a:t>
            </a:r>
          </a:p>
          <a:p>
            <a:pPr eaLnBrk="1" hangingPunct="1">
              <a:defRPr/>
            </a:pPr>
            <a:endParaRPr lang="en-US" altLang="en-US" sz="1100" b="1" dirty="0" smtClean="0"/>
          </a:p>
          <a:p>
            <a:pPr eaLnBrk="1" hangingPunct="1">
              <a:defRPr/>
            </a:pPr>
            <a:endParaRPr lang="en-US" altLang="en-US" sz="1100" b="1" u="sng" dirty="0" smtClean="0"/>
          </a:p>
          <a:p>
            <a:pPr eaLnBrk="1" hangingPunct="1">
              <a:defRPr/>
            </a:pPr>
            <a:r>
              <a:rPr lang="en-US" altLang="en-US" sz="1100" b="1" u="sng" dirty="0" smtClean="0"/>
              <a:t>KEY DISCUSSIONS</a:t>
            </a:r>
            <a:r>
              <a:rPr lang="en-US" altLang="en-US" sz="1100" b="1" dirty="0" smtClean="0"/>
              <a:t>:</a:t>
            </a:r>
          </a:p>
          <a:p>
            <a:pPr marL="228600" indent="-228600" eaLnBrk="1" hangingPunct="1">
              <a:buFontTx/>
              <a:buAutoNum type="arabicPeriod"/>
              <a:defRPr/>
            </a:pPr>
            <a:r>
              <a:rPr lang="en-US" altLang="en-US" sz="1100" b="1" dirty="0" smtClean="0"/>
              <a:t>What are your beliefs about parent-teacher partnerships?</a:t>
            </a:r>
          </a:p>
          <a:p>
            <a:pPr marL="228600" indent="-228600" eaLnBrk="1" hangingPunct="1">
              <a:buFontTx/>
              <a:buAutoNum type="arabicPeriod"/>
              <a:defRPr/>
            </a:pPr>
            <a:r>
              <a:rPr lang="en-US" altLang="en-US" sz="1100" b="1" dirty="0" smtClean="0"/>
              <a:t>What do you believe supports these partnerships?</a:t>
            </a:r>
          </a:p>
          <a:p>
            <a:pPr marL="228600" indent="-228600" eaLnBrk="1" hangingPunct="1">
              <a:buFontTx/>
              <a:buAutoNum type="arabicPeriod"/>
              <a:defRPr/>
            </a:pPr>
            <a:r>
              <a:rPr lang="en-US" altLang="en-US" sz="1100" b="1" dirty="0" smtClean="0"/>
              <a:t>What do you believe hinders these partnerships?</a:t>
            </a:r>
          </a:p>
        </p:txBody>
      </p:sp>
      <p:sp>
        <p:nvSpPr>
          <p:cNvPr id="8196"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r" eaLnBrk="1" hangingPunct="1">
              <a:buFont typeface="Arial" panose="020B0604020202020204" pitchFamily="34" charset="0"/>
              <a:buNone/>
            </a:pPr>
            <a:fld id="{3443B434-8DE9-4B42-8E62-173D272327F9}" type="slidenum">
              <a:rPr lang="en-US" altLang="en-US" sz="1200"/>
              <a:pPr algn="r" eaLnBrk="1" hangingPunct="1">
                <a:buFont typeface="Arial" panose="020B0604020202020204" pitchFamily="34" charset="0"/>
                <a:buNone/>
              </a:pPr>
              <a:t>2</a:t>
            </a:fld>
            <a:endParaRPr lang="en-US" altLang="en-US" sz="1200" dirty="0"/>
          </a:p>
        </p:txBody>
      </p:sp>
    </p:spTree>
    <p:extLst>
      <p:ext uri="{BB962C8B-B14F-4D97-AF65-F5344CB8AC3E}">
        <p14:creationId xmlns:p14="http://schemas.microsoft.com/office/powerpoint/2010/main" val="2167076850"/>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96310E-420C-4343-A210-A4F787EB2EAB}" type="slidenum">
              <a:rPr lang="en-US" altLang="en-US">
                <a:solidFill>
                  <a:srgbClr val="000000"/>
                </a:solidFill>
              </a:rPr>
              <a:pPr eaLnBrk="1" hangingPunct="1"/>
              <a:t>3</a:t>
            </a:fld>
            <a:endParaRPr lang="en-US" altLang="en-US">
              <a:solidFill>
                <a:srgbClr val="000000"/>
              </a:solidFill>
            </a:endParaRPr>
          </a:p>
        </p:txBody>
      </p:sp>
      <p:sp>
        <p:nvSpPr>
          <p:cNvPr id="39939" name="Rectangle 7"/>
          <p:cNvSpPr txBox="1">
            <a:spLocks noGrp="1" noChangeArrowheads="1"/>
          </p:cNvSpPr>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E0740F9-A0E5-49F5-9455-00112BCDA287}" type="slidenum">
              <a:rPr lang="en-US" altLang="en-US" sz="1200">
                <a:solidFill>
                  <a:srgbClr val="000000"/>
                </a:solidFill>
                <a:ea typeface="ＭＳ Ｐゴシック" panose="020B0600070205080204" pitchFamily="34" charset="-128"/>
              </a:rPr>
              <a:pPr algn="r" eaLnBrk="1" hangingPunct="1"/>
              <a:t>3</a:t>
            </a:fld>
            <a:endParaRPr lang="en-US" altLang="en-US" sz="1200">
              <a:solidFill>
                <a:srgbClr val="000000"/>
              </a:solidFill>
              <a:ea typeface="ＭＳ Ｐゴシック" panose="020B0600070205080204" pitchFamily="34" charset="-128"/>
            </a:endParaRPr>
          </a:p>
        </p:txBody>
      </p:sp>
      <p:sp>
        <p:nvSpPr>
          <p:cNvPr id="39940" name="Rectangle 2"/>
          <p:cNvSpPr>
            <a:spLocks noGrp="1" noRot="1" noChangeAspect="1" noChangeArrowheads="1" noTextEdit="1"/>
          </p:cNvSpPr>
          <p:nvPr>
            <p:ph type="sldImg"/>
          </p:nvPr>
        </p:nvSpPr>
        <p:spPr>
          <a:xfrm>
            <a:off x="1252538" y="788988"/>
            <a:ext cx="4611687" cy="3459162"/>
          </a:xfrm>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sz="1100" dirty="0" smtClean="0"/>
              <a:t>Originated from research at Bowling Green State University (</a:t>
            </a:r>
            <a:r>
              <a:rPr lang="en-US" sz="1100" dirty="0" smtClean="0">
                <a:latin typeface="Proxima Nova Regular"/>
                <a:ea typeface="Calibri" panose="020F0502020204030204" pitchFamily="34" charset="0"/>
                <a:cs typeface="Arial" panose="020B0604020202020204" pitchFamily="34" charset="0"/>
              </a:rPr>
              <a:t>Murray &amp; </a:t>
            </a:r>
            <a:r>
              <a:rPr lang="en-US" sz="1100" dirty="0" err="1" smtClean="0">
                <a:latin typeface="Proxima Nova Regular"/>
                <a:ea typeface="Calibri" panose="020F0502020204030204" pitchFamily="34" charset="0"/>
                <a:cs typeface="Arial" panose="020B0604020202020204" pitchFamily="34" charset="0"/>
              </a:rPr>
              <a:t>Mereoiu</a:t>
            </a:r>
            <a:r>
              <a:rPr lang="en-US" sz="1100" dirty="0" smtClean="0">
                <a:latin typeface="Proxima Nova Regular"/>
                <a:ea typeface="Calibri" panose="020F0502020204030204" pitchFamily="34" charset="0"/>
                <a:cs typeface="Arial" panose="020B0604020202020204" pitchFamily="34" charset="0"/>
              </a:rPr>
              <a:t>, 2012)</a:t>
            </a:r>
          </a:p>
          <a:p>
            <a:endParaRPr lang="en-US" sz="1100" dirty="0" smtClean="0"/>
          </a:p>
          <a:p>
            <a:pPr marL="285750" indent="-285750">
              <a:buFont typeface="Arial" panose="020B0604020202020204" pitchFamily="34" charset="0"/>
              <a:buChar char="•"/>
            </a:pPr>
            <a:r>
              <a:rPr lang="en-US" sz="1100" dirty="0" smtClean="0"/>
              <a:t>Adapted for Ohio’s schools between 2012-2017, under guidance from The Ohio State University and Ohio’s State Support Teams and Schools</a:t>
            </a:r>
            <a:r>
              <a:rPr lang="en-US" sz="1100" baseline="0" dirty="0" smtClean="0"/>
              <a:t> that implemented the PTP as part of the State Personnel Development Grant.</a:t>
            </a:r>
            <a:endParaRPr lang="en-US" sz="1100" dirty="0" smtClean="0"/>
          </a:p>
          <a:p>
            <a:endParaRPr lang="en-US" sz="1100" dirty="0" smtClean="0"/>
          </a:p>
          <a:p>
            <a:pPr marL="285750" indent="-285750">
              <a:buFont typeface="Arial" panose="020B0604020202020204" pitchFamily="34" charset="0"/>
              <a:buChar char="•"/>
            </a:pPr>
            <a:r>
              <a:rPr lang="en-US" sz="1100" dirty="0" smtClean="0">
                <a:latin typeface="Proxima Nova Regular"/>
                <a:ea typeface="Calibri" panose="020F0502020204030204" pitchFamily="34" charset="0"/>
                <a:cs typeface="Arial" panose="020B0604020202020204" pitchFamily="34" charset="0"/>
              </a:rPr>
              <a:t>Intended to lead to changes in parent and teacher knowledge, attitudes and dispositions necessary to establish and maintain effective parent-teacher relationships for the purpose of improving student outcomes.</a:t>
            </a:r>
          </a:p>
          <a:p>
            <a:endParaRPr lang="en-US" sz="1100" dirty="0" smtClean="0">
              <a:latin typeface="Proxima Nova Regular"/>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100" dirty="0" smtClean="0">
                <a:latin typeface="Proxima Nova Regular"/>
                <a:ea typeface="Calibri" panose="020F0502020204030204" pitchFamily="34" charset="0"/>
                <a:cs typeface="Arial" panose="020B0604020202020204" pitchFamily="34" charset="0"/>
              </a:rPr>
              <a:t>Built around two sets of practices taught to an equal number of parent and teacher participants: (1) relational practices such as active listening, cultural sensitivity, respect, and (2) participatory practices that facilitate informed decision making, active participation in setting and implementing goals.</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487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252538" y="788988"/>
            <a:ext cx="4611687" cy="3459162"/>
          </a:xfrm>
        </p:spPr>
      </p:sp>
      <p:sp>
        <p:nvSpPr>
          <p:cNvPr id="20483" name="Notes Placeholder 2"/>
          <p:cNvSpPr>
            <a:spLocks noGrp="1"/>
          </p:cNvSpPr>
          <p:nvPr>
            <p:ph type="body" idx="1"/>
          </p:nvPr>
        </p:nvSpPr>
        <p:spPr/>
        <p:txBody>
          <a:bodyPr/>
          <a:lstStyle/>
          <a:p>
            <a:pPr>
              <a:defRPr/>
            </a:pPr>
            <a:r>
              <a:rPr lang="en-US" altLang="en-US" sz="1100" b="1" dirty="0" smtClean="0"/>
              <a:t>* We have developed a model that emphasizes parents and teachers learning and sharing together over 8 sessions.  Let’s review this model…..(PREZI)</a:t>
            </a:r>
          </a:p>
          <a:p>
            <a:pPr>
              <a:defRPr/>
            </a:pPr>
            <a:endParaRPr lang="en-US" altLang="en-US" sz="1100" dirty="0" smtClean="0"/>
          </a:p>
          <a:p>
            <a:pPr>
              <a:defRPr/>
            </a:pPr>
            <a:endParaRPr lang="en-US" altLang="en-US" sz="1100" b="1" u="sng" dirty="0" smtClean="0"/>
          </a:p>
          <a:p>
            <a:pPr>
              <a:defRPr/>
            </a:pPr>
            <a:r>
              <a:rPr lang="en-US" altLang="en-US" sz="1100" b="1" u="sng" dirty="0" smtClean="0"/>
              <a:t>CONTENT NOTES:</a:t>
            </a:r>
          </a:p>
          <a:p>
            <a:pPr>
              <a:defRPr/>
            </a:pPr>
            <a:endParaRPr lang="en-US" altLang="en-US" sz="1100" b="1" u="sng" dirty="0" smtClean="0"/>
          </a:p>
          <a:p>
            <a:pPr>
              <a:defRPr/>
            </a:pPr>
            <a:r>
              <a:rPr lang="en-US" altLang="en-US" sz="1100" b="1" u="sng" dirty="0" smtClean="0"/>
              <a:t>Slide 1</a:t>
            </a:r>
            <a:r>
              <a:rPr lang="en-US" altLang="en-US" sz="1100" dirty="0" smtClean="0"/>
              <a:t>:  the big picture</a:t>
            </a:r>
            <a:endParaRPr lang="en-US" altLang="en-US" sz="1100" b="1" u="sng" dirty="0" smtClean="0"/>
          </a:p>
          <a:p>
            <a:pPr>
              <a:defRPr/>
            </a:pPr>
            <a:endParaRPr lang="en-US" altLang="en-US" sz="1100" b="1" u="sng" dirty="0" smtClean="0"/>
          </a:p>
          <a:p>
            <a:pPr>
              <a:defRPr/>
            </a:pPr>
            <a:r>
              <a:rPr lang="en-US" altLang="en-US" sz="1100" b="1" u="sng" dirty="0" smtClean="0"/>
              <a:t>Slide 2</a:t>
            </a:r>
            <a:r>
              <a:rPr lang="en-US" altLang="en-US" sz="1100" dirty="0" smtClean="0"/>
              <a:t>: we know that research shows that parent-teacher partnerships have positive benefits for students, parents, teachers and other school staff, and the community</a:t>
            </a:r>
            <a:endParaRPr lang="en-US" altLang="en-US" sz="1100" b="1" u="sng" dirty="0" smtClean="0"/>
          </a:p>
          <a:p>
            <a:pPr>
              <a:defRPr/>
            </a:pPr>
            <a:endParaRPr lang="en-US" altLang="en-US" sz="1100" b="1" u="sng" dirty="0" smtClean="0"/>
          </a:p>
          <a:p>
            <a:pPr>
              <a:defRPr/>
            </a:pPr>
            <a:r>
              <a:rPr lang="en-US" altLang="en-US" sz="1100" b="1" u="sng" dirty="0" smtClean="0"/>
              <a:t>Slide 3</a:t>
            </a:r>
            <a:r>
              <a:rPr lang="en-US" altLang="en-US" sz="1100" dirty="0" smtClean="0"/>
              <a:t>: we have developed sessions that we hope will change knowledge, attitudes, and dispositions toward these partnerships, and that will assist in developing, improving, and growing these relationships district-wide</a:t>
            </a:r>
            <a:endParaRPr lang="en-US" altLang="en-US" sz="1100" b="1" u="sng" dirty="0" smtClean="0"/>
          </a:p>
          <a:p>
            <a:pPr>
              <a:defRPr/>
            </a:pPr>
            <a:endParaRPr lang="en-US" altLang="en-US" sz="1100" b="1" u="sng" dirty="0" smtClean="0"/>
          </a:p>
          <a:p>
            <a:pPr>
              <a:defRPr/>
            </a:pPr>
            <a:r>
              <a:rPr lang="en-US" altLang="en-US" sz="1100" b="1" u="sng" dirty="0" smtClean="0"/>
              <a:t>Slide 4</a:t>
            </a:r>
            <a:r>
              <a:rPr lang="en-US" altLang="en-US" sz="1100" dirty="0" smtClean="0"/>
              <a:t>: we will use the work from Dr. Ann Turnbull et al. through the University of Kansas (resource text Families, Professionals, and Exceptionality, Sixth Edition, by A. Turnbull et al, 2011 by Pearson Education, Inc.) and by Dr. Joyce Epstein et al. at Johns Hopkins University (resource text School, Family, and Community Partnerships, Third Edition, by J. L. Epstein et al., 2009 by Corwin Press.)</a:t>
            </a:r>
          </a:p>
          <a:p>
            <a:pPr>
              <a:defRPr/>
            </a:pPr>
            <a:endParaRPr lang="en-US" altLang="en-US" sz="1100" dirty="0" smtClean="0"/>
          </a:p>
          <a:p>
            <a:pPr>
              <a:defRPr/>
            </a:pPr>
            <a:r>
              <a:rPr lang="en-US" altLang="en-US" sz="1100" dirty="0" smtClean="0"/>
              <a:t>We will also recommend and/or develop activities from other text and web resources, as well as our own experiences!</a:t>
            </a:r>
          </a:p>
          <a:p>
            <a:pPr>
              <a:defRPr/>
            </a:pPr>
            <a:endParaRPr lang="en-US" altLang="en-US" sz="1100" b="1" u="sng" dirty="0" smtClean="0"/>
          </a:p>
          <a:p>
            <a:pPr>
              <a:defRPr/>
            </a:pPr>
            <a:r>
              <a:rPr lang="en-US" altLang="en-US" sz="1100" b="1" u="sng" dirty="0" smtClean="0"/>
              <a:t>Slide 5</a:t>
            </a:r>
            <a:r>
              <a:rPr lang="en-US" altLang="en-US" sz="1100" dirty="0" smtClean="0"/>
              <a:t>: During our sessions, we will focus our time together on the content of partnership principles and key involvement strategies from our resource texts, looking at how we are currently doing in these areas, and what we would recommend for improvement in these areas.</a:t>
            </a:r>
            <a:endParaRPr lang="en-US" altLang="en-US" sz="1100" b="1" u="sng" dirty="0" smtClean="0"/>
          </a:p>
          <a:p>
            <a:pPr>
              <a:defRPr/>
            </a:pPr>
            <a:endParaRPr lang="en-US" altLang="en-US" sz="1100" b="1" u="sng" dirty="0" smtClean="0"/>
          </a:p>
          <a:p>
            <a:pPr>
              <a:defRPr/>
            </a:pPr>
            <a:r>
              <a:rPr lang="en-US" altLang="en-US" sz="1100" b="1" u="sng" dirty="0" smtClean="0"/>
              <a:t>Slide 6</a:t>
            </a:r>
            <a:r>
              <a:rPr lang="en-US" altLang="en-US" sz="1100" dirty="0" smtClean="0"/>
              <a:t>:  Most importantly, we will build these partnerships with student progress and success as our focus!</a:t>
            </a:r>
            <a:endParaRPr lang="en-US" altLang="en-US" sz="1100" b="1" u="sng" dirty="0" smtClean="0"/>
          </a:p>
          <a:p>
            <a:pPr>
              <a:defRPr/>
            </a:pPr>
            <a:endParaRPr lang="en-US" altLang="en-US" sz="1100" b="1" u="sng" dirty="0" smtClean="0"/>
          </a:p>
          <a:p>
            <a:pPr>
              <a:defRPr/>
            </a:pPr>
            <a:r>
              <a:rPr lang="en-US" altLang="en-US" sz="1100" b="1" u="sng" dirty="0" smtClean="0"/>
              <a:t>Slide 7:</a:t>
            </a:r>
            <a:r>
              <a:rPr lang="en-US" altLang="en-US" sz="1100" dirty="0" smtClean="0"/>
              <a:t> At the end of each session, we will make recommendations that can be discussed with teachers, building leaders, and district leaders to assist in student progress.</a:t>
            </a:r>
            <a:endParaRPr lang="en-US" altLang="en-US" sz="1100" b="1" u="sng" dirty="0" smtClean="0"/>
          </a:p>
          <a:p>
            <a:pPr>
              <a:defRPr/>
            </a:pPr>
            <a:endParaRPr lang="en-US" altLang="en-US" sz="1100" b="1" u="sng" dirty="0" smtClean="0"/>
          </a:p>
          <a:p>
            <a:pPr>
              <a:defRPr/>
            </a:pPr>
            <a:r>
              <a:rPr lang="en-US" altLang="en-US" sz="1100" b="1" u="sng" dirty="0" smtClean="0"/>
              <a:t>Slide 8</a:t>
            </a:r>
            <a:r>
              <a:rPr lang="en-US" altLang="en-US" sz="1100" dirty="0" smtClean="0"/>
              <a:t> (read slide)</a:t>
            </a:r>
            <a:endParaRPr lang="en-US" altLang="en-US" sz="1100" b="1" u="sng" dirty="0" smtClean="0"/>
          </a:p>
          <a:p>
            <a:pPr>
              <a:defRPr/>
            </a:pPr>
            <a:endParaRPr lang="en-US" altLang="en-US" sz="1100" b="1" u="sng" dirty="0" smtClean="0"/>
          </a:p>
          <a:p>
            <a:pPr>
              <a:defRPr/>
            </a:pPr>
            <a:r>
              <a:rPr lang="en-US" altLang="en-US" sz="1100" b="1" u="sng" dirty="0" smtClean="0"/>
              <a:t>Slide 9</a:t>
            </a:r>
            <a:r>
              <a:rPr lang="en-US" altLang="en-US" sz="1100" dirty="0" smtClean="0"/>
              <a:t> (big picture, again)</a:t>
            </a:r>
            <a:endParaRPr lang="en-US" altLang="en-US" sz="1100" b="1" u="sng" dirty="0" smtClean="0"/>
          </a:p>
          <a:p>
            <a:pPr>
              <a:defRPr/>
            </a:pPr>
            <a:endParaRPr lang="en-US" altLang="en-US" sz="1100" b="1" u="sng" dirty="0" smtClean="0"/>
          </a:p>
          <a:p>
            <a:pPr>
              <a:defRPr/>
            </a:pPr>
            <a:endParaRPr lang="en-US" altLang="en-US" sz="1100" dirty="0" smtClean="0"/>
          </a:p>
          <a:p>
            <a:pPr>
              <a:defRPr/>
            </a:pPr>
            <a:r>
              <a:rPr lang="en-US" altLang="en-US" sz="1100" b="1" u="sng" dirty="0" smtClean="0"/>
              <a:t>KEY DISCUSSIONS:</a:t>
            </a:r>
          </a:p>
          <a:p>
            <a:pPr marL="228600" indent="-228600">
              <a:buFontTx/>
              <a:buAutoNum type="arabicPeriod"/>
              <a:defRPr/>
            </a:pPr>
            <a:r>
              <a:rPr lang="en-US" altLang="en-US" sz="1100" b="1" dirty="0" smtClean="0"/>
              <a:t>What questions do you have so far about this model?</a:t>
            </a:r>
          </a:p>
          <a:p>
            <a:pPr>
              <a:defRPr/>
            </a:pPr>
            <a:endParaRPr lang="en-US" altLang="en-US" sz="1100" b="1" dirty="0" smtClean="0"/>
          </a:p>
          <a:p>
            <a:pPr>
              <a:defRPr/>
            </a:pPr>
            <a:endParaRPr lang="en-US" altLang="en-US" sz="1100" b="1" dirty="0" smtClean="0"/>
          </a:p>
          <a:p>
            <a:pPr>
              <a:defRPr/>
            </a:pPr>
            <a:r>
              <a:rPr lang="en-US" altLang="en-US" sz="1100" b="1" u="sng" dirty="0" smtClean="0"/>
              <a:t>OPTIONAL:</a:t>
            </a:r>
            <a:endParaRPr lang="en-US" altLang="en-US" sz="1100" u="sng" dirty="0" smtClean="0"/>
          </a:p>
          <a:p>
            <a:pPr marL="171450" indent="-171450">
              <a:buFont typeface="Arial" panose="020B0604020202020204" pitchFamily="34" charset="0"/>
              <a:buChar char="•"/>
              <a:defRPr/>
            </a:pPr>
            <a:r>
              <a:rPr lang="en-US" altLang="en-US" sz="1100" dirty="0" smtClean="0"/>
              <a:t>OLAC Modules emphasizing first cohort     http://www.ohioleadership.org/mod_mov_filter.php?mod_id=12</a:t>
            </a:r>
          </a:p>
          <a:p>
            <a:pPr>
              <a:buFont typeface="Arial" panose="020B0604020202020204" pitchFamily="34" charset="0"/>
              <a:buNone/>
              <a:defRPr/>
            </a:pPr>
            <a:endParaRPr lang="en-US" altLang="en-US" sz="1100" dirty="0" smtClean="0"/>
          </a:p>
          <a:p>
            <a:pPr marL="171450" indent="-171450">
              <a:buFont typeface="Arial" panose="020B0604020202020204" pitchFamily="34" charset="0"/>
              <a:buChar char="•"/>
              <a:defRPr/>
            </a:pPr>
            <a:r>
              <a:rPr lang="en-US" altLang="en-US" sz="1100" dirty="0" smtClean="0"/>
              <a:t>Read through some of highlights from first cohort (supplemental resource)</a:t>
            </a:r>
          </a:p>
        </p:txBody>
      </p:sp>
      <p:sp>
        <p:nvSpPr>
          <p:cNvPr id="102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fld id="{7269D52C-401A-4885-84DF-49A3488A1141}" type="slidenum">
              <a:rPr lang="en-US" altLang="en-US" smtClean="0"/>
              <a:pPr/>
              <a:t>4</a:t>
            </a:fld>
            <a:endParaRPr lang="en-US" altLang="en-US" dirty="0" smtClean="0"/>
          </a:p>
        </p:txBody>
      </p:sp>
    </p:spTree>
    <p:extLst>
      <p:ext uri="{BB962C8B-B14F-4D97-AF65-F5344CB8AC3E}">
        <p14:creationId xmlns:p14="http://schemas.microsoft.com/office/powerpoint/2010/main" val="124483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idx="4294967295"/>
          </p:nvPr>
        </p:nvSpPr>
        <p:spPr>
          <a:xfrm>
            <a:off x="1250950" y="714375"/>
            <a:ext cx="4803775" cy="3602038"/>
          </a:xfrm>
          <a:noFill/>
        </p:spPr>
      </p:sp>
      <p:sp>
        <p:nvSpPr>
          <p:cNvPr id="26627" name="Notes Placeholder 2"/>
          <p:cNvSpPr>
            <a:spLocks noGrp="1" noRot="1" noChangeAspect="1" noChangeArrowheads="1"/>
          </p:cNvSpPr>
          <p:nvPr>
            <p:ph type="body" idx="1"/>
          </p:nvPr>
        </p:nvSpPr>
        <p:spPr>
          <a:xfrm>
            <a:off x="1236663" y="7177088"/>
            <a:ext cx="5218112" cy="792162"/>
          </a:xfr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We will build family-school-community connections in each session that focus on student progress, but also builds the connections amongst those supporting the student!  We know from research that relationships play a critical factor in student success!</a:t>
            </a:r>
          </a:p>
          <a:p>
            <a:pPr>
              <a:defRPr/>
            </a:pPr>
            <a:endParaRPr lang="en-US" altLang="en-US" sz="1100" b="1" u="sng" dirty="0" smtClean="0"/>
          </a:p>
          <a:p>
            <a:pPr>
              <a:defRPr/>
            </a:pPr>
            <a:endParaRPr lang="en-US" altLang="en-US" sz="1100" b="1" u="sng" dirty="0" smtClean="0"/>
          </a:p>
          <a:p>
            <a:pPr>
              <a:defRPr/>
            </a:pPr>
            <a:r>
              <a:rPr lang="en-US" altLang="en-US" sz="1100" b="1" u="sng" dirty="0" smtClean="0"/>
              <a:t>KEY DISCUSSIONS</a:t>
            </a:r>
            <a:r>
              <a:rPr lang="en-US" altLang="en-US" sz="1100" b="1" dirty="0" smtClean="0"/>
              <a:t>:</a:t>
            </a:r>
          </a:p>
          <a:p>
            <a:pPr marL="342900" indent="-342900">
              <a:buFontTx/>
              <a:buAutoNum type="arabicPeriod"/>
              <a:defRPr/>
            </a:pPr>
            <a:r>
              <a:rPr lang="en-US" altLang="en-US" sz="1100" b="1" dirty="0" smtClean="0"/>
              <a:t>What do you think this picture represents?</a:t>
            </a:r>
          </a:p>
          <a:p>
            <a:pPr marL="342900" indent="-342900">
              <a:buFontTx/>
              <a:buAutoNum type="arabicPeriod"/>
              <a:defRPr/>
            </a:pPr>
            <a:r>
              <a:rPr lang="en-US" altLang="en-US" sz="1100" b="1" dirty="0" smtClean="0"/>
              <a:t>Do you feel this is happening in your student’s life?</a:t>
            </a:r>
          </a:p>
          <a:p>
            <a:pPr marL="342900" indent="-342900">
              <a:buFontTx/>
              <a:buAutoNum type="arabicPeriod"/>
              <a:defRPr/>
            </a:pPr>
            <a:r>
              <a:rPr lang="en-US" altLang="en-US" sz="1100" b="1" dirty="0" smtClean="0"/>
              <a:t>How will this model support your student(s)?</a:t>
            </a:r>
          </a:p>
        </p:txBody>
      </p:sp>
    </p:spTree>
    <p:extLst>
      <p:ext uri="{BB962C8B-B14F-4D97-AF65-F5344CB8AC3E}">
        <p14:creationId xmlns:p14="http://schemas.microsoft.com/office/powerpoint/2010/main" val="2553746840"/>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altLang="en-US" sz="1100" u="sng" dirty="0"/>
              <a:t>Activity and Discussion</a:t>
            </a:r>
          </a:p>
          <a:p>
            <a:pPr>
              <a:defRPr/>
            </a:pPr>
            <a:r>
              <a:rPr lang="en-US" altLang="en-US" sz="1100" u="sng" dirty="0"/>
              <a:t>Video (7:49)</a:t>
            </a:r>
          </a:p>
          <a:p>
            <a:pPr>
              <a:defRPr/>
            </a:pPr>
            <a:r>
              <a:rPr lang="en-US" altLang="en-US" sz="1100" dirty="0"/>
              <a:t>* </a:t>
            </a:r>
            <a:r>
              <a:rPr lang="en-US" altLang="en-US" sz="1100" i="1" dirty="0"/>
              <a:t>Rita Pierson: Every kid needs a champion </a:t>
            </a:r>
            <a:r>
              <a:rPr lang="en-US" altLang="en-US" sz="1100" dirty="0" smtClean="0"/>
              <a:t>https</a:t>
            </a:r>
            <a:r>
              <a:rPr lang="en-US" altLang="en-US" sz="1100" dirty="0"/>
              <a:t>://</a:t>
            </a:r>
            <a:r>
              <a:rPr lang="en-US" altLang="en-US" sz="1100" dirty="0" err="1"/>
              <a:t>www.youtube.com</a:t>
            </a:r>
            <a:r>
              <a:rPr lang="en-US" altLang="en-US" sz="1100" dirty="0"/>
              <a:t>/</a:t>
            </a:r>
            <a:r>
              <a:rPr lang="en-US" altLang="en-US" sz="1100" dirty="0" err="1"/>
              <a:t>watch?v</a:t>
            </a:r>
            <a:r>
              <a:rPr lang="en-US" altLang="en-US" sz="1100" dirty="0"/>
              <a:t>=</a:t>
            </a:r>
            <a:r>
              <a:rPr lang="en-US" altLang="en-US" sz="1100" dirty="0" err="1" smtClean="0"/>
              <a:t>SFnMTHhKdkw</a:t>
            </a:r>
            <a:r>
              <a:rPr lang="en-US" altLang="en-US" sz="1100" baseline="0" dirty="0" smtClean="0"/>
              <a:t> </a:t>
            </a:r>
            <a:endParaRPr lang="en-US" altLang="en-US" sz="1100" baseline="0" dirty="0"/>
          </a:p>
          <a:p>
            <a:pPr>
              <a:defRPr/>
            </a:pPr>
            <a:endParaRPr lang="en-US" altLang="en-US" sz="1100" u="sng" dirty="0"/>
          </a:p>
          <a:p>
            <a:pPr marL="324349" indent="-324349">
              <a:buAutoNum type="alphaLcParenR"/>
              <a:defRPr/>
            </a:pPr>
            <a:r>
              <a:rPr lang="en-US" altLang="en-US" sz="1100" dirty="0"/>
              <a:t>Rita talks about the importance of relationships for student learning.  Do you feel the same?  Why or why not?</a:t>
            </a:r>
          </a:p>
          <a:p>
            <a:pPr marL="324349" indent="-324349">
              <a:buAutoNum type="alphaLcParenR"/>
              <a:defRPr/>
            </a:pPr>
            <a:r>
              <a:rPr lang="en-US" altLang="en-US" sz="1100" dirty="0"/>
              <a:t>What relationships have you, or your student(s), had that helped you succeed</a:t>
            </a:r>
            <a:r>
              <a:rPr lang="en-US" altLang="en-US" sz="1100" dirty="0" smtClean="0"/>
              <a:t>?</a:t>
            </a:r>
            <a:endParaRPr lang="en-US" altLang="en-US" sz="1100" dirty="0"/>
          </a:p>
        </p:txBody>
      </p:sp>
    </p:spTree>
    <p:extLst>
      <p:ext uri="{BB962C8B-B14F-4D97-AF65-F5344CB8AC3E}">
        <p14:creationId xmlns:p14="http://schemas.microsoft.com/office/powerpoint/2010/main" val="343555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kumimoji="0" lang="en-US" sz="11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We will relate the topics by sharing examples of day-to-day situations we have experienced as a parent / teacher in partnerships - such as meetings, events, IEP meetings, etc. . .- and how those have impacted us and our student(s).</a:t>
            </a: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indent="0">
              <a:buFont typeface="Arial" panose="020B0604020202020204" pitchFamily="34" charset="0"/>
              <a:buNone/>
            </a:pPr>
            <a:endParaRPr lang="en-US" sz="1400" b="1" u="none" baseline="0" dirty="0" smtClean="0"/>
          </a:p>
          <a:p>
            <a:pPr marL="171450" indent="-171450">
              <a:buFont typeface="Arial" panose="020B0604020202020204" pitchFamily="34" charset="0"/>
              <a:buChar char="•"/>
            </a:pPr>
            <a:endParaRPr lang="en-US" b="0" u="none" dirty="0" smtClean="0"/>
          </a:p>
          <a:p>
            <a:pPr marL="0" indent="0">
              <a:buFontTx/>
              <a:buNone/>
            </a:pPr>
            <a:endParaRPr lang="en-US" b="0" u="none" dirty="0" smtClean="0"/>
          </a:p>
        </p:txBody>
      </p:sp>
      <p:sp>
        <p:nvSpPr>
          <p:cNvPr id="4" name="Date Placeholder 3"/>
          <p:cNvSpPr>
            <a:spLocks noGrp="1"/>
          </p:cNvSpPr>
          <p:nvPr>
            <p:ph type="dt" idx="10"/>
          </p:nvPr>
        </p:nvSpPr>
        <p:spPr/>
        <p:txBody>
          <a:bodyPr/>
          <a:lstStyle/>
          <a:p>
            <a:fld id="{5EB89C0B-BED9-4D23-A781-9F93C3A5F4EF}" type="datetime1">
              <a:rPr lang="en-US" altLang="en-US" smtClean="0">
                <a:solidFill>
                  <a:srgbClr val="000000"/>
                </a:solidFill>
              </a:rPr>
              <a:pPr/>
              <a:t>9/20/2017</a:t>
            </a:fld>
            <a:endParaRPr lang="en-US" altLang="en-US" sz="1200" dirty="0">
              <a:solidFill>
                <a:srgbClr val="000000"/>
              </a:solidFill>
            </a:endParaRPr>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solidFill>
                  <a:srgbClr val="000000"/>
                </a:solidFill>
              </a:rPr>
              <a:pPr/>
              <a:t>7</a:t>
            </a:fld>
            <a:endParaRPr lang="en-US" altLang="en-US" sz="1200" dirty="0">
              <a:solidFill>
                <a:srgbClr val="000000"/>
              </a:solidFill>
            </a:endParaRPr>
          </a:p>
        </p:txBody>
      </p:sp>
    </p:spTree>
    <p:extLst>
      <p:ext uri="{BB962C8B-B14F-4D97-AF65-F5344CB8AC3E}">
        <p14:creationId xmlns:p14="http://schemas.microsoft.com/office/powerpoint/2010/main" val="43063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252538" y="788988"/>
            <a:ext cx="4611687" cy="3459162"/>
          </a:xfrm>
        </p:spPr>
      </p:sp>
      <p:sp>
        <p:nvSpPr>
          <p:cNvPr id="28675" name="Rectangle 3"/>
          <p:cNvSpPr>
            <a:spLocks noGrp="1" noChangeArrowheads="1"/>
          </p:cNvSpPr>
          <p:nvPr>
            <p:ph type="body" idx="1"/>
          </p:nvPr>
        </p:nvSpPr>
        <p:spPr/>
        <p:txBody>
          <a:bodyPr/>
          <a:lstStyle/>
          <a:p>
            <a:pPr>
              <a:defRPr/>
            </a:pPr>
            <a:r>
              <a:rPr lang="en-US" altLang="en-US" sz="1100" dirty="0" smtClean="0"/>
              <a:t>We will also make recommendations to our teams operating under the Ohio Improvement Process, a structured process that involves four stages across which processes, structures, tools, and people are connected all with the intent of helping districts improve student outcomes.  Parent-teacher-partnerships have been shown to be an integral part of student success - and should be a part of the overall planning at the district, building, and teacher level.</a:t>
            </a:r>
          </a:p>
          <a:p>
            <a:pPr>
              <a:defRPr/>
            </a:pPr>
            <a:endParaRPr lang="en-US" altLang="en-US" sz="1100" dirty="0" smtClean="0"/>
          </a:p>
          <a:p>
            <a:pPr>
              <a:defRPr/>
            </a:pPr>
            <a:endParaRPr lang="en-US" altLang="en-US" sz="1100" dirty="0" smtClean="0"/>
          </a:p>
          <a:p>
            <a:pPr>
              <a:defRPr/>
            </a:pPr>
            <a:r>
              <a:rPr lang="en-US" altLang="en-US" sz="1100" b="1" u="sng" dirty="0" smtClean="0"/>
              <a:t>KEY DISCUSSIONS:</a:t>
            </a:r>
          </a:p>
          <a:p>
            <a:pPr marL="228600" indent="-228600">
              <a:buFontTx/>
              <a:buAutoNum type="arabicPeriod"/>
              <a:defRPr/>
            </a:pPr>
            <a:r>
              <a:rPr lang="en-US" altLang="en-US" sz="1100" b="1" dirty="0" smtClean="0"/>
              <a:t>How do you currently get information to teachers?  Building leadership staff?  District leadership staff?</a:t>
            </a:r>
          </a:p>
          <a:p>
            <a:pPr marL="228600" indent="-228600">
              <a:buFontTx/>
              <a:buAutoNum type="arabicPeriod"/>
              <a:defRPr/>
            </a:pPr>
            <a:r>
              <a:rPr lang="en-US" altLang="en-US" sz="1100" b="1" dirty="0" smtClean="0"/>
              <a:t>How do these teams get information to you?</a:t>
            </a:r>
          </a:p>
          <a:p>
            <a:pPr marL="228600" indent="-228600">
              <a:buFontTx/>
              <a:buAutoNum type="arabicPeriod"/>
              <a:defRPr/>
            </a:pPr>
            <a:r>
              <a:rPr lang="en-US" altLang="en-US" sz="1100" b="1" dirty="0" smtClean="0"/>
              <a:t>Is the information focused on student outcomes?</a:t>
            </a:r>
          </a:p>
        </p:txBody>
      </p:sp>
    </p:spTree>
    <p:extLst>
      <p:ext uri="{BB962C8B-B14F-4D97-AF65-F5344CB8AC3E}">
        <p14:creationId xmlns:p14="http://schemas.microsoft.com/office/powerpoint/2010/main" val="3375100944"/>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252538" y="788988"/>
            <a:ext cx="4611687" cy="3459162"/>
          </a:xfrm>
        </p:spPr>
      </p:sp>
      <p:sp>
        <p:nvSpPr>
          <p:cNvPr id="16387" name="Notes Placeholder 2"/>
          <p:cNvSpPr>
            <a:spLocks noGrp="1"/>
          </p:cNvSpPr>
          <p:nvPr>
            <p:ph type="body" idx="1"/>
          </p:nvPr>
        </p:nvSpPr>
        <p:spPr>
          <a:noFill/>
        </p:spPr>
        <p:txBody>
          <a:bodyPr/>
          <a:lstStyle/>
          <a:p>
            <a:r>
              <a:rPr lang="en-US" altLang="en-US" sz="1100" dirty="0" smtClean="0"/>
              <a:t>Any comments, questions or concerns so far?  </a:t>
            </a:r>
          </a:p>
          <a:p>
            <a:endParaRPr lang="en-US" altLang="en-US" dirty="0" smtClean="0"/>
          </a:p>
          <a:p>
            <a:endParaRPr lang="en-US" altLang="en-US" dirty="0" smtClean="0"/>
          </a:p>
        </p:txBody>
      </p:sp>
      <p:sp>
        <p:nvSpPr>
          <p:cNvPr id="163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fld id="{6EC1A4DE-FB0E-4159-A63E-AD2AD93121C5}" type="slidenum">
              <a:rPr lang="en-US" altLang="en-US" smtClean="0"/>
              <a:pPr/>
              <a:t>9</a:t>
            </a:fld>
            <a:endParaRPr lang="en-US" altLang="en-US" dirty="0" smtClean="0"/>
          </a:p>
        </p:txBody>
      </p:sp>
    </p:spTree>
    <p:extLst>
      <p:ext uri="{BB962C8B-B14F-4D97-AF65-F5344CB8AC3E}">
        <p14:creationId xmlns:p14="http://schemas.microsoft.com/office/powerpoint/2010/main" val="1861891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800" dirty="0">
              <a:solidFill>
                <a:schemeClr val="tx1"/>
              </a:solidFill>
            </a:endParaRPr>
          </a:p>
        </p:txBody>
      </p:sp>
      <p:pic>
        <p:nvPicPr>
          <p:cNvPr id="7"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00267473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67897594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26535162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35"/>
        <p:cNvGrpSpPr/>
        <p:nvPr/>
      </p:nvGrpSpPr>
      <p:grpSpPr>
        <a:xfrm>
          <a:off x="0" y="0"/>
          <a:ext cx="0" cy="0"/>
          <a:chOff x="0" y="0"/>
          <a:chExt cx="0" cy="0"/>
        </a:xfrm>
      </p:grpSpPr>
      <p:sp>
        <p:nvSpPr>
          <p:cNvPr id="36" name="Shape 36"/>
          <p:cNvSpPr/>
          <p:nvPr/>
        </p:nvSpPr>
        <p:spPr>
          <a:xfrm>
            <a:off x="-2275" y="6229333"/>
            <a:ext cx="9144000" cy="614800"/>
          </a:xfrm>
          <a:prstGeom prst="rect">
            <a:avLst/>
          </a:prstGeom>
          <a:solidFill>
            <a:srgbClr val="A61C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311700" y="1536633"/>
            <a:ext cx="8520600" cy="4585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grpSp>
        <p:nvGrpSpPr>
          <p:cNvPr id="40" name="Shape 40"/>
          <p:cNvGrpSpPr/>
          <p:nvPr/>
        </p:nvGrpSpPr>
        <p:grpSpPr>
          <a:xfrm>
            <a:off x="137874" y="6296300"/>
            <a:ext cx="1488242" cy="485249"/>
            <a:chOff x="137874" y="4722224"/>
            <a:chExt cx="1488242" cy="363937"/>
          </a:xfrm>
        </p:grpSpPr>
        <p:pic>
          <p:nvPicPr>
            <p:cNvPr id="41" name="Shape 41"/>
            <p:cNvPicPr preferRelativeResize="0"/>
            <p:nvPr/>
          </p:nvPicPr>
          <p:blipFill>
            <a:blip r:embed="rId2">
              <a:alphaModFix/>
            </a:blip>
            <a:stretch>
              <a:fillRect/>
            </a:stretch>
          </p:blipFill>
          <p:spPr>
            <a:xfrm>
              <a:off x="971612" y="4726037"/>
              <a:ext cx="654504" cy="360125"/>
            </a:xfrm>
            <a:prstGeom prst="rect">
              <a:avLst/>
            </a:prstGeom>
            <a:noFill/>
            <a:ln>
              <a:noFill/>
            </a:ln>
          </p:spPr>
        </p:pic>
        <p:pic>
          <p:nvPicPr>
            <p:cNvPr id="42" name="Shape 42"/>
            <p:cNvPicPr preferRelativeResize="0"/>
            <p:nvPr/>
          </p:nvPicPr>
          <p:blipFill>
            <a:blip r:embed="rId3">
              <a:alphaModFix/>
            </a:blip>
            <a:stretch>
              <a:fillRect/>
            </a:stretch>
          </p:blipFill>
          <p:spPr>
            <a:xfrm>
              <a:off x="137874" y="4722224"/>
              <a:ext cx="765000" cy="360124"/>
            </a:xfrm>
            <a:prstGeom prst="rect">
              <a:avLst/>
            </a:prstGeom>
            <a:noFill/>
            <a:ln>
              <a:noFill/>
            </a:ln>
          </p:spPr>
        </p:pic>
      </p:grpSp>
    </p:spTree>
    <p:extLst>
      <p:ext uri="{BB962C8B-B14F-4D97-AF65-F5344CB8AC3E}">
        <p14:creationId xmlns:p14="http://schemas.microsoft.com/office/powerpoint/2010/main" val="99291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EBB09E-469A-4EF4-A490-F85E912A32EA}" type="datetime1">
              <a:rPr lang="en-US" altLang="en-US" smtClean="0">
                <a:solidFill>
                  <a:prstClr val="black">
                    <a:tint val="75000"/>
                  </a:prstClr>
                </a:solidFill>
              </a:rPr>
              <a:pPr/>
              <a:t>9/20/2017</a:t>
            </a:fld>
            <a:endParaRPr lang="en-US" altLang="en-US" sz="1800" dirty="0">
              <a:solidFill>
                <a:prstClr val="black"/>
              </a:solidFill>
            </a:endParaRPr>
          </a:p>
        </p:txBody>
      </p:sp>
      <p:sp>
        <p:nvSpPr>
          <p:cNvPr id="5" name="Footer Placeholder 4"/>
          <p:cNvSpPr>
            <a:spLocks noGrp="1"/>
          </p:cNvSpPr>
          <p:nvPr>
            <p:ph type="ftr" sz="quarter" idx="11"/>
          </p:nvPr>
        </p:nvSpPr>
        <p:spPr/>
        <p:txBody>
          <a:bodyPr/>
          <a:lstStyle/>
          <a:p>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45A8B8-F393-4309-A623-05FBFAD8C635}" type="slidenum">
              <a:rPr lang="en-US" altLang="en-US" smtClean="0">
                <a:solidFill>
                  <a:prstClr val="black">
                    <a:tint val="75000"/>
                  </a:prstClr>
                </a:solidFill>
              </a:rPr>
              <a:pPr/>
              <a:t>‹#›</a:t>
            </a:fld>
            <a:endParaRPr lang="en-US" altLang="en-US" sz="1800" dirty="0">
              <a:solidFill>
                <a:prstClr val="black"/>
              </a:solidFill>
            </a:endParaRPr>
          </a:p>
        </p:txBody>
      </p:sp>
      <p:pic>
        <p:nvPicPr>
          <p:cNvPr id="7"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77067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BB09E-469A-4EF4-A490-F85E912A32EA}" type="datetime1">
              <a:rPr lang="en-US" altLang="en-US" smtClean="0">
                <a:solidFill>
                  <a:prstClr val="black">
                    <a:tint val="75000"/>
                  </a:prstClr>
                </a:solidFill>
              </a:rPr>
              <a:pPr/>
              <a:t>9/20/2017</a:t>
            </a:fld>
            <a:endParaRPr lang="en-US" altLang="en-US" sz="1800" dirty="0">
              <a:solidFill>
                <a:prstClr val="black"/>
              </a:solidFill>
            </a:endParaRPr>
          </a:p>
        </p:txBody>
      </p:sp>
      <p:sp>
        <p:nvSpPr>
          <p:cNvPr id="5" name="Footer Placeholder 4"/>
          <p:cNvSpPr>
            <a:spLocks noGrp="1"/>
          </p:cNvSpPr>
          <p:nvPr>
            <p:ph type="ftr" sz="quarter" idx="11"/>
          </p:nvPr>
        </p:nvSpPr>
        <p:spPr/>
        <p:txBody>
          <a:bodyPr/>
          <a:lstStyle/>
          <a:p>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BEDE5D-F81B-4CBD-83D0-0E5DD72291A1}" type="slidenum">
              <a:rPr lang="en-US" altLang="en-US" smtClean="0">
                <a:solidFill>
                  <a:prstClr val="black">
                    <a:tint val="75000"/>
                  </a:prstClr>
                </a:solidFill>
              </a:rPr>
              <a:pPr/>
              <a:t>‹#›</a:t>
            </a:fld>
            <a:endParaRPr lang="en-US" altLang="en-US" sz="1800" dirty="0">
              <a:solidFill>
                <a:prstClr val="black"/>
              </a:solidFill>
            </a:endParaRPr>
          </a:p>
        </p:txBody>
      </p:sp>
      <p:pic>
        <p:nvPicPr>
          <p:cNvPr id="7"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684765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dirty="0">
              <a:solidFill>
                <a:srgbClr val="000000"/>
              </a:solidFill>
            </a:endParaRPr>
          </a:p>
        </p:txBody>
      </p:sp>
      <p:pic>
        <p:nvPicPr>
          <p:cNvPr id="7"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33835273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dirty="0">
              <a:solidFill>
                <a:srgbClr val="000000"/>
              </a:solidFill>
            </a:endParaRPr>
          </a:p>
        </p:txBody>
      </p:sp>
      <p:pic>
        <p:nvPicPr>
          <p:cNvPr id="8"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69995505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dirty="0">
              <a:solidFill>
                <a:srgbClr val="000000"/>
              </a:solidFill>
            </a:endParaRPr>
          </a:p>
        </p:txBody>
      </p:sp>
      <p:pic>
        <p:nvPicPr>
          <p:cNvPr id="10"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391718337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dirty="0">
              <a:solidFill>
                <a:srgbClr val="000000"/>
              </a:solidFill>
            </a:endParaRPr>
          </a:p>
        </p:txBody>
      </p:sp>
      <p:pic>
        <p:nvPicPr>
          <p:cNvPr id="6"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97930901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A43EF-81FF-40C8-9399-BDC2AFD4C706}" type="datetimeFigureOut">
              <a:rPr lang="en-US" smtClean="0">
                <a:solidFill>
                  <a:prstClr val="black">
                    <a:tint val="75000"/>
                  </a:prstClr>
                </a:solidFill>
              </a:rPr>
              <a:pPr/>
              <a:t>9/20/2017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solidFill>
                  <a:prstClr val="black">
                    <a:tint val="75000"/>
                  </a:prstClr>
                </a:solidFill>
              </a:rPr>
              <a:pPr/>
              <a:t>‹#›</a:t>
            </a:fld>
            <a:endParaRPr lang="en-US" altLang="en-US" sz="1800" dirty="0">
              <a:solidFill>
                <a:prstClr val="black"/>
              </a:solidFill>
            </a:endParaRPr>
          </a:p>
        </p:txBody>
      </p:sp>
      <p:pic>
        <p:nvPicPr>
          <p:cNvPr id="5"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21117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420022352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dirty="0">
              <a:solidFill>
                <a:srgbClr val="000000"/>
              </a:solidFill>
            </a:endParaRPr>
          </a:p>
        </p:txBody>
      </p:sp>
      <p:pic>
        <p:nvPicPr>
          <p:cNvPr id="8"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67736429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dirty="0">
              <a:solidFill>
                <a:srgbClr val="000000"/>
              </a:solidFill>
            </a:endParaRPr>
          </a:p>
        </p:txBody>
      </p:sp>
      <p:pic>
        <p:nvPicPr>
          <p:cNvPr id="8"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406491758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dirty="0">
              <a:solidFill>
                <a:srgbClr val="000000"/>
              </a:solidFill>
            </a:endParaRPr>
          </a:p>
        </p:txBody>
      </p:sp>
      <p:pic>
        <p:nvPicPr>
          <p:cNvPr id="7"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67980824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dirty="0">
              <a:solidFill>
                <a:srgbClr val="000000"/>
              </a:solidFill>
            </a:endParaRPr>
          </a:p>
        </p:txBody>
      </p:sp>
      <p:pic>
        <p:nvPicPr>
          <p:cNvPr id="7"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397626102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solidFill>
                  <a:prstClr val="black">
                    <a:tint val="75000"/>
                  </a:prstClr>
                </a:solidFill>
              </a:rPr>
              <a:pPr/>
              <a:t>‹#›</a:t>
            </a:fld>
            <a:endParaRPr lang="en-US" altLang="en-US" sz="1800" dirty="0">
              <a:solidFill>
                <a:srgbClr val="000000"/>
              </a:solidFill>
            </a:endParaRPr>
          </a:p>
        </p:txBody>
      </p:sp>
      <p:pic>
        <p:nvPicPr>
          <p:cNvPr id="4"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665326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3" name="Rectangle 2"/>
          <p:cNvSpPr/>
          <p:nvPr userDrawn="1"/>
        </p:nvSpPr>
        <p:spPr>
          <a:xfrm>
            <a:off x="0" y="0"/>
            <a:ext cx="9144000" cy="5487616"/>
          </a:xfrm>
          <a:prstGeom prst="rect">
            <a:avLst/>
          </a:prstGeom>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763688" y="548680"/>
            <a:ext cx="5904656" cy="4320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12"/>
          <p:cNvSpPr txBox="1">
            <a:spLocks noGrp="1"/>
          </p:cNvSpPr>
          <p:nvPr>
            <p:ph type="ctrTitle"/>
          </p:nvPr>
        </p:nvSpPr>
        <p:spPr>
          <a:xfrm>
            <a:off x="406464" y="5514101"/>
            <a:ext cx="7772400" cy="646331"/>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C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406464" y="6279478"/>
            <a:ext cx="6400799" cy="430886"/>
          </a:xfrm>
          <a:prstGeom prst="rect">
            <a:avLst/>
          </a:prstGeom>
          <a:noFill/>
          <a:ln>
            <a:noFill/>
          </a:ln>
        </p:spPr>
        <p:txBody>
          <a:bodyPr lIns="91425" tIns="91425" rIns="91425" bIns="91425" anchor="t" anchorCtr="0"/>
          <a:lstStyle>
            <a:lvl1pPr marL="0" marR="0" indent="0" algn="l" rtl="0">
              <a:lnSpc>
                <a:spcPct val="100000"/>
              </a:lnSpc>
              <a:spcBef>
                <a:spcPts val="560"/>
              </a:spcBef>
              <a:spcAft>
                <a:spcPts val="0"/>
              </a:spcAft>
              <a:buClr>
                <a:srgbClr val="888888"/>
              </a:buClr>
              <a:buFont typeface="Arial"/>
              <a:buNone/>
              <a:defRPr/>
            </a:lvl1pPr>
            <a:lvl2pPr marL="457200" marR="0" indent="0" algn="ctr" rtl="0">
              <a:lnSpc>
                <a:spcPct val="100000"/>
              </a:lnSpc>
              <a:spcBef>
                <a:spcPts val="640"/>
              </a:spcBef>
              <a:spcAft>
                <a:spcPts val="0"/>
              </a:spcAft>
              <a:buClr>
                <a:srgbClr val="888888"/>
              </a:buClr>
              <a:buFont typeface="Arial"/>
              <a:buNone/>
              <a:defRPr/>
            </a:lvl2pPr>
            <a:lvl3pPr marL="914400" marR="0" indent="0" algn="ctr" rtl="0">
              <a:lnSpc>
                <a:spcPct val="100000"/>
              </a:lnSpc>
              <a:spcBef>
                <a:spcPts val="640"/>
              </a:spcBef>
              <a:spcAft>
                <a:spcPts val="0"/>
              </a:spcAft>
              <a:buClr>
                <a:srgbClr val="888888"/>
              </a:buClr>
              <a:buFont typeface="Arial"/>
              <a:buNone/>
              <a:defRPr/>
            </a:lvl3pPr>
            <a:lvl4pPr marL="1371600" marR="0" indent="0" algn="ctr" rtl="0">
              <a:lnSpc>
                <a:spcPct val="100000"/>
              </a:lnSpc>
              <a:spcBef>
                <a:spcPts val="640"/>
              </a:spcBef>
              <a:spcAft>
                <a:spcPts val="0"/>
              </a:spcAft>
              <a:buClr>
                <a:srgbClr val="888888"/>
              </a:buClr>
              <a:buFont typeface="Arial"/>
              <a:buNone/>
              <a:defRPr/>
            </a:lvl4pPr>
            <a:lvl5pPr marL="1828800" marR="0" indent="0" algn="ctr" rtl="0">
              <a:lnSpc>
                <a:spcPct val="100000"/>
              </a:lnSpc>
              <a:spcBef>
                <a:spcPts val="64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14" name="Shape 14"/>
          <p:cNvPicPr preferRelativeResize="0"/>
          <p:nvPr/>
        </p:nvPicPr>
        <p:blipFill rotWithShape="1">
          <a:blip r:embed="rId2">
            <a:alphaModFix/>
          </a:blip>
          <a:srcRect/>
          <a:stretch/>
        </p:blipFill>
        <p:spPr>
          <a:xfrm>
            <a:off x="6807267" y="6186917"/>
            <a:ext cx="2012049" cy="369560"/>
          </a:xfrm>
          <a:prstGeom prst="rect">
            <a:avLst/>
          </a:prstGeom>
          <a:noFill/>
          <a:ln>
            <a:noFill/>
          </a:ln>
        </p:spPr>
      </p:pic>
      <p:pic>
        <p:nvPicPr>
          <p:cNvPr id="2" name="Picture 1"/>
          <p:cNvPicPr>
            <a:picLocks noChangeAspect="1"/>
          </p:cNvPicPr>
          <p:nvPr userDrawn="1"/>
        </p:nvPicPr>
        <p:blipFill>
          <a:blip r:embed="rId3"/>
          <a:stretch>
            <a:fillRect/>
          </a:stretch>
        </p:blipFill>
        <p:spPr>
          <a:xfrm>
            <a:off x="2020603" y="701806"/>
            <a:ext cx="5359709" cy="3999782"/>
          </a:xfrm>
          <a:prstGeom prst="rect">
            <a:avLst/>
          </a:prstGeom>
          <a:effectLst>
            <a:softEdge rad="63500"/>
          </a:effectLst>
        </p:spPr>
      </p:pic>
    </p:spTree>
    <p:extLst>
      <p:ext uri="{BB962C8B-B14F-4D97-AF65-F5344CB8AC3E}">
        <p14:creationId xmlns:p14="http://schemas.microsoft.com/office/powerpoint/2010/main" val="952137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457200"/>
            <a:ext cx="8229600" cy="64633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057644"/>
            <a:ext cx="8229600" cy="4525963"/>
          </a:xfrm>
          <a:prstGeom prst="rect">
            <a:avLst/>
          </a:prstGeom>
          <a:noFill/>
          <a:ln>
            <a:noFill/>
          </a:ln>
        </p:spPr>
        <p:txBody>
          <a:bodyPr lIns="91425" tIns="91425" rIns="91425" bIns="91425" anchor="t" anchorCtr="0"/>
          <a:lstStyle>
            <a:lvl1pPr marL="227013" indent="141286" algn="l" rtl="0">
              <a:spcBef>
                <a:spcPts val="640"/>
              </a:spcBef>
              <a:buClr>
                <a:schemeClr val="dk1"/>
              </a:buClr>
              <a:buFont typeface="Arial"/>
              <a:buChar char="•"/>
              <a:defRPr/>
            </a:lvl1pPr>
            <a:lvl2pPr marL="571500" indent="152400" algn="l" rtl="0">
              <a:spcBef>
                <a:spcPts val="640"/>
              </a:spcBef>
              <a:buClr>
                <a:schemeClr val="dk1"/>
              </a:buClr>
              <a:buFont typeface="Arial"/>
              <a:buChar char="–"/>
              <a:defRPr/>
            </a:lvl2pPr>
            <a:lvl3pPr marL="1025525" indent="142875" algn="l" rtl="0">
              <a:spcBef>
                <a:spcPts val="640"/>
              </a:spcBef>
              <a:buClr>
                <a:schemeClr val="dk1"/>
              </a:buClr>
              <a:buFont typeface="Arial"/>
              <a:buChar char="•"/>
              <a:defRPr/>
            </a:lvl3pPr>
            <a:lvl4pPr marL="1490663" indent="147637" algn="l" rtl="0">
              <a:spcBef>
                <a:spcPts val="640"/>
              </a:spcBef>
              <a:buClr>
                <a:schemeClr val="dk1"/>
              </a:buClr>
              <a:buFont typeface="Arial"/>
              <a:buChar char="–"/>
              <a:defRPr/>
            </a:lvl4pPr>
            <a:lvl5pPr marL="1947863" indent="134936" algn="l" rtl="0">
              <a:spcBef>
                <a:spcPts val="64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pic>
        <p:nvPicPr>
          <p:cNvPr id="19" name="Shape 19"/>
          <p:cNvPicPr preferRelativeResize="0"/>
          <p:nvPr/>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031242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72927987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42054184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65858124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103767238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1"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6"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pPr>
                <a:defRPr/>
              </a:pPr>
              <a:t>9/20/2017</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21859499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pPr>
                <a:defRPr/>
              </a:pPr>
              <a:t>9/20/2017</a:t>
            </a:fld>
            <a:endParaRPr lang="en-US" altLang="en-US" sz="1350" dirty="0">
              <a:solidFill>
                <a:srgbClr val="000000"/>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86718188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pPr>
                <a:defRPr/>
              </a:pPr>
              <a:t>9/20/2017</a:t>
            </a:fld>
            <a:endParaRPr lang="en-US" altLang="en-US" sz="1350" dirty="0">
              <a:solidFill>
                <a:srgbClr val="000000"/>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8921363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pPr>
                <a:defRPr/>
              </a:pPr>
              <a:t>9/20/2017</a:t>
            </a:fld>
            <a:endParaRPr lang="en-US" altLang="en-US" sz="1350" dirty="0">
              <a:solidFill>
                <a:srgbClr val="000000"/>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10720346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pPr>
                <a:defRPr/>
              </a:pPr>
              <a:t>9/20/2017</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518203606"/>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pPr>
                <a:defRPr/>
              </a:pPr>
              <a:t>9/20/2017</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847888886"/>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28878973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4"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1"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pPr>
                <a:defRPr/>
              </a:pPr>
              <a:t>9/20/2017</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03505052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9918433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t>9/20/2017</a:t>
            </a:fld>
            <a:endParaRPr lang="en-US" altLang="en-US" sz="1800" dirty="0">
              <a:solidFill>
                <a:schemeClr val="tx1"/>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181063588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t>9/20/2017</a:t>
            </a:fld>
            <a:endParaRPr lang="en-US" altLang="en-US" sz="1800" dirty="0">
              <a:solidFill>
                <a:schemeClr val="tx1"/>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2979738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t>9/20/2017</a:t>
            </a:fld>
            <a:endParaRPr lang="en-US" altLang="en-US" sz="1800" dirty="0">
              <a:solidFill>
                <a:schemeClr val="tx1"/>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800" dirty="0">
              <a:solidFill>
                <a:schemeClr val="tx1"/>
              </a:solidFill>
            </a:endParaRPr>
          </a:p>
        </p:txBody>
      </p:sp>
      <p:pic>
        <p:nvPicPr>
          <p:cNvPr id="5"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69373508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800" dirty="0">
              <a:solidFill>
                <a:schemeClr val="tx1"/>
              </a:solidFill>
            </a:endParaRPr>
          </a:p>
        </p:txBody>
      </p:sp>
      <p:pic>
        <p:nvPicPr>
          <p:cNvPr id="8"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42111628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40264623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38"/>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3" y="1055688"/>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91411" tIns="45708" rIns="91411" bIns="45708" anchor="ctr"/>
          <a:lstStyle/>
          <a:p>
            <a:endParaRPr lang="en-US" dirty="0"/>
          </a:p>
        </p:txBody>
      </p:sp>
      <p:sp>
        <p:nvSpPr>
          <p:cNvPr id="1028" name="Rectangle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1200">
                <a:solidFill>
                  <a:srgbClr val="92A0A2"/>
                </a:solidFill>
              </a:defRPr>
            </a:lvl1pPr>
          </a:lstStyle>
          <a:p>
            <a:pPr>
              <a:defRPr/>
            </a:pPr>
            <a:fld id="{C5673BB3-6862-48AB-BE01-210541B585FC}" type="datetime1">
              <a:rPr lang="en-US" altLang="en-US" smtClean="0"/>
              <a:t>9/20/2017</a:t>
            </a:fld>
            <a:endParaRPr lang="en-US" altLang="en-US" sz="1800" dirty="0">
              <a:solidFill>
                <a:schemeClr val="tx1"/>
              </a:solidFill>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1200">
                <a:solidFill>
                  <a:srgbClr val="92A0A2"/>
                </a:solidFill>
              </a:defRPr>
            </a:lvl1pPr>
          </a:lstStyle>
          <a:p>
            <a:pPr>
              <a:defRPr/>
            </a:pPr>
            <a:endParaRPr lang="en-US" altLang="en-US" dirty="0"/>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1200">
                <a:solidFill>
                  <a:srgbClr val="92A0A2"/>
                </a:solidFill>
              </a:defRPr>
            </a:lvl1pPr>
          </a:lstStyle>
          <a:p>
            <a:pPr>
              <a:defRPr/>
            </a:pPr>
            <a:fld id="{9A92FB83-2345-43F2-AF0B-1928A0668F9A}" type="slidenum">
              <a:rPr lang="en-US" altLang="en-US"/>
              <a:pPr>
                <a:defRPr/>
              </a:pPr>
              <a:t>‹#›</a:t>
            </a:fld>
            <a:endParaRPr lang="en-US" altLang="en-US" sz="1800" dirty="0">
              <a:solidFill>
                <a:schemeClr val="tx1"/>
              </a:solidFill>
            </a:endParaRPr>
          </a:p>
        </p:txBody>
      </p:sp>
      <p:sp>
        <p:nvSpPr>
          <p:cNvPr id="1034" name="Rectangle 14"/>
          <p:cNvSpPr>
            <a:spLocks noChangeArrowheads="1"/>
          </p:cNvSpPr>
          <p:nvPr/>
        </p:nvSpPr>
        <p:spPr bwMode="auto">
          <a:xfrm>
            <a:off x="1014413"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pic>
        <p:nvPicPr>
          <p:cNvPr id="11" name="Shape 19"/>
          <p:cNvPicPr preferRelativeResize="0"/>
          <p:nvPr userDrawn="1"/>
        </p:nvPicPr>
        <p:blipFill rotWithShape="1">
          <a:blip r:embed="rId14">
            <a:alphaModFix/>
          </a:blip>
          <a:srcRect/>
          <a:stretch/>
        </p:blipFill>
        <p:spPr>
          <a:xfrm>
            <a:off x="0" y="6378160"/>
            <a:ext cx="9144000" cy="48768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90" r:id="rId12"/>
  </p:sldLayoutIdLst>
  <p:transition spd="med">
    <p:fade/>
  </p:transition>
  <p:hf hdr="0" ftr="0" dt="0"/>
  <p:txStyles>
    <p:titleStyle>
      <a:lvl1pPr algn="l" rtl="0" eaLnBrk="0" fontAlgn="base" hangingPunct="0">
        <a:spcBef>
          <a:spcPct val="0"/>
        </a:spcBef>
        <a:spcAft>
          <a:spcPct val="0"/>
        </a:spcAft>
        <a:defRPr sz="4300"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4572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9144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3716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8288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365125" indent="-282575" algn="l" defTabSz="0"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sym typeface="Gill Sans MT" panose="020B0502020104020203" pitchFamily="34" charset="0"/>
        </a:defRPr>
      </a:lvl1pPr>
      <a:lvl2pPr marL="639763" indent="-236538" algn="l" defTabSz="0" rtl="0" eaLnBrk="0" fontAlgn="base" hangingPunct="0">
        <a:spcBef>
          <a:spcPts val="5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sym typeface="Gill Sans MT" panose="020B0502020104020203" pitchFamily="34" charset="0"/>
        </a:defRPr>
      </a:lvl2pPr>
      <a:lvl3pPr marL="885825" indent="-227013" algn="l" defTabSz="0" rtl="0" eaLnBrk="0" fontAlgn="base" hangingPunct="0">
        <a:spcBef>
          <a:spcPct val="20000"/>
        </a:spcBef>
        <a:spcAft>
          <a:spcPct val="0"/>
        </a:spcAft>
        <a:buClr>
          <a:schemeClr val="accent2"/>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3pPr>
      <a:lvl4pPr marL="1096963" indent="-173038" algn="l" defTabSz="0" rtl="0" eaLnBrk="0" fontAlgn="base" hangingPunct="0">
        <a:spcBef>
          <a:spcPct val="20000"/>
        </a:spcBef>
        <a:spcAft>
          <a:spcPct val="0"/>
        </a:spcAft>
        <a:buClr>
          <a:srgbClr val="08A1D9"/>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4pPr>
      <a:lvl5pPr marL="1298575" indent="-182563" algn="l" defTabSz="0" rtl="0" eaLnBrk="0" fontAlgn="base" hangingPunct="0">
        <a:spcBef>
          <a:spcPct val="20000"/>
        </a:spcBef>
        <a:spcAft>
          <a:spcPct val="0"/>
        </a:spcAft>
        <a:buClr>
          <a:srgbClr val="7C984A"/>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hangingPunct="1">
              <a:buFont typeface="Arial" panose="020B0604020202020204" pitchFamily="34" charset="0"/>
              <a:buNone/>
            </a:pPr>
            <a:fld id="{8E8A43EF-81FF-40C8-9399-BDC2AFD4C706}" type="datetimeFigureOut">
              <a:rPr lang="en-US" smtClean="0">
                <a:solidFill>
                  <a:prstClr val="black">
                    <a:tint val="75000"/>
                  </a:prstClr>
                </a:solidFill>
                <a:ea typeface="SimSun" panose="02010600030101010101" pitchFamily="2" charset="-122"/>
                <a:cs typeface="+mn-cs"/>
              </a:rPr>
              <a:pPr eaLnBrk="1" hangingPunct="1">
                <a:buFont typeface="Arial" panose="020B0604020202020204" pitchFamily="34" charset="0"/>
                <a:buNone/>
              </a:pPr>
              <a:t>9/20/2017</a:t>
            </a:fld>
            <a:endParaRPr lang="en-US" dirty="0">
              <a:solidFill>
                <a:prstClr val="black">
                  <a:tint val="75000"/>
                </a:prstClr>
              </a:solidFill>
              <a:ea typeface="SimSun" panose="02010600030101010101" pitchFamily="2" charset="-122"/>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hangingPunct="1">
              <a:buFont typeface="Arial" panose="020B0604020202020204" pitchFamily="34" charset="0"/>
              <a:buNone/>
            </a:pPr>
            <a:endParaRPr lang="en-US" dirty="0">
              <a:solidFill>
                <a:prstClr val="black">
                  <a:tint val="75000"/>
                </a:prstClr>
              </a:solidFill>
              <a:ea typeface="SimSun" panose="02010600030101010101" pitchFamily="2" charset="-122"/>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hangingPunct="1">
              <a:buFont typeface="Arial" panose="020B0604020202020204" pitchFamily="34" charset="0"/>
              <a:buNone/>
            </a:pPr>
            <a:fld id="{2B475432-E7B5-4D67-89DE-353158CBD8D2}" type="slidenum">
              <a:rPr lang="en-US" altLang="en-US" smtClean="0">
                <a:solidFill>
                  <a:prstClr val="black">
                    <a:tint val="75000"/>
                  </a:prstClr>
                </a:solidFill>
                <a:ea typeface="SimSun" panose="02010600030101010101" pitchFamily="2" charset="-122"/>
                <a:cs typeface="+mn-cs"/>
              </a:rPr>
              <a:pPr eaLnBrk="1" hangingPunct="1">
                <a:buFont typeface="Arial" panose="020B0604020202020204" pitchFamily="34" charset="0"/>
                <a:buNone/>
              </a:pPr>
              <a:t>‹#›</a:t>
            </a:fld>
            <a:endParaRPr lang="en-US" altLang="en-US" sz="1800" dirty="0">
              <a:solidFill>
                <a:prstClr val="black"/>
              </a:solidFill>
              <a:ea typeface="SimSun" panose="02010600030101010101" pitchFamily="2" charset="-122"/>
              <a:cs typeface="+mn-cs"/>
            </a:endParaRPr>
          </a:p>
        </p:txBody>
      </p:sp>
      <p:pic>
        <p:nvPicPr>
          <p:cNvPr id="7" name="Shape 19"/>
          <p:cNvPicPr preferRelativeResize="0"/>
          <p:nvPr userDrawn="1"/>
        </p:nvPicPr>
        <p:blipFill rotWithShape="1">
          <a:blip r:embed="rId1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2489563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457200"/>
            <a:ext cx="8229600" cy="681835"/>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C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139036"/>
            <a:ext cx="8229600" cy="4525963"/>
          </a:xfrm>
          <a:prstGeom prst="rect">
            <a:avLst/>
          </a:prstGeom>
          <a:noFill/>
          <a:ln>
            <a:noFill/>
          </a:ln>
        </p:spPr>
        <p:txBody>
          <a:bodyPr lIns="91425" tIns="91425" rIns="91425" bIns="91425" anchor="t" anchorCtr="0"/>
          <a:lstStyle>
            <a:lvl1pPr marL="227013" marR="0" indent="141286" algn="l" rtl="0">
              <a:lnSpc>
                <a:spcPct val="100000"/>
              </a:lnSpc>
              <a:spcBef>
                <a:spcPts val="640"/>
              </a:spcBef>
              <a:spcAft>
                <a:spcPts val="0"/>
              </a:spcAft>
              <a:buClr>
                <a:schemeClr val="dk1"/>
              </a:buClr>
              <a:buFont typeface="Arial"/>
              <a:buChar char="•"/>
              <a:defRPr/>
            </a:lvl1pPr>
            <a:lvl2pPr marL="571500" marR="0" indent="152400" algn="l" rtl="0">
              <a:lnSpc>
                <a:spcPct val="100000"/>
              </a:lnSpc>
              <a:spcBef>
                <a:spcPts val="640"/>
              </a:spcBef>
              <a:spcAft>
                <a:spcPts val="0"/>
              </a:spcAft>
              <a:buClr>
                <a:schemeClr val="dk1"/>
              </a:buClr>
              <a:buFont typeface="Arial"/>
              <a:buChar char="–"/>
              <a:defRPr/>
            </a:lvl2pPr>
            <a:lvl3pPr marL="1025525" marR="0" indent="142875" algn="l" rtl="0">
              <a:lnSpc>
                <a:spcPct val="100000"/>
              </a:lnSpc>
              <a:spcBef>
                <a:spcPts val="640"/>
              </a:spcBef>
              <a:spcAft>
                <a:spcPts val="0"/>
              </a:spcAft>
              <a:buClr>
                <a:schemeClr val="dk1"/>
              </a:buClr>
              <a:buFont typeface="Arial"/>
              <a:buChar char="•"/>
              <a:defRPr/>
            </a:lvl3pPr>
            <a:lvl4pPr marL="1490663" marR="0" indent="147637" algn="l" rtl="0">
              <a:lnSpc>
                <a:spcPct val="100000"/>
              </a:lnSpc>
              <a:spcBef>
                <a:spcPts val="640"/>
              </a:spcBef>
              <a:spcAft>
                <a:spcPts val="0"/>
              </a:spcAft>
              <a:buClr>
                <a:schemeClr val="dk1"/>
              </a:buClr>
              <a:buFont typeface="Arial"/>
              <a:buChar char="–"/>
              <a:defRPr/>
            </a:lvl4pPr>
            <a:lvl5pPr marL="1947863" marR="0" indent="134936" algn="l" rtl="0">
              <a:lnSpc>
                <a:spcPct val="100000"/>
              </a:lnSpc>
              <a:spcBef>
                <a:spcPts val="640"/>
              </a:spcBef>
              <a:spcAft>
                <a:spcPts val="0"/>
              </a:spcAft>
              <a:buClr>
                <a:schemeClr val="dk1"/>
              </a:buClr>
              <a:buFont typeface="Arial"/>
              <a:buChar char="»"/>
              <a:defRPr/>
            </a:lvl5pPr>
            <a:lvl6pPr marL="2514600" marR="0" indent="76200" algn="l" rtl="0">
              <a:lnSpc>
                <a:spcPct val="100000"/>
              </a:lnSpc>
              <a:spcBef>
                <a:spcPts val="400"/>
              </a:spcBef>
              <a:spcAft>
                <a:spcPts val="0"/>
              </a:spcAft>
              <a:buClr>
                <a:schemeClr val="dk1"/>
              </a:buClr>
              <a:buFont typeface="Arial"/>
              <a:buChar char="•"/>
              <a:defRPr/>
            </a:lvl6pPr>
            <a:lvl7pPr marL="2971800" marR="0" indent="76200" algn="l" rtl="0">
              <a:lnSpc>
                <a:spcPct val="100000"/>
              </a:lnSpc>
              <a:spcBef>
                <a:spcPts val="400"/>
              </a:spcBef>
              <a:spcAft>
                <a:spcPts val="0"/>
              </a:spcAft>
              <a:buClr>
                <a:schemeClr val="dk1"/>
              </a:buClr>
              <a:buFont typeface="Arial"/>
              <a:buChar char="•"/>
              <a:defRPr/>
            </a:lvl7pPr>
            <a:lvl8pPr marL="3429000" marR="0" indent="76200" algn="l" rtl="0">
              <a:lnSpc>
                <a:spcPct val="100000"/>
              </a:lnSpc>
              <a:spcBef>
                <a:spcPts val="400"/>
              </a:spcBef>
              <a:spcAft>
                <a:spcPts val="0"/>
              </a:spcAft>
              <a:buClr>
                <a:schemeClr val="dk1"/>
              </a:buClr>
              <a:buFont typeface="Arial"/>
              <a:buChar char="•"/>
              <a:defRPr/>
            </a:lvl8pPr>
            <a:lvl9pPr marL="3886200" marR="0" indent="76200" algn="l" rtl="0">
              <a:lnSpc>
                <a:spcPct val="100000"/>
              </a:lnSpc>
              <a:spcBef>
                <a:spcPts val="40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2467576511"/>
      </p:ext>
    </p:extLst>
  </p:cSld>
  <p:clrMap bg1="lt1" tx1="dk1" bg2="dk2" tx2="lt2" accent1="accent1" accent2="accent2" accent3="accent3" accent4="accent4" accent5="accent5" accent6="accent6" hlink="hlink" folHlink="folHlink"/>
  <p:sldLayoutIdLst>
    <p:sldLayoutId id="2147483688" r:id="rId1"/>
    <p:sldLayoutId id="2147483689"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40"/>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4" y="1055690"/>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68558" tIns="34281" rIns="68558" bIns="34281" anchor="ctr"/>
          <a:lstStyle/>
          <a:p>
            <a:endParaRPr lang="en-US" dirty="0">
              <a:solidFill>
                <a:srgbClr val="000000"/>
              </a:solidFill>
              <a:ea typeface="SimSun" panose="02010600030101010101" pitchFamily="2" charset="-122"/>
            </a:endParaRPr>
          </a:p>
        </p:txBody>
      </p:sp>
      <p:sp>
        <p:nvSpPr>
          <p:cNvPr id="1028" name="Rectangle 11"/>
          <p:cNvSpPr>
            <a:spLocks noChangeArrowheads="1"/>
          </p:cNvSpPr>
          <p:nvPr/>
        </p:nvSpPr>
        <p:spPr bwMode="auto">
          <a:xfrm>
            <a:off x="1012826"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1"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1"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900">
                <a:solidFill>
                  <a:srgbClr val="92A0A2"/>
                </a:solidFill>
              </a:defRPr>
            </a:lvl1pPr>
          </a:lstStyle>
          <a:p>
            <a:pPr>
              <a:defRPr/>
            </a:pPr>
            <a:fld id="{C5673BB3-6862-48AB-BE01-210541B585FC}" type="datetime1">
              <a:rPr lang="en-US" altLang="en-US" smtClean="0">
                <a:ea typeface="SimSun" panose="02010600030101010101" pitchFamily="2" charset="-122"/>
              </a:rPr>
              <a:pPr>
                <a:defRPr/>
              </a:pPr>
              <a:t>9/20/2017</a:t>
            </a:fld>
            <a:endParaRPr lang="en-US" altLang="en-US" sz="1350" dirty="0">
              <a:solidFill>
                <a:srgbClr val="000000"/>
              </a:solidFill>
              <a:ea typeface="SimSun" panose="02010600030101010101" pitchFamily="2" charset="-122"/>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900">
                <a:solidFill>
                  <a:srgbClr val="92A0A2"/>
                </a:solidFill>
              </a:defRPr>
            </a:lvl1pPr>
          </a:lstStyle>
          <a:p>
            <a:pPr>
              <a:defRPr/>
            </a:pPr>
            <a:endParaRPr lang="en-US" altLang="en-US" dirty="0">
              <a:ea typeface="SimSun" panose="02010600030101010101" pitchFamily="2" charset="-122"/>
            </a:endParaRPr>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900">
                <a:solidFill>
                  <a:srgbClr val="92A0A2"/>
                </a:solidFill>
              </a:defRPr>
            </a:lvl1pPr>
          </a:lstStyle>
          <a:p>
            <a:pPr>
              <a:defRPr/>
            </a:pPr>
            <a:fld id="{9A92FB83-2345-43F2-AF0B-1928A0668F9A}" type="slidenum">
              <a:rPr lang="en-US" altLang="en-US">
                <a:ea typeface="SimSun" panose="02010600030101010101" pitchFamily="2" charset="-122"/>
              </a:rPr>
              <a:pPr>
                <a:defRPr/>
              </a:pPr>
              <a:t>‹#›</a:t>
            </a:fld>
            <a:endParaRPr lang="en-US" altLang="en-US" sz="1350" dirty="0">
              <a:solidFill>
                <a:srgbClr val="000000"/>
              </a:solidFill>
              <a:ea typeface="SimSun" panose="02010600030101010101" pitchFamily="2" charset="-122"/>
            </a:endParaRPr>
          </a:p>
        </p:txBody>
      </p:sp>
      <p:sp>
        <p:nvSpPr>
          <p:cNvPr id="1034" name="Rectangle 14"/>
          <p:cNvSpPr>
            <a:spLocks noChangeArrowheads="1"/>
          </p:cNvSpPr>
          <p:nvPr/>
        </p:nvSpPr>
        <p:spPr bwMode="auto">
          <a:xfrm>
            <a:off x="1014414"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20215175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med">
    <p:fade/>
  </p:transition>
  <p:hf hdr="0" ftr="0" dt="0"/>
  <p:txStyles>
    <p:titleStyle>
      <a:lvl1pPr algn="l" rtl="0" eaLnBrk="0" fontAlgn="base" hangingPunct="0">
        <a:spcBef>
          <a:spcPct val="0"/>
        </a:spcBef>
        <a:spcAft>
          <a:spcPct val="0"/>
        </a:spcAft>
        <a:defRPr sz="3225"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3429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6858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0287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3716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273844" indent="-211931" algn="l" defTabSz="0" rtl="0" eaLnBrk="0" fontAlgn="base" hangingPunct="0">
        <a:spcBef>
          <a:spcPts val="450"/>
        </a:spcBef>
        <a:spcAft>
          <a:spcPct val="0"/>
        </a:spcAft>
        <a:buClr>
          <a:schemeClr val="accent1"/>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1pPr>
      <a:lvl2pPr marL="479822" indent="-177404" algn="l" defTabSz="0" rtl="0" eaLnBrk="0" fontAlgn="base" hangingPunct="0">
        <a:spcBef>
          <a:spcPts val="413"/>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sym typeface="Gill Sans MT" panose="020B0502020104020203" pitchFamily="34" charset="0"/>
        </a:defRPr>
      </a:lvl2pPr>
      <a:lvl3pPr marL="664369" indent="-170260" algn="l" defTabSz="0" rtl="0" eaLnBrk="0" fontAlgn="base" hangingPunct="0">
        <a:spcBef>
          <a:spcPct val="20000"/>
        </a:spcBef>
        <a:spcAft>
          <a:spcPct val="0"/>
        </a:spcAft>
        <a:buClr>
          <a:schemeClr val="accent2"/>
        </a:buClr>
        <a:buSzPct val="80000"/>
        <a:buFont typeface="Wingdings 2" panose="05020102010507070707" pitchFamily="18" charset="2"/>
        <a:buChar char=""/>
        <a:defRPr sz="1800" kern="1200">
          <a:solidFill>
            <a:schemeClr val="tx1"/>
          </a:solidFill>
          <a:latin typeface="+mn-lt"/>
          <a:ea typeface="+mn-ea"/>
          <a:cs typeface="+mn-cs"/>
          <a:sym typeface="Gill Sans MT" panose="020B0502020104020203" pitchFamily="34" charset="0"/>
        </a:defRPr>
      </a:lvl3pPr>
      <a:lvl4pPr marL="822722" indent="-129779" algn="l" defTabSz="0" rtl="0" eaLnBrk="0" fontAlgn="base" hangingPunct="0">
        <a:spcBef>
          <a:spcPct val="20000"/>
        </a:spcBef>
        <a:spcAft>
          <a:spcPct val="0"/>
        </a:spcAft>
        <a:buClr>
          <a:srgbClr val="08A1D9"/>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4pPr>
      <a:lvl5pPr marL="973931" indent="-136922" algn="l" defTabSz="0" rtl="0" eaLnBrk="0" fontAlgn="base" hangingPunct="0">
        <a:spcBef>
          <a:spcPct val="20000"/>
        </a:spcBef>
        <a:spcAft>
          <a:spcPct val="0"/>
        </a:spcAft>
        <a:buClr>
          <a:srgbClr val="7C984A"/>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https://u.osu.edu/familyschoolpartnerships/ptp/"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hyperlink" Target="http://prezi.com/bwanepsl8_2o/?utm_campaign=share&amp;utm_medium=copy&amp;rc=ex0shar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aw29ecpDpoM" TargetMode="External"/><Relationship Id="rId5" Type="http://schemas.openxmlformats.org/officeDocument/2006/relationships/image" Target="../media/image1.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0"/>
        <p:cNvGrpSpPr/>
        <p:nvPr/>
      </p:nvGrpSpPr>
      <p:grpSpPr>
        <a:xfrm>
          <a:off x="0" y="0"/>
          <a:ext cx="0" cy="0"/>
          <a:chOff x="0" y="0"/>
          <a:chExt cx="0" cy="0"/>
        </a:xfrm>
      </p:grpSpPr>
      <p:sp>
        <p:nvSpPr>
          <p:cNvPr id="3" name="Rectangle 2"/>
          <p:cNvSpPr/>
          <p:nvPr/>
        </p:nvSpPr>
        <p:spPr>
          <a:xfrm>
            <a:off x="0" y="0"/>
            <a:ext cx="9144000" cy="5373216"/>
          </a:xfrm>
          <a:prstGeom prst="rect">
            <a:avLst/>
          </a:prstGeom>
          <a:solidFill>
            <a:srgbClr val="82A2C9"/>
          </a:solidFill>
          <a:ln>
            <a:solidFill>
              <a:srgbClr val="82A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21"/>
          <p:cNvSpPr txBox="1">
            <a:spLocks noGrp="1"/>
          </p:cNvSpPr>
          <p:nvPr>
            <p:ph type="ctrTitle"/>
          </p:nvPr>
        </p:nvSpPr>
        <p:spPr>
          <a:xfrm>
            <a:off x="6109222" y="1838557"/>
            <a:ext cx="2942599" cy="1696102"/>
          </a:xfrm>
          <a:prstGeom prst="rect">
            <a:avLst/>
          </a:prstGeom>
          <a:noFill/>
          <a:ln>
            <a:noFill/>
          </a:ln>
        </p:spPr>
        <p:txBody>
          <a:bodyPr lIns="0" tIns="0" rIns="0" bIns="0" anchor="b" anchorCtr="0">
            <a:noAutofit/>
          </a:bodyPr>
          <a:lstStyle/>
          <a:p>
            <a:pPr>
              <a:buClr>
                <a:srgbClr val="3A54A5"/>
              </a:buClr>
              <a:buSzPct val="25000"/>
            </a:pPr>
            <a:r>
              <a:rPr lang="en-US" sz="2800" b="1" dirty="0">
                <a:solidFill>
                  <a:schemeClr val="bg1"/>
                </a:solidFill>
                <a:latin typeface="+mj-lt"/>
                <a:ea typeface="Cambria"/>
                <a:cs typeface="Cambria"/>
                <a:sym typeface="Cambria"/>
              </a:rPr>
              <a:t>Parent-Teacher </a:t>
            </a:r>
            <a:r>
              <a:rPr lang="en-US" sz="2800" b="1" dirty="0" smtClean="0">
                <a:solidFill>
                  <a:schemeClr val="bg1"/>
                </a:solidFill>
                <a:latin typeface="+mj-lt"/>
                <a:ea typeface="Cambria"/>
                <a:cs typeface="Cambria"/>
                <a:sym typeface="Cambria"/>
              </a:rPr>
              <a:t>Partnerships </a:t>
            </a:r>
            <a:br>
              <a:rPr lang="en-US" sz="2800" b="1" dirty="0" smtClean="0">
                <a:solidFill>
                  <a:schemeClr val="bg1"/>
                </a:solidFill>
                <a:latin typeface="+mj-lt"/>
                <a:ea typeface="Cambria"/>
                <a:cs typeface="Cambria"/>
                <a:sym typeface="Cambria"/>
              </a:rPr>
            </a:br>
            <a:r>
              <a:rPr lang="en-US" sz="2800" b="1" dirty="0" smtClean="0">
                <a:solidFill>
                  <a:schemeClr val="bg1"/>
                </a:solidFill>
                <a:latin typeface="+mj-lt"/>
                <a:ea typeface="Cambria"/>
                <a:cs typeface="Cambria"/>
                <a:sym typeface="Cambria"/>
              </a:rPr>
              <a:t>for Student Success</a:t>
            </a:r>
            <a:endParaRPr lang="en-US" sz="2800" b="1" dirty="0">
              <a:solidFill>
                <a:schemeClr val="bg1"/>
              </a:solidFill>
              <a:latin typeface="+mj-lt"/>
              <a:ea typeface="Cambria"/>
              <a:cs typeface="Cambria"/>
              <a:sym typeface="Cambria"/>
            </a:endParaRPr>
          </a:p>
        </p:txBody>
      </p:sp>
      <p:sp>
        <p:nvSpPr>
          <p:cNvPr id="4" name="Shape 114"/>
          <p:cNvSpPr txBox="1">
            <a:spLocks/>
          </p:cNvSpPr>
          <p:nvPr/>
        </p:nvSpPr>
        <p:spPr>
          <a:xfrm>
            <a:off x="107504" y="5598759"/>
            <a:ext cx="8650990" cy="55385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marR="0" indent="0" algn="l" rtl="0">
              <a:lnSpc>
                <a:spcPct val="100000"/>
              </a:lnSpc>
              <a:spcBef>
                <a:spcPts val="56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9pPr>
          </a:lstStyle>
          <a:p>
            <a:pPr eaLnBrk="1" fontAlgn="auto" hangingPunct="1">
              <a:spcBef>
                <a:spcPts val="0"/>
              </a:spcBef>
            </a:pPr>
            <a:r>
              <a:rPr lang="en-US" sz="2800" b="1" kern="0" dirty="0" smtClean="0">
                <a:solidFill>
                  <a:srgbClr val="FFFFFF">
                    <a:lumMod val="65000"/>
                  </a:srgbClr>
                </a:solidFill>
              </a:rPr>
              <a:t>Module 1:  Parent-Teacher Partnerships Overview  </a:t>
            </a:r>
          </a:p>
          <a:p>
            <a:pPr eaLnBrk="1" fontAlgn="auto" hangingPunct="1">
              <a:spcBef>
                <a:spcPts val="0"/>
              </a:spcBef>
            </a:pPr>
            <a:endParaRPr lang="en-US" sz="2800" b="1" kern="0" dirty="0" smtClean="0"/>
          </a:p>
          <a:p>
            <a:pPr eaLnBrk="1" fontAlgn="auto" hangingPunct="1">
              <a:spcBef>
                <a:spcPts val="0"/>
              </a:spcBef>
            </a:pPr>
            <a:endParaRPr lang="en-US" sz="4000" b="1" kern="0" dirty="0"/>
          </a:p>
        </p:txBody>
      </p:sp>
      <p:pic>
        <p:nvPicPr>
          <p:cNvPr id="7"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grpSp>
        <p:nvGrpSpPr>
          <p:cNvPr id="8" name="Group 7"/>
          <p:cNvGrpSpPr/>
          <p:nvPr/>
        </p:nvGrpSpPr>
        <p:grpSpPr>
          <a:xfrm>
            <a:off x="315875" y="684165"/>
            <a:ext cx="5452555" cy="4057353"/>
            <a:chOff x="315875" y="684165"/>
            <a:chExt cx="5452555" cy="4057353"/>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7548" r="3776" b="38726"/>
            <a:stretch/>
          </p:blipFill>
          <p:spPr>
            <a:xfrm>
              <a:off x="973323" y="684165"/>
              <a:ext cx="4454314" cy="2308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s://u.osu.edu/familyschoolpartnerships/files/2016/10/iStock-499084945-2-16hnedi-300x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930" y="2836518"/>
              <a:ext cx="28575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0" name="Picture 6" descr="https://c1.staticflickr.com/4/3912/33070370920_607acd6806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75" y="2686608"/>
              <a:ext cx="2630255" cy="1753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321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468" y="1124744"/>
            <a:ext cx="5329064" cy="450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10</a:t>
            </a:fld>
            <a:endParaRPr lang="en-US" altLang="en-US" sz="1800" dirty="0">
              <a:solidFill>
                <a:schemeClr val="tx1"/>
              </a:solidFill>
            </a:endParaRPr>
          </a:p>
        </p:txBody>
      </p:sp>
      <p:sp>
        <p:nvSpPr>
          <p:cNvPr id="3" name="TextBox 2"/>
          <p:cNvSpPr txBox="1"/>
          <p:nvPr/>
        </p:nvSpPr>
        <p:spPr>
          <a:xfrm>
            <a:off x="2067628" y="260648"/>
            <a:ext cx="5008744" cy="584775"/>
          </a:xfrm>
          <a:prstGeom prst="rect">
            <a:avLst/>
          </a:prstGeom>
          <a:noFill/>
        </p:spPr>
        <p:txBody>
          <a:bodyPr wrap="square" rtlCol="0">
            <a:spAutoFit/>
          </a:bodyPr>
          <a:lstStyle/>
          <a:p>
            <a:pPr algn="ctr"/>
            <a:r>
              <a:rPr lang="en-US" sz="3200" dirty="0">
                <a:solidFill>
                  <a:srgbClr val="82A2C9"/>
                </a:solidFill>
                <a:ea typeface="Cambria"/>
                <a:cs typeface="Arial" panose="020B0604020202020204" pitchFamily="34" charset="0"/>
                <a:rtl val="0"/>
              </a:rPr>
              <a:t>ICE BREAKER ACTIVITY</a:t>
            </a:r>
          </a:p>
        </p:txBody>
      </p:sp>
      <p:pic>
        <p:nvPicPr>
          <p:cNvPr id="5"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11</a:t>
            </a:fld>
            <a:endParaRPr lang="en-US" altLang="en-US" sz="1800" dirty="0">
              <a:solidFill>
                <a:schemeClr val="tx1"/>
              </a:solidFill>
            </a:endParaRPr>
          </a:p>
        </p:txBody>
      </p:sp>
      <p:pic>
        <p:nvPicPr>
          <p:cNvPr id="4"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pic>
        <p:nvPicPr>
          <p:cNvPr id="5" name="Picture 2" descr="Steps, Staircase, Climbing, Steps To Success, Stai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700808"/>
            <a:ext cx="5508611"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5938" y="553035"/>
            <a:ext cx="5008744" cy="584775"/>
          </a:xfrm>
          <a:prstGeom prst="rect">
            <a:avLst/>
          </a:prstGeom>
          <a:noFill/>
        </p:spPr>
        <p:txBody>
          <a:bodyPr wrap="square" rtlCol="0">
            <a:spAutoFit/>
          </a:bodyPr>
          <a:lstStyle/>
          <a:p>
            <a:pPr algn="ctr"/>
            <a:r>
              <a:rPr lang="en-US" sz="3200" dirty="0" smtClean="0">
                <a:solidFill>
                  <a:srgbClr val="82A2C9"/>
                </a:solidFill>
                <a:ea typeface="Cambria"/>
                <a:cs typeface="Arial" panose="020B0604020202020204" pitchFamily="34" charset="0"/>
                <a:rtl val="0"/>
              </a:rPr>
              <a:t>Next Steps</a:t>
            </a:r>
            <a:endParaRPr lang="en-US" sz="3200" dirty="0">
              <a:solidFill>
                <a:srgbClr val="82A2C9"/>
              </a:solidFill>
              <a:ea typeface="Cambria"/>
              <a:cs typeface="Arial" panose="020B0604020202020204" pitchFamily="34" charset="0"/>
              <a:rtl val="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12</a:t>
            </a:fld>
            <a:endParaRPr lang="en-US" altLang="en-US" sz="1350" dirty="0">
              <a:solidFill>
                <a:srgbClr val="000000"/>
              </a:solidFill>
            </a:endParaRPr>
          </a:p>
        </p:txBody>
      </p:sp>
      <p:sp>
        <p:nvSpPr>
          <p:cNvPr id="3" name="Content Placeholder 2"/>
          <p:cNvSpPr>
            <a:spLocks noGrp="1"/>
          </p:cNvSpPr>
          <p:nvPr/>
        </p:nvSpPr>
        <p:spPr bwMode="auto">
          <a:xfrm>
            <a:off x="841585" y="2628921"/>
            <a:ext cx="8000790" cy="33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a:spcBef>
                <a:spcPts val="450"/>
              </a:spcBef>
            </a:pPr>
            <a:r>
              <a:rPr lang="en-US" altLang="en-US" dirty="0" smtClean="0">
                <a:solidFill>
                  <a:srgbClr val="000000"/>
                </a:solidFill>
                <a:ea typeface="SimSun" panose="02010600030101010101" pitchFamily="2" charset="-122"/>
              </a:rPr>
              <a:t>Contents were developed under a grant from the US Department of Education, #323A120002-13 and adapted in 2017 by The Ohio State University.  However, the contents do not necessarily represent the policy of the US Department of Education, and you should not assume endorsement by the Federal Government. Project Officer, Jennifer Coffey. PTP Documents Archive: </a:t>
            </a:r>
            <a:r>
              <a:rPr lang="en-US" altLang="en-US" dirty="0" smtClean="0">
                <a:solidFill>
                  <a:srgbClr val="000000"/>
                </a:solidFill>
                <a:ea typeface="SimSun" panose="02010600030101010101" pitchFamily="2" charset="-122"/>
                <a:hlinkClick r:id="rId3"/>
              </a:rPr>
              <a:t>https://u.osu.edu/familyschoolpartnerships/ptp/</a:t>
            </a:r>
            <a:r>
              <a:rPr lang="en-US" altLang="en-US" dirty="0" smtClean="0">
                <a:solidFill>
                  <a:srgbClr val="000000"/>
                </a:solidFill>
                <a:ea typeface="SimSun" panose="02010600030101010101" pitchFamily="2" charset="-122"/>
              </a:rPr>
              <a:t> </a:t>
            </a:r>
            <a:endParaRPr lang="en-US" altLang="en-US" sz="3200" dirty="0" smtClean="0">
              <a:solidFill>
                <a:srgbClr val="000000"/>
              </a:solidFill>
              <a:ea typeface="SimSun" panose="02010600030101010101" pitchFamily="2" charset="-122"/>
            </a:endParaRPr>
          </a:p>
        </p:txBody>
      </p:sp>
      <p:pic>
        <p:nvPicPr>
          <p:cNvPr id="6" name="Picture 2" descr="Image result for OSU college of edu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3424" y="5111315"/>
            <a:ext cx="2097151" cy="870318"/>
          </a:xfrm>
          <a:prstGeom prst="rect">
            <a:avLst/>
          </a:prstGeom>
          <a:solidFill>
            <a:schemeClr val="bg1"/>
          </a:solidFill>
          <a:ln w="76200">
            <a:solidFill>
              <a:schemeClr val="bg1"/>
            </a:solidFill>
          </a:ln>
        </p:spPr>
      </p:pic>
      <p:pic>
        <p:nvPicPr>
          <p:cNvPr id="7" name="Shape 19"/>
          <p:cNvPicPr preferRelativeResize="0"/>
          <p:nvPr/>
        </p:nvPicPr>
        <p:blipFill rotWithShape="1">
          <a:blip r:embed="rId5">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428417289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201738" y="152400"/>
            <a:ext cx="75438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eaLnBrk="1" hangingPunct="1">
              <a:buFont typeface="Arial" panose="020B0604020202020204" pitchFamily="34" charset="0"/>
              <a:buNone/>
            </a:pPr>
            <a:endParaRPr lang="en-US" altLang="en-US" sz="2400" b="1" dirty="0">
              <a:solidFill>
                <a:srgbClr val="002060"/>
              </a:solidFill>
              <a:latin typeface="Gill Sans MT" panose="020B0502020104020203" pitchFamily="34" charset="0"/>
              <a:sym typeface="Gill Sans MT" panose="020B0502020104020203" pitchFamily="34" charset="0"/>
            </a:endParaRPr>
          </a:p>
          <a:p>
            <a:pPr eaLnBrk="1" hangingPunct="1">
              <a:buFont typeface="Arial" panose="020B0604020202020204" pitchFamily="34" charset="0"/>
              <a:buNone/>
            </a:pPr>
            <a:endParaRPr lang="en-US" altLang="en-US" sz="2000" b="1" dirty="0">
              <a:solidFill>
                <a:srgbClr val="7030A0"/>
              </a:solidFill>
              <a:latin typeface="Calibri" panose="020F0502020204030204" pitchFamily="34" charset="0"/>
              <a:sym typeface="Gill Sans MT" panose="020B0502020104020203" pitchFamily="34" charset="0"/>
            </a:endParaRPr>
          </a:p>
          <a:p>
            <a:pPr eaLnBrk="1" hangingPunct="1">
              <a:buFont typeface="Arial" panose="020B0604020202020204" pitchFamily="34" charset="0"/>
              <a:buNone/>
            </a:pPr>
            <a:endParaRPr lang="en-US" altLang="en-US" b="1" dirty="0">
              <a:solidFill>
                <a:srgbClr val="7030A0"/>
              </a:solidFill>
              <a:latin typeface="Gill Sans MT" panose="020B0502020104020203" pitchFamily="34" charset="0"/>
              <a:sym typeface="Gill Sans MT" panose="020B0502020104020203" pitchFamily="34" charset="0"/>
            </a:endParaRPr>
          </a:p>
          <a:p>
            <a:pPr eaLnBrk="1" hangingPunct="1">
              <a:buFont typeface="Arial" panose="020B0604020202020204" pitchFamily="34" charset="0"/>
              <a:buNone/>
            </a:pPr>
            <a:endParaRPr lang="en-US" altLang="en-US" b="1" dirty="0">
              <a:solidFill>
                <a:srgbClr val="7030A0"/>
              </a:solidFill>
              <a:latin typeface="Gill Sans MT" panose="020B0502020104020203" pitchFamily="34" charset="0"/>
              <a:sym typeface="Gill Sans MT" panose="020B0502020104020203" pitchFamily="34" charset="0"/>
            </a:endParaRPr>
          </a:p>
          <a:p>
            <a:pPr eaLnBrk="1" hangingPunct="1">
              <a:buFont typeface="Arial" panose="020B0604020202020204" pitchFamily="34" charset="0"/>
              <a:buNone/>
            </a:pPr>
            <a:endParaRPr lang="en-US" altLang="en-US" b="1" dirty="0">
              <a:solidFill>
                <a:srgbClr val="7030A0"/>
              </a:solidFill>
              <a:latin typeface="Gill Sans MT" panose="020B0502020104020203" pitchFamily="34" charset="0"/>
              <a:sym typeface="Gill Sans MT" panose="020B0502020104020203" pitchFamily="34" charset="0"/>
            </a:endParaRPr>
          </a:p>
          <a:p>
            <a:pPr eaLnBrk="1" hangingPunct="1">
              <a:buFont typeface="Arial" panose="020B0604020202020204" pitchFamily="34" charset="0"/>
              <a:buNone/>
            </a:pPr>
            <a:endParaRPr lang="en-US" altLang="en-US" b="1" dirty="0">
              <a:solidFill>
                <a:srgbClr val="7030A0"/>
              </a:solidFill>
              <a:latin typeface="Gill Sans MT" panose="020B0502020104020203" pitchFamily="34" charset="0"/>
              <a:sym typeface="Gill Sans MT" panose="020B0502020104020203" pitchFamily="34" charset="0"/>
            </a:endParaRPr>
          </a:p>
          <a:p>
            <a:pPr eaLnBrk="1" hangingPunct="1">
              <a:buFont typeface="Arial" panose="020B0604020202020204" pitchFamily="34" charset="0"/>
              <a:buNone/>
            </a:pPr>
            <a:endParaRPr lang="en-US" altLang="en-US" b="1" dirty="0">
              <a:solidFill>
                <a:srgbClr val="C00000"/>
              </a:solidFill>
              <a:latin typeface="Gill Sans MT" panose="020B0502020104020203" pitchFamily="34" charset="0"/>
              <a:sym typeface="Gill Sans MT" panose="020B0502020104020203" pitchFamily="34" charset="0"/>
            </a:endParaRPr>
          </a:p>
        </p:txBody>
      </p:sp>
      <p:sp>
        <p:nvSpPr>
          <p:cNvPr id="7171" name="Text Box 4"/>
          <p:cNvSpPr txBox="1">
            <a:spLocks noChangeArrowheads="1"/>
          </p:cNvSpPr>
          <p:nvPr/>
        </p:nvSpPr>
        <p:spPr bwMode="auto">
          <a:xfrm>
            <a:off x="1443038" y="1539875"/>
            <a:ext cx="7700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eaLnBrk="1" hangingPunct="1">
              <a:buFont typeface="Arial" panose="020B0604020202020204" pitchFamily="34" charset="0"/>
              <a:buNone/>
            </a:pPr>
            <a:endParaRPr lang="en-US" altLang="en-US" sz="2400" dirty="0"/>
          </a:p>
        </p:txBody>
      </p:sp>
      <p:sp>
        <p:nvSpPr>
          <p:cNvPr id="7172" name="Title 1"/>
          <p:cNvSpPr>
            <a:spLocks noGrp="1"/>
          </p:cNvSpPr>
          <p:nvPr>
            <p:ph type="title" idx="4294967295"/>
          </p:nvPr>
        </p:nvSpPr>
        <p:spPr>
          <a:xfrm>
            <a:off x="933450" y="497682"/>
            <a:ext cx="7499350" cy="1143000"/>
          </a:xfrm>
        </p:spPr>
        <p:txBody>
          <a:bodyPr/>
          <a:lstStyle/>
          <a:p>
            <a:pPr algn="ctr">
              <a:spcBef>
                <a:spcPts val="0"/>
              </a:spcBef>
              <a:spcAft>
                <a:spcPts val="0"/>
              </a:spcAft>
              <a:buClr>
                <a:srgbClr val="3A54A5"/>
              </a:buClr>
              <a:buSzPct val="25000"/>
            </a:pPr>
            <a:r>
              <a:rPr lang="en-US" altLang="en-US" sz="3200" dirty="0">
                <a:solidFill>
                  <a:srgbClr val="82A2C9"/>
                </a:solidFill>
                <a:latin typeface="Arial" panose="020B0604020202020204" pitchFamily="34" charset="0"/>
                <a:ea typeface="Cambria"/>
                <a:cs typeface="Arial" panose="020B0604020202020204" pitchFamily="34" charset="0"/>
                <a:sym typeface="Arial"/>
                <a:rtl val="0"/>
              </a:rPr>
              <a:t>Parent-Teacher Partnerships</a:t>
            </a:r>
            <a:br>
              <a:rPr lang="en-US" altLang="en-US" sz="3200" dirty="0">
                <a:solidFill>
                  <a:srgbClr val="82A2C9"/>
                </a:solidFill>
                <a:latin typeface="Arial" panose="020B0604020202020204" pitchFamily="34" charset="0"/>
                <a:ea typeface="Cambria"/>
                <a:cs typeface="Arial" panose="020B0604020202020204" pitchFamily="34" charset="0"/>
                <a:sym typeface="Arial"/>
                <a:rtl val="0"/>
              </a:rPr>
            </a:br>
            <a:r>
              <a:rPr lang="en-US" altLang="en-US" sz="3200" dirty="0">
                <a:solidFill>
                  <a:srgbClr val="82A2C9"/>
                </a:solidFill>
                <a:latin typeface="Arial" panose="020B0604020202020204" pitchFamily="34" charset="0"/>
                <a:ea typeface="Cambria"/>
                <a:cs typeface="Arial" panose="020B0604020202020204" pitchFamily="34" charset="0"/>
                <a:sym typeface="Arial"/>
                <a:rtl val="0"/>
              </a:rPr>
              <a:t>are Important </a:t>
            </a:r>
          </a:p>
        </p:txBody>
      </p:sp>
      <p:sp>
        <p:nvSpPr>
          <p:cNvPr id="7173" name="Rectangle 3"/>
          <p:cNvSpPr>
            <a:spLocks noChangeArrowheads="1"/>
          </p:cNvSpPr>
          <p:nvPr/>
        </p:nvSpPr>
        <p:spPr bwMode="auto">
          <a:xfrm>
            <a:off x="1449388" y="17700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eaLnBrk="1" hangingPunct="1">
              <a:buFont typeface="Arial" panose="020B0604020202020204" pitchFamily="34" charset="0"/>
              <a:buNone/>
            </a:pPr>
            <a:endParaRPr lang="en-US" altLang="en-US" dirty="0"/>
          </a:p>
        </p:txBody>
      </p:sp>
      <p:pic>
        <p:nvPicPr>
          <p:cNvPr id="7174" name="Picture 11" descr="Navigating a Successful Platform Partn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8" y="1909604"/>
            <a:ext cx="540067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2</a:t>
            </a:fld>
            <a:endParaRPr lang="en-US" altLang="en-US" sz="1800" dirty="0">
              <a:solidFill>
                <a:schemeClr val="tx1"/>
              </a:solidFill>
            </a:endParaRPr>
          </a:p>
        </p:txBody>
      </p:sp>
      <p:pic>
        <p:nvPicPr>
          <p:cNvPr id="8"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7"/>
          <p:cNvSpPr txBox="1">
            <a:spLocks/>
          </p:cNvSpPr>
          <p:nvPr/>
        </p:nvSpPr>
        <p:spPr>
          <a:xfrm>
            <a:off x="423624" y="188640"/>
            <a:ext cx="8229600" cy="1459632"/>
          </a:xfrm>
          <a:prstGeom prst="rect">
            <a:avLst/>
          </a:prstGeom>
          <a:noFill/>
          <a:ln>
            <a:noFill/>
          </a:ln>
        </p:spPr>
        <p:txBody>
          <a:bodyPr vert="horz" lIns="91425" tIns="91425" rIns="91425" bIns="91425" rtlCol="0" anchor="t"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lnSpc>
                <a:spcPct val="100000"/>
              </a:lnSpc>
              <a:spcBef>
                <a:spcPts val="0"/>
              </a:spcBef>
              <a:spcAft>
                <a:spcPts val="0"/>
              </a:spcAft>
              <a:buClr>
                <a:srgbClr val="C00000"/>
              </a:buClr>
              <a:buSzPct val="25000"/>
              <a:buFont typeface="Arial"/>
              <a:buNone/>
            </a:pPr>
            <a:r>
              <a:rPr lang="en-US" sz="3200" dirty="0" smtClean="0">
                <a:solidFill>
                  <a:srgbClr val="82A2C9"/>
                </a:solidFill>
                <a:latin typeface="Arial" panose="020B0604020202020204" pitchFamily="34" charset="0"/>
                <a:ea typeface="Cambria"/>
                <a:cs typeface="Arial" panose="020B0604020202020204" pitchFamily="34" charset="0"/>
                <a:sym typeface="Cambria"/>
                <a:rtl val="0"/>
              </a:rPr>
              <a:t>History of Ohio’s</a:t>
            </a:r>
          </a:p>
          <a:p>
            <a:pPr fontAlgn="auto">
              <a:lnSpc>
                <a:spcPct val="100000"/>
              </a:lnSpc>
              <a:spcBef>
                <a:spcPts val="0"/>
              </a:spcBef>
              <a:spcAft>
                <a:spcPts val="0"/>
              </a:spcAft>
              <a:buClr>
                <a:srgbClr val="C00000"/>
              </a:buClr>
              <a:buSzPct val="25000"/>
              <a:buFont typeface="Arial"/>
              <a:buNone/>
            </a:pPr>
            <a:r>
              <a:rPr lang="en-US" sz="3200" dirty="0" smtClean="0">
                <a:solidFill>
                  <a:srgbClr val="82A2C9"/>
                </a:solidFill>
                <a:latin typeface="Arial" panose="020B0604020202020204" pitchFamily="34" charset="0"/>
                <a:ea typeface="Cambria"/>
                <a:cs typeface="Arial" panose="020B0604020202020204" pitchFamily="34" charset="0"/>
                <a:sym typeface="Cambria"/>
                <a:rtl val="0"/>
              </a:rPr>
              <a:t>Parent-Teacher Partnerships Model</a:t>
            </a:r>
            <a:endParaRPr lang="en-US" sz="3200" dirty="0">
              <a:solidFill>
                <a:srgbClr val="82A2C9"/>
              </a:solidFill>
              <a:latin typeface="Arial" panose="020B0604020202020204" pitchFamily="34" charset="0"/>
              <a:ea typeface="Cambria"/>
              <a:cs typeface="Arial" panose="020B0604020202020204" pitchFamily="34" charset="0"/>
              <a:sym typeface="Cambria"/>
              <a:rtl val="0"/>
            </a:endParaRPr>
          </a:p>
        </p:txBody>
      </p:sp>
      <p:pic>
        <p:nvPicPr>
          <p:cNvPr id="1026" name="Picture 2" descr="Image result for Ohio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480" y="2032789"/>
            <a:ext cx="3345944" cy="3345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GS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855" y="2276872"/>
            <a:ext cx="1260320" cy="1169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hio State 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067" y="3724626"/>
            <a:ext cx="2702426" cy="14187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85619" y="2399891"/>
            <a:ext cx="1560944" cy="923330"/>
          </a:xfrm>
          <a:prstGeom prst="rect">
            <a:avLst/>
          </a:prstGeom>
          <a:noFill/>
        </p:spPr>
        <p:txBody>
          <a:bodyPr wrap="square" rtlCol="0">
            <a:spAutoFit/>
          </a:bodyPr>
          <a:lstStyle/>
          <a:p>
            <a:pPr algn="ctr"/>
            <a:r>
              <a:rPr lang="en-US" b="1" dirty="0" smtClean="0"/>
              <a:t>Ohio’s</a:t>
            </a:r>
          </a:p>
          <a:p>
            <a:pPr algn="ctr"/>
            <a:r>
              <a:rPr lang="en-US" b="1" dirty="0" smtClean="0"/>
              <a:t>SPDG</a:t>
            </a:r>
          </a:p>
          <a:p>
            <a:pPr algn="ctr"/>
            <a:r>
              <a:rPr lang="en-US" b="1" dirty="0" smtClean="0"/>
              <a:t>2012-2017</a:t>
            </a:r>
            <a:endParaRPr lang="en-US" b="1" dirty="0"/>
          </a:p>
        </p:txBody>
      </p:sp>
    </p:spTree>
    <p:extLst>
      <p:ext uri="{BB962C8B-B14F-4D97-AF65-F5344CB8AC3E}">
        <p14:creationId xmlns:p14="http://schemas.microsoft.com/office/powerpoint/2010/main" val="1570985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82962" y="5474553"/>
            <a:ext cx="8459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lvl="0" eaLnBrk="1" hangingPunct="1"/>
            <a:r>
              <a:rPr lang="en-US" altLang="en-US" sz="2400" dirty="0">
                <a:solidFill>
                  <a:srgbClr val="000000"/>
                </a:solidFill>
                <a:hlinkClick r:id="rId3"/>
              </a:rPr>
              <a:t>http://prezi.com/bwanepsl8_2o/?utm_campaign=share&amp;utm_medium=copy&amp;rc=ex0share</a:t>
            </a:r>
            <a:endParaRPr lang="en-US" alt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4</a:t>
            </a:fld>
            <a:endParaRPr lang="en-US" altLang="en-US" sz="1800" dirty="0">
              <a:solidFill>
                <a:schemeClr val="tx1"/>
              </a:solidFill>
            </a:endParaRPr>
          </a:p>
        </p:txBody>
      </p:sp>
      <p:pic>
        <p:nvPicPr>
          <p:cNvPr id="4" name="Picture 3"/>
          <p:cNvPicPr>
            <a:picLocks noChangeAspect="1"/>
          </p:cNvPicPr>
          <p:nvPr/>
        </p:nvPicPr>
        <p:blipFill>
          <a:blip r:embed="rId4"/>
          <a:stretch>
            <a:fillRect/>
          </a:stretch>
        </p:blipFill>
        <p:spPr>
          <a:xfrm>
            <a:off x="378370" y="431789"/>
            <a:ext cx="8230313" cy="4627265"/>
          </a:xfrm>
          <a:prstGeom prst="rect">
            <a:avLst/>
          </a:prstGeom>
        </p:spPr>
      </p:pic>
      <p:pic>
        <p:nvPicPr>
          <p:cNvPr id="5" name="Shape 19"/>
          <p:cNvPicPr preferRelativeResize="0"/>
          <p:nvPr/>
        </p:nvPicPr>
        <p:blipFill rotWithShape="1">
          <a:blip r:embed="rId5">
            <a:alphaModFix/>
          </a:blip>
          <a:srcRect/>
          <a:stretch/>
        </p:blipFill>
        <p:spPr>
          <a:xfrm>
            <a:off x="0" y="6378160"/>
            <a:ext cx="9144000" cy="487680"/>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84200" y="233956"/>
            <a:ext cx="8029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ctr" defTabSz="685800" eaLnBrk="1" fontAlgn="auto" hangingPunct="1">
              <a:spcBef>
                <a:spcPts val="0"/>
              </a:spcBef>
              <a:spcAft>
                <a:spcPts val="0"/>
              </a:spcAft>
              <a:buClr>
                <a:srgbClr val="C00000"/>
              </a:buClr>
              <a:buSzPct val="25000"/>
            </a:pPr>
            <a:r>
              <a:rPr lang="en-US" altLang="en-US" sz="3200" dirty="0">
                <a:solidFill>
                  <a:srgbClr val="82A2C9"/>
                </a:solidFill>
                <a:ea typeface="Cambria"/>
                <a:cs typeface="Arial" panose="020B0604020202020204" pitchFamily="34" charset="0"/>
                <a:sym typeface="Gill Sans MT" panose="020B0502020104020203" pitchFamily="34" charset="0"/>
                <a:rtl val="0"/>
              </a:rPr>
              <a:t>LINK TO STUDENT OUTCOMES</a:t>
            </a:r>
            <a:endParaRPr lang="en-US" altLang="en-US" sz="3200" dirty="0">
              <a:solidFill>
                <a:srgbClr val="82A2C9"/>
              </a:solidFill>
              <a:ea typeface="Cambria"/>
              <a:cs typeface="Arial" panose="020B0604020202020204" pitchFamily="34" charset="0"/>
              <a:rtl val="0"/>
            </a:endParaRPr>
          </a:p>
        </p:txBody>
      </p:sp>
      <p:graphicFrame>
        <p:nvGraphicFramePr>
          <p:cNvPr id="8" name="Diagram 7"/>
          <p:cNvGraphicFramePr/>
          <p:nvPr>
            <p:extLst>
              <p:ext uri="{D42A27DB-BD31-4B8C-83A1-F6EECF244321}">
                <p14:modId xmlns:p14="http://schemas.microsoft.com/office/powerpoint/2010/main" val="3061433618"/>
              </p:ext>
            </p:extLst>
          </p:nvPr>
        </p:nvGraphicFramePr>
        <p:xfrm>
          <a:off x="1533525" y="966899"/>
          <a:ext cx="6076950"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5</a:t>
            </a:fld>
            <a:endParaRPr lang="en-US" altLang="en-US" sz="1800" dirty="0">
              <a:solidFill>
                <a:schemeClr val="tx1"/>
              </a:solidFill>
            </a:endParaRPr>
          </a:p>
        </p:txBody>
      </p:sp>
      <p:pic>
        <p:nvPicPr>
          <p:cNvPr id="5" name="Shape 19"/>
          <p:cNvPicPr preferRelativeResize="0"/>
          <p:nvPr/>
        </p:nvPicPr>
        <p:blipFill rotWithShape="1">
          <a:blip r:embed="rId8">
            <a:alphaModFix/>
          </a:blip>
          <a:srcRect/>
          <a:stretch/>
        </p:blipFill>
        <p:spPr>
          <a:xfrm>
            <a:off x="0" y="6378160"/>
            <a:ext cx="9144000" cy="48768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53" y="424250"/>
            <a:ext cx="8520600" cy="572700"/>
          </a:xfrm>
        </p:spPr>
        <p:txBody>
          <a:bodyPr/>
          <a:lstStyle/>
          <a:p>
            <a:pPr algn="ctr" defTabSz="685800" eaLnBrk="1" fontAlgn="auto" hangingPunct="1">
              <a:spcAft>
                <a:spcPts val="0"/>
              </a:spcAft>
              <a:buClr>
                <a:srgbClr val="C00000"/>
              </a:buClr>
              <a:buSzPct val="25000"/>
            </a:pPr>
            <a:r>
              <a:rPr lang="en-US" sz="3200" dirty="0">
                <a:solidFill>
                  <a:srgbClr val="82A2C9"/>
                </a:solidFill>
                <a:latin typeface="Arial" panose="020B0604020202020204" pitchFamily="34" charset="0"/>
                <a:ea typeface="Cambria"/>
                <a:cs typeface="Arial" panose="020B0604020202020204" pitchFamily="34" charset="0"/>
                <a:rtl val="0"/>
              </a:rPr>
              <a:t>Every Kid Needs a Champion</a:t>
            </a:r>
          </a:p>
        </p:txBody>
      </p:sp>
      <p:pic>
        <p:nvPicPr>
          <p:cNvPr id="5" name="Picture 4"/>
          <p:cNvPicPr>
            <a:picLocks noRot="1" noChangeAspect="1"/>
          </p:cNvPicPr>
          <p:nvPr>
            <a:videoFile r:link="rId1"/>
          </p:nvPr>
        </p:nvPicPr>
        <p:blipFill>
          <a:blip r:embed="rId4"/>
          <a:stretch>
            <a:fillRect/>
          </a:stretch>
        </p:blipFill>
        <p:spPr>
          <a:xfrm>
            <a:off x="1533662" y="1590675"/>
            <a:ext cx="5905425" cy="3855014"/>
          </a:xfrm>
          <a:prstGeom prst="rect">
            <a:avLst/>
          </a:prstGeom>
        </p:spPr>
      </p:pic>
      <p:pic>
        <p:nvPicPr>
          <p:cNvPr id="4" name="Shape 19"/>
          <p:cNvPicPr preferRelativeResize="0"/>
          <p:nvPr/>
        </p:nvPicPr>
        <p:blipFill rotWithShape="1">
          <a:blip r:embed="rId5">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850260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356" y="152486"/>
            <a:ext cx="8903181"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3600" dirty="0">
                <a:solidFill>
                  <a:srgbClr val="82A2C9"/>
                </a:solidFill>
                <a:latin typeface="Arial" panose="020B0604020202020204" pitchFamily="34" charset="0"/>
                <a:ea typeface="Cambria"/>
                <a:cs typeface="Arial" panose="020B0604020202020204" pitchFamily="34" charset="0"/>
                <a:sym typeface="Gill Sans MT" panose="020B0502020104020203" pitchFamily="34" charset="0"/>
                <a:rtl val="0"/>
              </a:rPr>
              <a:t>LINK to CURRENT PRACTICES</a:t>
            </a:r>
            <a:br>
              <a:rPr lang="en-US" sz="3600" dirty="0">
                <a:solidFill>
                  <a:srgbClr val="82A2C9"/>
                </a:solidFill>
                <a:latin typeface="Arial" panose="020B0604020202020204" pitchFamily="34" charset="0"/>
                <a:ea typeface="Cambria"/>
                <a:cs typeface="Arial" panose="020B0604020202020204" pitchFamily="34" charset="0"/>
                <a:sym typeface="Gill Sans MT" panose="020B0502020104020203" pitchFamily="34" charset="0"/>
                <a:rtl val="0"/>
              </a:rPr>
            </a:br>
            <a:r>
              <a:rPr lang="en-US" sz="3600" dirty="0">
                <a:solidFill>
                  <a:srgbClr val="82A2C9"/>
                </a:solidFill>
                <a:latin typeface="Arial" panose="020B0604020202020204" pitchFamily="34" charset="0"/>
                <a:ea typeface="Cambria"/>
                <a:cs typeface="Arial" panose="020B0604020202020204" pitchFamily="34" charset="0"/>
                <a:sym typeface="Gill Sans MT" panose="020B0502020104020203" pitchFamily="34" charset="0"/>
                <a:rtl val="0"/>
              </a:rPr>
              <a:t/>
            </a:r>
            <a:br>
              <a:rPr lang="en-US" sz="3600" dirty="0">
                <a:solidFill>
                  <a:srgbClr val="82A2C9"/>
                </a:solidFill>
                <a:latin typeface="Arial" panose="020B0604020202020204" pitchFamily="34" charset="0"/>
                <a:ea typeface="Cambria"/>
                <a:cs typeface="Arial" panose="020B0604020202020204" pitchFamily="34" charset="0"/>
                <a:sym typeface="Gill Sans MT" panose="020B0502020104020203" pitchFamily="34" charset="0"/>
                <a:rtl val="0"/>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endParaRPr lang="en-US" sz="3600" dirty="0">
              <a:solidFill>
                <a:srgbClr val="7030A0"/>
              </a:solidFill>
            </a:endParaRPr>
          </a:p>
        </p:txBody>
      </p:sp>
      <p:sp>
        <p:nvSpPr>
          <p:cNvPr id="4" name="Slide Number Placeholder 3"/>
          <p:cNvSpPr>
            <a:spLocks noGrp="1"/>
          </p:cNvSpPr>
          <p:nvPr>
            <p:ph type="sldNum" sz="quarter" idx="12"/>
          </p:nvPr>
        </p:nvSpPr>
        <p:spPr/>
        <p:txBody>
          <a:bodyPr/>
          <a:lstStyle/>
          <a:p>
            <a:fld id="{37AFE810-CCCD-4479-AB7B-DD7C0B0BD47A}" type="slidenum">
              <a:rPr lang="en-US" altLang="en-US" smtClean="0">
                <a:solidFill>
                  <a:prstClr val="black">
                    <a:tint val="75000"/>
                  </a:prstClr>
                </a:solidFill>
              </a:rPr>
              <a:pPr/>
              <a:t>7</a:t>
            </a:fld>
            <a:endParaRPr lang="en-US" altLang="en-US" sz="1800" dirty="0">
              <a:solidFill>
                <a:prstClr val="black"/>
              </a:solidFill>
            </a:endParaRPr>
          </a:p>
        </p:txBody>
      </p:sp>
      <p:graphicFrame>
        <p:nvGraphicFramePr>
          <p:cNvPr id="6" name="Diagram 5"/>
          <p:cNvGraphicFramePr/>
          <p:nvPr>
            <p:extLst/>
          </p:nvPr>
        </p:nvGraphicFramePr>
        <p:xfrm>
          <a:off x="1222568" y="1371654"/>
          <a:ext cx="7768915" cy="457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00436" y="4260453"/>
            <a:ext cx="2031325" cy="646331"/>
          </a:xfrm>
          <a:prstGeom prst="rect">
            <a:avLst/>
          </a:prstGeom>
          <a:noFill/>
        </p:spPr>
        <p:txBody>
          <a:bodyPr wrap="none" rtlCol="0">
            <a:spAutoFit/>
          </a:bodyPr>
          <a:lstStyle/>
          <a:p>
            <a:pPr eaLnBrk="1" hangingPunct="1">
              <a:buFont typeface="Arial" panose="020B0604020202020204" pitchFamily="34" charset="0"/>
              <a:buNone/>
            </a:pPr>
            <a:r>
              <a:rPr lang="en-US" dirty="0" smtClean="0">
                <a:solidFill>
                  <a:prstClr val="white"/>
                </a:solidFill>
                <a:ea typeface="SimSun" panose="02010600030101010101" pitchFamily="2" charset="-122"/>
                <a:cs typeface="+mn-cs"/>
              </a:rPr>
              <a:t>Special Education</a:t>
            </a:r>
          </a:p>
          <a:p>
            <a:pPr eaLnBrk="1" hangingPunct="1">
              <a:buFont typeface="Arial" panose="020B0604020202020204" pitchFamily="34" charset="0"/>
              <a:buNone/>
            </a:pPr>
            <a:r>
              <a:rPr lang="en-US" dirty="0" smtClean="0">
                <a:solidFill>
                  <a:prstClr val="white"/>
                </a:solidFill>
                <a:ea typeface="SimSun" panose="02010600030101010101" pitchFamily="2" charset="-122"/>
                <a:cs typeface="+mn-cs"/>
              </a:rPr>
              <a:t>        Activities</a:t>
            </a:r>
            <a:endParaRPr lang="en-US" dirty="0">
              <a:solidFill>
                <a:prstClr val="white"/>
              </a:solidFill>
              <a:ea typeface="SimSun" panose="02010600030101010101" pitchFamily="2" charset="-122"/>
              <a:cs typeface="+mn-cs"/>
            </a:endParaRPr>
          </a:p>
        </p:txBody>
      </p:sp>
      <p:pic>
        <p:nvPicPr>
          <p:cNvPr id="8" name="Picture 7"/>
          <p:cNvPicPr>
            <a:picLocks noChangeAspect="1"/>
          </p:cNvPicPr>
          <p:nvPr/>
        </p:nvPicPr>
        <p:blipFill>
          <a:blip r:embed="rId8"/>
          <a:stretch>
            <a:fillRect/>
          </a:stretch>
        </p:blipFill>
        <p:spPr>
          <a:xfrm>
            <a:off x="3200436" y="2551169"/>
            <a:ext cx="2328874" cy="1152512"/>
          </a:xfrm>
          <a:prstGeom prst="rect">
            <a:avLst/>
          </a:prstGeom>
        </p:spPr>
      </p:pic>
      <p:sp>
        <p:nvSpPr>
          <p:cNvPr id="9" name="TextBox 8"/>
          <p:cNvSpPr txBox="1"/>
          <p:nvPr/>
        </p:nvSpPr>
        <p:spPr>
          <a:xfrm>
            <a:off x="3347073" y="2807097"/>
            <a:ext cx="1774845" cy="646331"/>
          </a:xfrm>
          <a:prstGeom prst="rect">
            <a:avLst/>
          </a:prstGeom>
          <a:noFill/>
        </p:spPr>
        <p:txBody>
          <a:bodyPr wrap="none" rtlCol="0">
            <a:spAutoFit/>
          </a:bodyPr>
          <a:lstStyle/>
          <a:p>
            <a:pPr eaLnBrk="1" hangingPunct="1">
              <a:buFont typeface="Arial" panose="020B0604020202020204" pitchFamily="34" charset="0"/>
              <a:buNone/>
            </a:pPr>
            <a:r>
              <a:rPr lang="en-US" dirty="0" smtClean="0">
                <a:solidFill>
                  <a:prstClr val="white"/>
                </a:solidFill>
                <a:ea typeface="SimSun" panose="02010600030101010101" pitchFamily="2" charset="-122"/>
                <a:cs typeface="+mn-cs"/>
              </a:rPr>
              <a:t>General School</a:t>
            </a:r>
          </a:p>
          <a:p>
            <a:pPr eaLnBrk="1" hangingPunct="1">
              <a:buFont typeface="Arial" panose="020B0604020202020204" pitchFamily="34" charset="0"/>
              <a:buNone/>
            </a:pPr>
            <a:r>
              <a:rPr lang="en-US" dirty="0" smtClean="0">
                <a:solidFill>
                  <a:prstClr val="white"/>
                </a:solidFill>
                <a:ea typeface="SimSun" panose="02010600030101010101" pitchFamily="2" charset="-122"/>
                <a:cs typeface="+mn-cs"/>
              </a:rPr>
              <a:t>      Activities</a:t>
            </a:r>
            <a:endParaRPr lang="en-US" dirty="0">
              <a:solidFill>
                <a:prstClr val="white"/>
              </a:solidFill>
              <a:ea typeface="SimSun" panose="02010600030101010101" pitchFamily="2" charset="-122"/>
              <a:cs typeface="+mn-cs"/>
            </a:endParaRPr>
          </a:p>
        </p:txBody>
      </p:sp>
      <p:pic>
        <p:nvPicPr>
          <p:cNvPr id="10" name="Shape 19"/>
          <p:cNvPicPr preferRelativeResize="0"/>
          <p:nvPr/>
        </p:nvPicPr>
        <p:blipFill rotWithShape="1">
          <a:blip r:embed="rId9">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3926869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pic>
        <p:nvPicPr>
          <p:cNvPr id="10" name="Shape 19"/>
          <p:cNvPicPr preferRelativeResize="0"/>
          <p:nvPr/>
        </p:nvPicPr>
        <p:blipFill rotWithShape="1">
          <a:blip r:embed="rId3">
            <a:alphaModFix/>
          </a:blip>
          <a:srcRect/>
          <a:stretch/>
        </p:blipFill>
        <p:spPr>
          <a:xfrm>
            <a:off x="0" y="6370320"/>
            <a:ext cx="9144000" cy="487680"/>
          </a:xfrm>
          <a:prstGeom prst="rect">
            <a:avLst/>
          </a:prstGeom>
          <a:noFill/>
          <a:ln>
            <a:noFill/>
          </a:ln>
        </p:spPr>
      </p:pic>
      <p:sp>
        <p:nvSpPr>
          <p:cNvPr id="13315" name="TextBox 3"/>
          <p:cNvSpPr txBox="1">
            <a:spLocks noChangeArrowheads="1"/>
          </p:cNvSpPr>
          <p:nvPr/>
        </p:nvSpPr>
        <p:spPr bwMode="auto">
          <a:xfrm>
            <a:off x="501842" y="1835150"/>
            <a:ext cx="3048000" cy="3911327"/>
          </a:xfrm>
          <a:prstGeom prst="rect">
            <a:avLst/>
          </a:prstGeom>
          <a:solidFill>
            <a:schemeClr val="bg1">
              <a:lumMod val="85000"/>
            </a:schemeClr>
          </a:solidFill>
          <a:ln w="9525">
            <a:solidFill>
              <a:schemeClr val="tx2"/>
            </a:solidFill>
            <a:miter lim="800000"/>
            <a:headEnd/>
            <a:tailEnd/>
          </a:ln>
        </p:spPr>
        <p:txBody>
          <a:bodyPr lIns="90170" tIns="46990" rIns="90170" bIns="46990">
            <a:spAutoFit/>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pPr>
            <a:r>
              <a:rPr lang="en-US" altLang="en-US" sz="2800" dirty="0">
                <a:solidFill>
                  <a:srgbClr val="82A2C9"/>
                </a:solidFill>
                <a:ea typeface="Cambria"/>
                <a:cs typeface="Arial" panose="020B0604020202020204" pitchFamily="34" charset="0"/>
                <a:rtl val="0"/>
              </a:rPr>
              <a:t>Parent - Teacher Partnership</a:t>
            </a:r>
          </a:p>
          <a:p>
            <a:pPr algn="ctr" eaLnBrk="1" hangingPunct="1">
              <a:buFont typeface="Arial" panose="020B0604020202020204" pitchFamily="34" charset="0"/>
              <a:buNone/>
            </a:pPr>
            <a:r>
              <a:rPr lang="en-US" altLang="en-US" sz="2800" dirty="0">
                <a:solidFill>
                  <a:srgbClr val="82A2C9"/>
                </a:solidFill>
                <a:ea typeface="Cambria"/>
                <a:cs typeface="Arial" panose="020B0604020202020204" pitchFamily="34" charset="0"/>
                <a:rtl val="0"/>
              </a:rPr>
              <a:t>Outcomes</a:t>
            </a:r>
          </a:p>
          <a:p>
            <a:pPr eaLnBrk="1" hangingPunct="1">
              <a:buFont typeface="Arial" panose="020B0604020202020204" pitchFamily="34" charset="0"/>
              <a:buNone/>
            </a:pPr>
            <a:endParaRPr lang="en-US" altLang="en-US" i="1" dirty="0">
              <a:latin typeface="Calibri" panose="020F0502020204030204" pitchFamily="34" charset="0"/>
            </a:endParaRPr>
          </a:p>
          <a:p>
            <a:pPr algn="ctr" eaLnBrk="1" hangingPunct="1">
              <a:buFont typeface="Arial" panose="020B0604020202020204" pitchFamily="34" charset="0"/>
              <a:buNone/>
            </a:pPr>
            <a:r>
              <a:rPr lang="en-US" altLang="en-US" i="1" dirty="0">
                <a:latin typeface="Calibri" panose="020F0502020204030204" pitchFamily="34" charset="0"/>
              </a:rPr>
              <a:t>Parents and teachers partnering and valuing each other’s expertise</a:t>
            </a:r>
          </a:p>
          <a:p>
            <a:pPr eaLnBrk="1" hangingPunct="1">
              <a:buFont typeface="Arial" panose="020B0604020202020204" pitchFamily="34" charset="0"/>
              <a:buNone/>
            </a:pPr>
            <a:r>
              <a:rPr lang="en-US" altLang="en-US" i="1" dirty="0">
                <a:latin typeface="Calibri" panose="020F0502020204030204" pitchFamily="34" charset="0"/>
              </a:rPr>
              <a:t> </a:t>
            </a:r>
            <a:endParaRPr lang="en-US" altLang="en-US" dirty="0">
              <a:latin typeface="Calibri" panose="020F0502020204030204" pitchFamily="34" charset="0"/>
            </a:endParaRPr>
          </a:p>
          <a:p>
            <a:pPr algn="ctr" eaLnBrk="1" hangingPunct="1">
              <a:buFont typeface="Arial" panose="020B0604020202020204" pitchFamily="34" charset="0"/>
              <a:buNone/>
            </a:pPr>
            <a:r>
              <a:rPr lang="en-US" altLang="en-US" i="1" dirty="0">
                <a:latin typeface="Calibri" panose="020F0502020204030204" pitchFamily="34" charset="0"/>
              </a:rPr>
              <a:t>Students improve </a:t>
            </a:r>
            <a:r>
              <a:rPr lang="en-US" altLang="en-US" i="1" dirty="0" smtClean="0">
                <a:latin typeface="Calibri" panose="020F0502020204030204" pitchFamily="34" charset="0"/>
              </a:rPr>
              <a:t>outcomes</a:t>
            </a:r>
            <a:endParaRPr lang="en-US" altLang="en-US" i="1" dirty="0">
              <a:latin typeface="Calibri" panose="020F0502020204030204" pitchFamily="34" charset="0"/>
            </a:endParaRPr>
          </a:p>
          <a:p>
            <a:pPr algn="ctr" eaLnBrk="1" hangingPunct="1">
              <a:buFont typeface="Arial" panose="020B0604020202020204" pitchFamily="34" charset="0"/>
              <a:buNone/>
            </a:pPr>
            <a:r>
              <a:rPr lang="en-US" altLang="en-US" dirty="0">
                <a:latin typeface="Calibri" panose="020F0502020204030204" pitchFamily="34" charset="0"/>
              </a:rPr>
              <a:t>Academically</a:t>
            </a:r>
          </a:p>
          <a:p>
            <a:pPr algn="ctr" eaLnBrk="1" hangingPunct="1">
              <a:buFont typeface="Arial" panose="020B0604020202020204" pitchFamily="34" charset="0"/>
              <a:buNone/>
            </a:pPr>
            <a:r>
              <a:rPr lang="en-US" altLang="en-US" dirty="0">
                <a:latin typeface="Calibri" panose="020F0502020204030204" pitchFamily="34" charset="0"/>
              </a:rPr>
              <a:t>Behaviorally</a:t>
            </a:r>
          </a:p>
          <a:p>
            <a:pPr algn="ctr" eaLnBrk="1" hangingPunct="1">
              <a:buFont typeface="Arial" panose="020B0604020202020204" pitchFamily="34" charset="0"/>
              <a:buNone/>
            </a:pPr>
            <a:endParaRPr lang="en-US" altLang="en-US" sz="2000"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8</a:t>
            </a:fld>
            <a:endParaRPr lang="en-US" altLang="en-US" sz="1800" dirty="0">
              <a:solidFill>
                <a:schemeClr val="tx1"/>
              </a:solidFill>
            </a:endParaRPr>
          </a:p>
        </p:txBody>
      </p:sp>
      <p:pic>
        <p:nvPicPr>
          <p:cNvPr id="13314" name="Content Placeholder 5"/>
          <p:cNvPicPr>
            <a:picLocks noGrp="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4091405" y="1128070"/>
            <a:ext cx="4750970" cy="5004405"/>
          </a:xfrm>
        </p:spPr>
      </p:pic>
      <p:sp>
        <p:nvSpPr>
          <p:cNvPr id="3" name="TextBox 2"/>
          <p:cNvSpPr txBox="1"/>
          <p:nvPr/>
        </p:nvSpPr>
        <p:spPr>
          <a:xfrm>
            <a:off x="874041" y="106853"/>
            <a:ext cx="7647384" cy="1354217"/>
          </a:xfrm>
          <a:prstGeom prst="rect">
            <a:avLst/>
          </a:prstGeom>
          <a:noFill/>
        </p:spPr>
        <p:txBody>
          <a:bodyPr wrap="square" rtlCol="0">
            <a:spAutoFit/>
          </a:bodyPr>
          <a:lstStyle/>
          <a:p>
            <a:pPr algn="ctr"/>
            <a:r>
              <a:rPr lang="en-US" altLang="en-US" sz="3200" dirty="0">
                <a:solidFill>
                  <a:srgbClr val="82A2C9"/>
                </a:solidFill>
                <a:ea typeface="Cambria"/>
                <a:cs typeface="Arial" panose="020B0604020202020204" pitchFamily="34" charset="0"/>
                <a:rtl val="0"/>
              </a:rPr>
              <a:t>Inform the School System and Learn from Parents and Teachers</a:t>
            </a:r>
          </a:p>
          <a:p>
            <a:pPr algn="ctr"/>
            <a:endParaRPr lang="en-US" dirty="0"/>
          </a:p>
        </p:txBody>
      </p:sp>
      <p:sp>
        <p:nvSpPr>
          <p:cNvPr id="4" name="Right Arrow 3"/>
          <p:cNvSpPr/>
          <p:nvPr/>
        </p:nvSpPr>
        <p:spPr bwMode="auto">
          <a:xfrm>
            <a:off x="3775323" y="2000558"/>
            <a:ext cx="1146671" cy="81665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endParaRPr>
          </a:p>
        </p:txBody>
      </p:sp>
      <p:sp>
        <p:nvSpPr>
          <p:cNvPr id="14" name="Right Arrow 13"/>
          <p:cNvSpPr/>
          <p:nvPr/>
        </p:nvSpPr>
        <p:spPr bwMode="auto">
          <a:xfrm>
            <a:off x="3775323" y="3221947"/>
            <a:ext cx="1146671" cy="81665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endParaRPr>
          </a:p>
        </p:txBody>
      </p:sp>
      <p:sp>
        <p:nvSpPr>
          <p:cNvPr id="15" name="Right Arrow 14"/>
          <p:cNvSpPr/>
          <p:nvPr/>
        </p:nvSpPr>
        <p:spPr bwMode="auto">
          <a:xfrm>
            <a:off x="3775323" y="4430878"/>
            <a:ext cx="1146671" cy="81665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9</a:t>
            </a:fld>
            <a:endParaRPr lang="en-US" altLang="en-US" sz="1800" dirty="0">
              <a:solidFill>
                <a:schemeClr val="tx1"/>
              </a:solidFill>
            </a:endParaRPr>
          </a:p>
        </p:txBody>
      </p:sp>
      <p:pic>
        <p:nvPicPr>
          <p:cNvPr id="4"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pic>
        <p:nvPicPr>
          <p:cNvPr id="2050" name="Picture 2" descr="https://upload.wikimedia.org/wikipedia/commons/thumb/5/54/Question_Noun_project_2185.svg/2000px-Question_Noun_project_2185.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548680"/>
            <a:ext cx="5472608" cy="5472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2916</TotalTime>
  <Pages>0</Pages>
  <Words>1353</Words>
  <Characters>0</Characters>
  <Application>Microsoft Office PowerPoint</Application>
  <DocSecurity>0</DocSecurity>
  <PresentationFormat>On-screen Show (4:3)</PresentationFormat>
  <Lines>0</Lines>
  <Paragraphs>179</Paragraphs>
  <Slides>12</Slides>
  <Notes>12</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12</vt:i4>
      </vt:variant>
    </vt:vector>
  </HeadingPairs>
  <TitlesOfParts>
    <vt:vector size="27" baseType="lpstr">
      <vt:lpstr>ＭＳ Ｐゴシック</vt:lpstr>
      <vt:lpstr>SimSun</vt:lpstr>
      <vt:lpstr>Arial</vt:lpstr>
      <vt:lpstr>Calibri</vt:lpstr>
      <vt:lpstr>Calibri Light</vt:lpstr>
      <vt:lpstr>Cambria</vt:lpstr>
      <vt:lpstr>Gill Sans MT</vt:lpstr>
      <vt:lpstr>Proxima Nova Regular</vt:lpstr>
      <vt:lpstr>华文中宋</vt:lpstr>
      <vt:lpstr>Times New Roman</vt:lpstr>
      <vt:lpstr>Wingdings 2</vt:lpstr>
      <vt:lpstr>Solstice_2</vt:lpstr>
      <vt:lpstr>Office Theme</vt:lpstr>
      <vt:lpstr>1_Office Theme</vt:lpstr>
      <vt:lpstr>2_Solstice_2</vt:lpstr>
      <vt:lpstr>Parent-Teacher Partnerships  for Student Success</vt:lpstr>
      <vt:lpstr>Parent-Teacher Partnerships are Important </vt:lpstr>
      <vt:lpstr>PowerPoint Presentation</vt:lpstr>
      <vt:lpstr>PowerPoint Presentation</vt:lpstr>
      <vt:lpstr>PowerPoint Presentation</vt:lpstr>
      <vt:lpstr>Every Kid Needs a Champion</vt:lpstr>
      <vt:lpstr>      LINK to CURRENT PRACTICES      </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RJ</dc:creator>
  <cp:keywords/>
  <dc:description/>
  <cp:lastModifiedBy>Meredith Wellman</cp:lastModifiedBy>
  <cp:revision>70</cp:revision>
  <cp:lastPrinted>2014-09-12T18:54:44Z</cp:lastPrinted>
  <dcterms:created xsi:type="dcterms:W3CDTF">2014-08-05T15:35:32Z</dcterms:created>
  <dcterms:modified xsi:type="dcterms:W3CDTF">2017-09-20T17:51:37Z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