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22" r:id="rId2"/>
    <p:sldMasterId id="2147483734" r:id="rId3"/>
    <p:sldMasterId id="2147483736" r:id="rId4"/>
    <p:sldMasterId id="2147483737" r:id="rId5"/>
    <p:sldMasterId id="2147483738" r:id="rId6"/>
    <p:sldMasterId id="2147483739" r:id="rId7"/>
    <p:sldMasterId id="2147483740" r:id="rId8"/>
    <p:sldMasterId id="2147483741" r:id="rId9"/>
    <p:sldMasterId id="2147483742" r:id="rId10"/>
    <p:sldMasterId id="2147483743" r:id="rId11"/>
    <p:sldMasterId id="2147483744" r:id="rId12"/>
    <p:sldMasterId id="2147483901" r:id="rId13"/>
    <p:sldMasterId id="2147483914" r:id="rId14"/>
    <p:sldMasterId id="2147484168" r:id="rId15"/>
    <p:sldMasterId id="2147484409" r:id="rId16"/>
  </p:sldMasterIdLst>
  <p:notesMasterIdLst>
    <p:notesMasterId r:id="rId29"/>
  </p:notesMasterIdLst>
  <p:sldIdLst>
    <p:sldId id="451" r:id="rId17"/>
    <p:sldId id="471" r:id="rId18"/>
    <p:sldId id="478" r:id="rId19"/>
    <p:sldId id="417" r:id="rId20"/>
    <p:sldId id="434" r:id="rId21"/>
    <p:sldId id="425" r:id="rId22"/>
    <p:sldId id="477" r:id="rId23"/>
    <p:sldId id="472" r:id="rId24"/>
    <p:sldId id="473" r:id="rId25"/>
    <p:sldId id="474" r:id="rId26"/>
    <p:sldId id="475" r:id="rId27"/>
    <p:sldId id="479" r:id="rId28"/>
  </p:sldIdLst>
  <p:sldSz cx="9144000" cy="6858000" type="screen4x3"/>
  <p:notesSz cx="7315200" cy="96012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Batang" panose="02030600000101010101" pitchFamily="18" charset="-127"/>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Batang" panose="02030600000101010101" pitchFamily="18" charset="-127"/>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Batang" panose="02030600000101010101" pitchFamily="18" charset="-127"/>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Batang" panose="02030600000101010101" pitchFamily="18" charset="-127"/>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Batang" panose="02030600000101010101" pitchFamily="18" charset="-127"/>
        <a:cs typeface="+mn-cs"/>
      </a:defRPr>
    </a:lvl5pPr>
    <a:lvl6pPr marL="2286000" algn="l" defTabSz="914400" rtl="0" eaLnBrk="1" latinLnBrk="0" hangingPunct="1">
      <a:defRPr kern="1200">
        <a:solidFill>
          <a:schemeClr val="tx1"/>
        </a:solidFill>
        <a:latin typeface="Arial" panose="020B0604020202020204" pitchFamily="34" charset="0"/>
        <a:ea typeface="Batang" panose="02030600000101010101" pitchFamily="18" charset="-127"/>
        <a:cs typeface="+mn-cs"/>
      </a:defRPr>
    </a:lvl6pPr>
    <a:lvl7pPr marL="2743200" algn="l" defTabSz="914400" rtl="0" eaLnBrk="1" latinLnBrk="0" hangingPunct="1">
      <a:defRPr kern="1200">
        <a:solidFill>
          <a:schemeClr val="tx1"/>
        </a:solidFill>
        <a:latin typeface="Arial" panose="020B0604020202020204" pitchFamily="34" charset="0"/>
        <a:ea typeface="Batang" panose="02030600000101010101" pitchFamily="18" charset="-127"/>
        <a:cs typeface="+mn-cs"/>
      </a:defRPr>
    </a:lvl7pPr>
    <a:lvl8pPr marL="3200400" algn="l" defTabSz="914400" rtl="0" eaLnBrk="1" latinLnBrk="0" hangingPunct="1">
      <a:defRPr kern="1200">
        <a:solidFill>
          <a:schemeClr val="tx1"/>
        </a:solidFill>
        <a:latin typeface="Arial" panose="020B0604020202020204" pitchFamily="34" charset="0"/>
        <a:ea typeface="Batang" panose="02030600000101010101" pitchFamily="18" charset="-127"/>
        <a:cs typeface="+mn-cs"/>
      </a:defRPr>
    </a:lvl8pPr>
    <a:lvl9pPr marL="3657600" algn="l" defTabSz="914400" rtl="0" eaLnBrk="1" latinLnBrk="0" hangingPunct="1">
      <a:defRPr kern="1200">
        <a:solidFill>
          <a:schemeClr val="tx1"/>
        </a:solidFill>
        <a:latin typeface="Arial" panose="020B0604020202020204" pitchFamily="34" charset="0"/>
        <a:ea typeface="Batang" panose="02030600000101010101" pitchFamily="18" charset="-127"/>
        <a:cs typeface="+mn-cs"/>
      </a:defRPr>
    </a:lvl9pPr>
  </p:defaultTextStyle>
  <p:extLst>
    <p:ext uri="{EFAFB233-063F-42B5-8137-9DF3F51BA10A}">
      <p15:sldGuideLst xmlns:p15="http://schemas.microsoft.com/office/powerpoint/2012/main">
        <p15:guide id="1" orient="horz" pos="2177">
          <p15:clr>
            <a:srgbClr val="A4A3A4"/>
          </p15:clr>
        </p15:guide>
        <p15:guide id="2"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CC"/>
    <a:srgbClr val="FF9900"/>
    <a:srgbClr val="FCBB18"/>
    <a:srgbClr val="660066"/>
    <a:srgbClr val="0033CC"/>
    <a:srgbClr val="D3562F"/>
    <a:srgbClr val="F2EAB4"/>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236" autoAdjust="0"/>
  </p:normalViewPr>
  <p:slideViewPr>
    <p:cSldViewPr>
      <p:cViewPr varScale="1">
        <p:scale>
          <a:sx n="64" d="100"/>
          <a:sy n="64" d="100"/>
        </p:scale>
        <p:origin x="2964" y="66"/>
      </p:cViewPr>
      <p:guideLst>
        <p:guide orient="horz" pos="2177"/>
        <p:guide pos="2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FA918-1E79-4132-931A-34EB147CD0B0}" type="doc">
      <dgm:prSet loTypeId="urn:microsoft.com/office/officeart/2005/8/layout/vList3" loCatId="list" qsTypeId="urn:microsoft.com/office/officeart/2005/8/quickstyle/simple1" qsCatId="simple" csTypeId="urn:microsoft.com/office/officeart/2005/8/colors/accent0_1" csCatId="mainScheme" phldr="1"/>
      <dgm:spPr/>
    </dgm:pt>
    <dgm:pt modelId="{D68EAF13-FBF8-4DA7-8D4A-E65130DE9466}">
      <dgm:prSet phldrT="[Text]"/>
      <dgm:spPr/>
      <dgm:t>
        <a:bodyPr/>
        <a:lstStyle/>
        <a:p>
          <a:r>
            <a:rPr lang="en-US" dirty="0" smtClean="0"/>
            <a:t>Respect</a:t>
          </a:r>
          <a:endParaRPr lang="en-US" dirty="0"/>
        </a:p>
      </dgm:t>
    </dgm:pt>
    <dgm:pt modelId="{6F7F6174-73BF-476E-ACD9-9BDEBE628016}" type="parTrans" cxnId="{71786A49-4C50-4349-B9F1-A83F925A248D}">
      <dgm:prSet/>
      <dgm:spPr/>
      <dgm:t>
        <a:bodyPr/>
        <a:lstStyle/>
        <a:p>
          <a:endParaRPr lang="en-US"/>
        </a:p>
      </dgm:t>
    </dgm:pt>
    <dgm:pt modelId="{931CEE13-E31B-43DB-B318-F4830927DC1B}" type="sibTrans" cxnId="{71786A49-4C50-4349-B9F1-A83F925A248D}">
      <dgm:prSet/>
      <dgm:spPr/>
      <dgm:t>
        <a:bodyPr/>
        <a:lstStyle/>
        <a:p>
          <a:endParaRPr lang="en-US"/>
        </a:p>
      </dgm:t>
    </dgm:pt>
    <dgm:pt modelId="{08746BB2-1150-4431-9675-99C51FEF751B}">
      <dgm:prSet phldrT="[Text]"/>
      <dgm:spPr/>
      <dgm:t>
        <a:bodyPr/>
        <a:lstStyle/>
        <a:p>
          <a:r>
            <a:rPr lang="en-US" dirty="0" smtClean="0"/>
            <a:t>Communication</a:t>
          </a:r>
          <a:endParaRPr lang="en-US" dirty="0"/>
        </a:p>
      </dgm:t>
    </dgm:pt>
    <dgm:pt modelId="{800A2CC0-D2AA-4FA9-8C7C-1332663C7165}" type="parTrans" cxnId="{D88B940E-A906-42F3-B72F-15A68568426B}">
      <dgm:prSet/>
      <dgm:spPr/>
      <dgm:t>
        <a:bodyPr/>
        <a:lstStyle/>
        <a:p>
          <a:endParaRPr lang="en-US"/>
        </a:p>
      </dgm:t>
    </dgm:pt>
    <dgm:pt modelId="{EF91FACE-9E23-4392-B3A2-B4C332FE63D7}" type="sibTrans" cxnId="{D88B940E-A906-42F3-B72F-15A68568426B}">
      <dgm:prSet/>
      <dgm:spPr/>
      <dgm:t>
        <a:bodyPr/>
        <a:lstStyle/>
        <a:p>
          <a:endParaRPr lang="en-US"/>
        </a:p>
      </dgm:t>
    </dgm:pt>
    <dgm:pt modelId="{2DF2BD29-1EE4-4D51-B638-27EB199A1E99}">
      <dgm:prSet phldrT="[Text]"/>
      <dgm:spPr/>
      <dgm:t>
        <a:bodyPr/>
        <a:lstStyle/>
        <a:p>
          <a:r>
            <a:rPr lang="en-US" dirty="0" smtClean="0"/>
            <a:t>Equality</a:t>
          </a:r>
          <a:endParaRPr lang="en-US" dirty="0"/>
        </a:p>
      </dgm:t>
    </dgm:pt>
    <dgm:pt modelId="{19878602-D0C5-4022-9FCD-8F8103F1453C}" type="parTrans" cxnId="{F16E128A-9EA9-4331-8D15-1286FDA39D5C}">
      <dgm:prSet/>
      <dgm:spPr/>
      <dgm:t>
        <a:bodyPr/>
        <a:lstStyle/>
        <a:p>
          <a:endParaRPr lang="en-US"/>
        </a:p>
      </dgm:t>
    </dgm:pt>
    <dgm:pt modelId="{2AA092F3-93B9-4289-AEC9-78787260DA76}" type="sibTrans" cxnId="{F16E128A-9EA9-4331-8D15-1286FDA39D5C}">
      <dgm:prSet/>
      <dgm:spPr/>
      <dgm:t>
        <a:bodyPr/>
        <a:lstStyle/>
        <a:p>
          <a:endParaRPr lang="en-US"/>
        </a:p>
      </dgm:t>
    </dgm:pt>
    <dgm:pt modelId="{1D45B46D-5A2C-49D7-8F57-81EA73FD4CDB}">
      <dgm:prSet/>
      <dgm:spPr/>
      <dgm:t>
        <a:bodyPr/>
        <a:lstStyle/>
        <a:p>
          <a:r>
            <a:rPr lang="en-US" dirty="0" smtClean="0"/>
            <a:t>Competence</a:t>
          </a:r>
          <a:endParaRPr lang="en-US" dirty="0"/>
        </a:p>
      </dgm:t>
    </dgm:pt>
    <dgm:pt modelId="{BFB27C30-F0B6-43E8-AAB9-7E5D05B4198F}" type="parTrans" cxnId="{77A920BE-C62E-4FF5-822D-66A8F0D64E72}">
      <dgm:prSet/>
      <dgm:spPr/>
      <dgm:t>
        <a:bodyPr/>
        <a:lstStyle/>
        <a:p>
          <a:endParaRPr lang="en-US"/>
        </a:p>
      </dgm:t>
    </dgm:pt>
    <dgm:pt modelId="{33BD9776-C4B1-4B1D-852D-891FD13BDC58}" type="sibTrans" cxnId="{77A920BE-C62E-4FF5-822D-66A8F0D64E72}">
      <dgm:prSet/>
      <dgm:spPr/>
      <dgm:t>
        <a:bodyPr/>
        <a:lstStyle/>
        <a:p>
          <a:endParaRPr lang="en-US"/>
        </a:p>
      </dgm:t>
    </dgm:pt>
    <dgm:pt modelId="{89FBAF94-EB7E-4E01-83FA-17F82D3A6538}">
      <dgm:prSet/>
      <dgm:spPr/>
      <dgm:t>
        <a:bodyPr/>
        <a:lstStyle/>
        <a:p>
          <a:r>
            <a:rPr lang="en-US" dirty="0" smtClean="0"/>
            <a:t>Commitment</a:t>
          </a:r>
          <a:endParaRPr lang="en-US" dirty="0"/>
        </a:p>
      </dgm:t>
    </dgm:pt>
    <dgm:pt modelId="{B5652127-44DD-4030-B041-2443226EBB6B}" type="parTrans" cxnId="{865C79A6-E1AF-41E3-BA78-2782CE8F48DD}">
      <dgm:prSet/>
      <dgm:spPr/>
      <dgm:t>
        <a:bodyPr/>
        <a:lstStyle/>
        <a:p>
          <a:endParaRPr lang="en-US"/>
        </a:p>
      </dgm:t>
    </dgm:pt>
    <dgm:pt modelId="{E0B5F817-78C7-4744-897B-ECF9D152B677}" type="sibTrans" cxnId="{865C79A6-E1AF-41E3-BA78-2782CE8F48DD}">
      <dgm:prSet/>
      <dgm:spPr/>
      <dgm:t>
        <a:bodyPr/>
        <a:lstStyle/>
        <a:p>
          <a:endParaRPr lang="en-US"/>
        </a:p>
      </dgm:t>
    </dgm:pt>
    <dgm:pt modelId="{D4902718-6C2F-425B-9765-FFCA8E40092D}">
      <dgm:prSet/>
      <dgm:spPr/>
      <dgm:t>
        <a:bodyPr/>
        <a:lstStyle/>
        <a:p>
          <a:r>
            <a:rPr lang="en-US" dirty="0" smtClean="0"/>
            <a:t>Advocacy</a:t>
          </a:r>
          <a:endParaRPr lang="en-US" dirty="0"/>
        </a:p>
      </dgm:t>
    </dgm:pt>
    <dgm:pt modelId="{0EAB43E3-6112-471E-844D-86308EB6F0E3}" type="parTrans" cxnId="{29E87FBE-2CFC-4AFD-80B2-A4E98C83F3F3}">
      <dgm:prSet/>
      <dgm:spPr/>
      <dgm:t>
        <a:bodyPr/>
        <a:lstStyle/>
        <a:p>
          <a:endParaRPr lang="en-US"/>
        </a:p>
      </dgm:t>
    </dgm:pt>
    <dgm:pt modelId="{6CE96359-9C1E-4EC5-98B4-D87C49AEF686}" type="sibTrans" cxnId="{29E87FBE-2CFC-4AFD-80B2-A4E98C83F3F3}">
      <dgm:prSet/>
      <dgm:spPr/>
      <dgm:t>
        <a:bodyPr/>
        <a:lstStyle/>
        <a:p>
          <a:endParaRPr lang="en-US"/>
        </a:p>
      </dgm:t>
    </dgm:pt>
    <dgm:pt modelId="{656E4813-E251-4234-92E7-9CC3653F330D}" type="pres">
      <dgm:prSet presAssocID="{C1FFA918-1E79-4132-931A-34EB147CD0B0}" presName="linearFlow" presStyleCnt="0">
        <dgm:presLayoutVars>
          <dgm:dir/>
          <dgm:resizeHandles val="exact"/>
        </dgm:presLayoutVars>
      </dgm:prSet>
      <dgm:spPr/>
    </dgm:pt>
    <dgm:pt modelId="{EFD076CF-718F-491F-B3EF-17FF4117EF33}" type="pres">
      <dgm:prSet presAssocID="{D68EAF13-FBF8-4DA7-8D4A-E65130DE9466}" presName="composite" presStyleCnt="0"/>
      <dgm:spPr/>
    </dgm:pt>
    <dgm:pt modelId="{8E53AF8C-6BA4-4EA1-B275-5473E011D388}" type="pres">
      <dgm:prSet presAssocID="{D68EAF13-FBF8-4DA7-8D4A-E65130DE9466}" presName="imgShp" presStyleLbl="fgImgPlace1" presStyleIdx="0" presStyleCnt="6"/>
      <dgm:spPr>
        <a:prstGeom prst="flowChartConnector">
          <a:avLst/>
        </a:prstGeom>
        <a:solidFill>
          <a:srgbClr val="7030A0"/>
        </a:solidFill>
      </dgm:spPr>
    </dgm:pt>
    <dgm:pt modelId="{72B28BEE-4CA3-4793-A90E-3C4240B8768B}" type="pres">
      <dgm:prSet presAssocID="{D68EAF13-FBF8-4DA7-8D4A-E65130DE9466}" presName="txShp" presStyleLbl="node1" presStyleIdx="0" presStyleCnt="6" custScaleY="106712">
        <dgm:presLayoutVars>
          <dgm:bulletEnabled val="1"/>
        </dgm:presLayoutVars>
      </dgm:prSet>
      <dgm:spPr/>
      <dgm:t>
        <a:bodyPr/>
        <a:lstStyle/>
        <a:p>
          <a:endParaRPr lang="en-US"/>
        </a:p>
      </dgm:t>
    </dgm:pt>
    <dgm:pt modelId="{7C27C4B3-E8D9-4482-85DE-D439C8284626}" type="pres">
      <dgm:prSet presAssocID="{931CEE13-E31B-43DB-B318-F4830927DC1B}" presName="spacing" presStyleCnt="0"/>
      <dgm:spPr/>
    </dgm:pt>
    <dgm:pt modelId="{884CF967-FC5E-4957-BAFF-91B7F9CB8F21}" type="pres">
      <dgm:prSet presAssocID="{08746BB2-1150-4431-9675-99C51FEF751B}" presName="composite" presStyleCnt="0"/>
      <dgm:spPr/>
    </dgm:pt>
    <dgm:pt modelId="{896CE6DC-A2CF-46EF-9998-1C3901A69A55}" type="pres">
      <dgm:prSet presAssocID="{08746BB2-1150-4431-9675-99C51FEF751B}" presName="imgShp" presStyleLbl="fgImgPlace1" presStyleIdx="1" presStyleCnt="6"/>
      <dgm:spPr>
        <a:solidFill>
          <a:srgbClr val="7030A0"/>
        </a:solidFill>
      </dgm:spPr>
    </dgm:pt>
    <dgm:pt modelId="{9B277E7B-8ABD-4ACE-B9F4-2EADB94D4F45}" type="pres">
      <dgm:prSet presAssocID="{08746BB2-1150-4431-9675-99C51FEF751B}" presName="txShp" presStyleLbl="node1" presStyleIdx="1" presStyleCnt="6">
        <dgm:presLayoutVars>
          <dgm:bulletEnabled val="1"/>
        </dgm:presLayoutVars>
      </dgm:prSet>
      <dgm:spPr/>
      <dgm:t>
        <a:bodyPr/>
        <a:lstStyle/>
        <a:p>
          <a:endParaRPr lang="en-US"/>
        </a:p>
      </dgm:t>
    </dgm:pt>
    <dgm:pt modelId="{0010C9A0-4876-4090-B8F7-E8EE9C6DC675}" type="pres">
      <dgm:prSet presAssocID="{EF91FACE-9E23-4392-B3A2-B4C332FE63D7}" presName="spacing" presStyleCnt="0"/>
      <dgm:spPr/>
    </dgm:pt>
    <dgm:pt modelId="{C9BDD988-A155-4F3F-BB00-C2413BE2957C}" type="pres">
      <dgm:prSet presAssocID="{2DF2BD29-1EE4-4D51-B638-27EB199A1E99}" presName="composite" presStyleCnt="0"/>
      <dgm:spPr/>
    </dgm:pt>
    <dgm:pt modelId="{00D17B78-ED21-4E57-8419-3500A76C4C30}" type="pres">
      <dgm:prSet presAssocID="{2DF2BD29-1EE4-4D51-B638-27EB199A1E99}" presName="imgShp" presStyleLbl="fgImgPlace1" presStyleIdx="2" presStyleCnt="6"/>
      <dgm:spPr>
        <a:solidFill>
          <a:srgbClr val="7030A0"/>
        </a:solidFill>
      </dgm:spPr>
    </dgm:pt>
    <dgm:pt modelId="{25277B73-04B3-448D-BB80-02E807518FF4}" type="pres">
      <dgm:prSet presAssocID="{2DF2BD29-1EE4-4D51-B638-27EB199A1E99}" presName="txShp" presStyleLbl="node1" presStyleIdx="2" presStyleCnt="6">
        <dgm:presLayoutVars>
          <dgm:bulletEnabled val="1"/>
        </dgm:presLayoutVars>
      </dgm:prSet>
      <dgm:spPr/>
      <dgm:t>
        <a:bodyPr/>
        <a:lstStyle/>
        <a:p>
          <a:endParaRPr lang="en-US"/>
        </a:p>
      </dgm:t>
    </dgm:pt>
    <dgm:pt modelId="{369FAD8D-614D-4452-A5CD-B7343FFFAD5B}" type="pres">
      <dgm:prSet presAssocID="{2AA092F3-93B9-4289-AEC9-78787260DA76}" presName="spacing" presStyleCnt="0"/>
      <dgm:spPr/>
    </dgm:pt>
    <dgm:pt modelId="{8F602850-1053-42FE-9295-3087436E4EC0}" type="pres">
      <dgm:prSet presAssocID="{1D45B46D-5A2C-49D7-8F57-81EA73FD4CDB}" presName="composite" presStyleCnt="0"/>
      <dgm:spPr/>
    </dgm:pt>
    <dgm:pt modelId="{CF94C4E2-6D6B-4390-9A97-B2EBE98FC605}" type="pres">
      <dgm:prSet presAssocID="{1D45B46D-5A2C-49D7-8F57-81EA73FD4CDB}" presName="imgShp" presStyleLbl="fgImgPlace1" presStyleIdx="3" presStyleCnt="6"/>
      <dgm:spPr>
        <a:solidFill>
          <a:srgbClr val="7030A0"/>
        </a:solidFill>
      </dgm:spPr>
    </dgm:pt>
    <dgm:pt modelId="{66CB3E4E-627E-4E59-9259-FF80FFB564AB}" type="pres">
      <dgm:prSet presAssocID="{1D45B46D-5A2C-49D7-8F57-81EA73FD4CDB}" presName="txShp" presStyleLbl="node1" presStyleIdx="3" presStyleCnt="6">
        <dgm:presLayoutVars>
          <dgm:bulletEnabled val="1"/>
        </dgm:presLayoutVars>
      </dgm:prSet>
      <dgm:spPr/>
      <dgm:t>
        <a:bodyPr/>
        <a:lstStyle/>
        <a:p>
          <a:endParaRPr lang="en-US"/>
        </a:p>
      </dgm:t>
    </dgm:pt>
    <dgm:pt modelId="{C8F249CE-E8CC-4EFA-8340-4063F0822550}" type="pres">
      <dgm:prSet presAssocID="{33BD9776-C4B1-4B1D-852D-891FD13BDC58}" presName="spacing" presStyleCnt="0"/>
      <dgm:spPr/>
    </dgm:pt>
    <dgm:pt modelId="{1AC4B942-22F1-4ADD-BEE4-DA35774A5964}" type="pres">
      <dgm:prSet presAssocID="{89FBAF94-EB7E-4E01-83FA-17F82D3A6538}" presName="composite" presStyleCnt="0"/>
      <dgm:spPr/>
    </dgm:pt>
    <dgm:pt modelId="{C8A1FFA7-275C-46FF-8C39-40D6EDB70055}" type="pres">
      <dgm:prSet presAssocID="{89FBAF94-EB7E-4E01-83FA-17F82D3A6538}" presName="imgShp" presStyleLbl="fgImgPlace1" presStyleIdx="4" presStyleCnt="6"/>
      <dgm:spPr>
        <a:solidFill>
          <a:srgbClr val="7030A0"/>
        </a:solidFill>
      </dgm:spPr>
    </dgm:pt>
    <dgm:pt modelId="{A71F2292-6CF8-45B2-AEF0-BB8B35CAACA7}" type="pres">
      <dgm:prSet presAssocID="{89FBAF94-EB7E-4E01-83FA-17F82D3A6538}" presName="txShp" presStyleLbl="node1" presStyleIdx="4" presStyleCnt="6">
        <dgm:presLayoutVars>
          <dgm:bulletEnabled val="1"/>
        </dgm:presLayoutVars>
      </dgm:prSet>
      <dgm:spPr/>
      <dgm:t>
        <a:bodyPr/>
        <a:lstStyle/>
        <a:p>
          <a:endParaRPr lang="en-US"/>
        </a:p>
      </dgm:t>
    </dgm:pt>
    <dgm:pt modelId="{2687805F-A99A-4F2D-AA3B-D9D947DF10BF}" type="pres">
      <dgm:prSet presAssocID="{E0B5F817-78C7-4744-897B-ECF9D152B677}" presName="spacing" presStyleCnt="0"/>
      <dgm:spPr/>
    </dgm:pt>
    <dgm:pt modelId="{02002EA1-146D-4937-B42D-A2600FBEA98B}" type="pres">
      <dgm:prSet presAssocID="{D4902718-6C2F-425B-9765-FFCA8E40092D}" presName="composite" presStyleCnt="0"/>
      <dgm:spPr/>
    </dgm:pt>
    <dgm:pt modelId="{51ADDD9F-3BE0-47D1-8FE1-8D7BD6E93C4C}" type="pres">
      <dgm:prSet presAssocID="{D4902718-6C2F-425B-9765-FFCA8E40092D}" presName="imgShp" presStyleLbl="fgImgPlace1" presStyleIdx="5" presStyleCnt="6"/>
      <dgm:spPr>
        <a:solidFill>
          <a:srgbClr val="7030A0"/>
        </a:solidFill>
      </dgm:spPr>
    </dgm:pt>
    <dgm:pt modelId="{0612A5F0-204E-4F81-AA85-DB23CAC91A16}" type="pres">
      <dgm:prSet presAssocID="{D4902718-6C2F-425B-9765-FFCA8E40092D}" presName="txShp" presStyleLbl="node1" presStyleIdx="5" presStyleCnt="6">
        <dgm:presLayoutVars>
          <dgm:bulletEnabled val="1"/>
        </dgm:presLayoutVars>
      </dgm:prSet>
      <dgm:spPr/>
      <dgm:t>
        <a:bodyPr/>
        <a:lstStyle/>
        <a:p>
          <a:endParaRPr lang="en-US"/>
        </a:p>
      </dgm:t>
    </dgm:pt>
  </dgm:ptLst>
  <dgm:cxnLst>
    <dgm:cxn modelId="{330EA2CB-44C1-478C-AFDC-A30BCD6CE404}" type="presOf" srcId="{1D45B46D-5A2C-49D7-8F57-81EA73FD4CDB}" destId="{66CB3E4E-627E-4E59-9259-FF80FFB564AB}" srcOrd="0" destOrd="0" presId="urn:microsoft.com/office/officeart/2005/8/layout/vList3"/>
    <dgm:cxn modelId="{4FBB1FCF-DD9F-404C-8D12-80EA87E43CB6}" type="presOf" srcId="{2DF2BD29-1EE4-4D51-B638-27EB199A1E99}" destId="{25277B73-04B3-448D-BB80-02E807518FF4}" srcOrd="0" destOrd="0" presId="urn:microsoft.com/office/officeart/2005/8/layout/vList3"/>
    <dgm:cxn modelId="{D88B940E-A906-42F3-B72F-15A68568426B}" srcId="{C1FFA918-1E79-4132-931A-34EB147CD0B0}" destId="{08746BB2-1150-4431-9675-99C51FEF751B}" srcOrd="1" destOrd="0" parTransId="{800A2CC0-D2AA-4FA9-8C7C-1332663C7165}" sibTransId="{EF91FACE-9E23-4392-B3A2-B4C332FE63D7}"/>
    <dgm:cxn modelId="{9C31F630-1257-451A-983C-FB12C6730AEF}" type="presOf" srcId="{D4902718-6C2F-425B-9765-FFCA8E40092D}" destId="{0612A5F0-204E-4F81-AA85-DB23CAC91A16}" srcOrd="0" destOrd="0" presId="urn:microsoft.com/office/officeart/2005/8/layout/vList3"/>
    <dgm:cxn modelId="{100F875B-BF5C-418D-90DD-348E370BD9A0}" type="presOf" srcId="{D68EAF13-FBF8-4DA7-8D4A-E65130DE9466}" destId="{72B28BEE-4CA3-4793-A90E-3C4240B8768B}" srcOrd="0" destOrd="0" presId="urn:microsoft.com/office/officeart/2005/8/layout/vList3"/>
    <dgm:cxn modelId="{44519032-4529-44C2-BEE6-B7AB5BDC7C55}" type="presOf" srcId="{89FBAF94-EB7E-4E01-83FA-17F82D3A6538}" destId="{A71F2292-6CF8-45B2-AEF0-BB8B35CAACA7}" srcOrd="0" destOrd="0" presId="urn:microsoft.com/office/officeart/2005/8/layout/vList3"/>
    <dgm:cxn modelId="{E784F468-A22B-4EA1-A827-D35FEE1679B1}" type="presOf" srcId="{C1FFA918-1E79-4132-931A-34EB147CD0B0}" destId="{656E4813-E251-4234-92E7-9CC3653F330D}" srcOrd="0" destOrd="0" presId="urn:microsoft.com/office/officeart/2005/8/layout/vList3"/>
    <dgm:cxn modelId="{29E87FBE-2CFC-4AFD-80B2-A4E98C83F3F3}" srcId="{C1FFA918-1E79-4132-931A-34EB147CD0B0}" destId="{D4902718-6C2F-425B-9765-FFCA8E40092D}" srcOrd="5" destOrd="0" parTransId="{0EAB43E3-6112-471E-844D-86308EB6F0E3}" sibTransId="{6CE96359-9C1E-4EC5-98B4-D87C49AEF686}"/>
    <dgm:cxn modelId="{77A920BE-C62E-4FF5-822D-66A8F0D64E72}" srcId="{C1FFA918-1E79-4132-931A-34EB147CD0B0}" destId="{1D45B46D-5A2C-49D7-8F57-81EA73FD4CDB}" srcOrd="3" destOrd="0" parTransId="{BFB27C30-F0B6-43E8-AAB9-7E5D05B4198F}" sibTransId="{33BD9776-C4B1-4B1D-852D-891FD13BDC58}"/>
    <dgm:cxn modelId="{C9FE8979-2D79-4E54-BBD3-D5F7CC2633B3}" type="presOf" srcId="{08746BB2-1150-4431-9675-99C51FEF751B}" destId="{9B277E7B-8ABD-4ACE-B9F4-2EADB94D4F45}" srcOrd="0" destOrd="0" presId="urn:microsoft.com/office/officeart/2005/8/layout/vList3"/>
    <dgm:cxn modelId="{F16E128A-9EA9-4331-8D15-1286FDA39D5C}" srcId="{C1FFA918-1E79-4132-931A-34EB147CD0B0}" destId="{2DF2BD29-1EE4-4D51-B638-27EB199A1E99}" srcOrd="2" destOrd="0" parTransId="{19878602-D0C5-4022-9FCD-8F8103F1453C}" sibTransId="{2AA092F3-93B9-4289-AEC9-78787260DA76}"/>
    <dgm:cxn modelId="{865C79A6-E1AF-41E3-BA78-2782CE8F48DD}" srcId="{C1FFA918-1E79-4132-931A-34EB147CD0B0}" destId="{89FBAF94-EB7E-4E01-83FA-17F82D3A6538}" srcOrd="4" destOrd="0" parTransId="{B5652127-44DD-4030-B041-2443226EBB6B}" sibTransId="{E0B5F817-78C7-4744-897B-ECF9D152B677}"/>
    <dgm:cxn modelId="{71786A49-4C50-4349-B9F1-A83F925A248D}" srcId="{C1FFA918-1E79-4132-931A-34EB147CD0B0}" destId="{D68EAF13-FBF8-4DA7-8D4A-E65130DE9466}" srcOrd="0" destOrd="0" parTransId="{6F7F6174-73BF-476E-ACD9-9BDEBE628016}" sibTransId="{931CEE13-E31B-43DB-B318-F4830927DC1B}"/>
    <dgm:cxn modelId="{42D31EB9-EDDD-4E15-9382-E1E8DF088EAC}" type="presParOf" srcId="{656E4813-E251-4234-92E7-9CC3653F330D}" destId="{EFD076CF-718F-491F-B3EF-17FF4117EF33}" srcOrd="0" destOrd="0" presId="urn:microsoft.com/office/officeart/2005/8/layout/vList3"/>
    <dgm:cxn modelId="{6A955A15-6A5C-4E97-9474-581676B2868F}" type="presParOf" srcId="{EFD076CF-718F-491F-B3EF-17FF4117EF33}" destId="{8E53AF8C-6BA4-4EA1-B275-5473E011D388}" srcOrd="0" destOrd="0" presId="urn:microsoft.com/office/officeart/2005/8/layout/vList3"/>
    <dgm:cxn modelId="{6A7DDD65-A508-4365-B741-E7522B95207C}" type="presParOf" srcId="{EFD076CF-718F-491F-B3EF-17FF4117EF33}" destId="{72B28BEE-4CA3-4793-A90E-3C4240B8768B}" srcOrd="1" destOrd="0" presId="urn:microsoft.com/office/officeart/2005/8/layout/vList3"/>
    <dgm:cxn modelId="{EEC52055-660F-4C29-A13B-6185D024A909}" type="presParOf" srcId="{656E4813-E251-4234-92E7-9CC3653F330D}" destId="{7C27C4B3-E8D9-4482-85DE-D439C8284626}" srcOrd="1" destOrd="0" presId="urn:microsoft.com/office/officeart/2005/8/layout/vList3"/>
    <dgm:cxn modelId="{56712DBA-4D81-4F5E-B581-7275EF886B3D}" type="presParOf" srcId="{656E4813-E251-4234-92E7-9CC3653F330D}" destId="{884CF967-FC5E-4957-BAFF-91B7F9CB8F21}" srcOrd="2" destOrd="0" presId="urn:microsoft.com/office/officeart/2005/8/layout/vList3"/>
    <dgm:cxn modelId="{1D1ED004-26AA-4719-9D56-F4387F0EDB22}" type="presParOf" srcId="{884CF967-FC5E-4957-BAFF-91B7F9CB8F21}" destId="{896CE6DC-A2CF-46EF-9998-1C3901A69A55}" srcOrd="0" destOrd="0" presId="urn:microsoft.com/office/officeart/2005/8/layout/vList3"/>
    <dgm:cxn modelId="{A374C510-B21A-456A-B3DF-BB549F4B92F4}" type="presParOf" srcId="{884CF967-FC5E-4957-BAFF-91B7F9CB8F21}" destId="{9B277E7B-8ABD-4ACE-B9F4-2EADB94D4F45}" srcOrd="1" destOrd="0" presId="urn:microsoft.com/office/officeart/2005/8/layout/vList3"/>
    <dgm:cxn modelId="{2AE7E786-3DFF-4396-BC9E-9BF98D1B7522}" type="presParOf" srcId="{656E4813-E251-4234-92E7-9CC3653F330D}" destId="{0010C9A0-4876-4090-B8F7-E8EE9C6DC675}" srcOrd="3" destOrd="0" presId="urn:microsoft.com/office/officeart/2005/8/layout/vList3"/>
    <dgm:cxn modelId="{E0BF5C0F-80B4-4F00-B8C6-7030E55470CA}" type="presParOf" srcId="{656E4813-E251-4234-92E7-9CC3653F330D}" destId="{C9BDD988-A155-4F3F-BB00-C2413BE2957C}" srcOrd="4" destOrd="0" presId="urn:microsoft.com/office/officeart/2005/8/layout/vList3"/>
    <dgm:cxn modelId="{7188B8D8-4E8E-40C8-9540-84111506CF31}" type="presParOf" srcId="{C9BDD988-A155-4F3F-BB00-C2413BE2957C}" destId="{00D17B78-ED21-4E57-8419-3500A76C4C30}" srcOrd="0" destOrd="0" presId="urn:microsoft.com/office/officeart/2005/8/layout/vList3"/>
    <dgm:cxn modelId="{2809E2E3-61B1-4870-8396-B1C18C96BB68}" type="presParOf" srcId="{C9BDD988-A155-4F3F-BB00-C2413BE2957C}" destId="{25277B73-04B3-448D-BB80-02E807518FF4}" srcOrd="1" destOrd="0" presId="urn:microsoft.com/office/officeart/2005/8/layout/vList3"/>
    <dgm:cxn modelId="{2EB29F6F-5ADC-4B7E-ABAE-647E3F9ED70B}" type="presParOf" srcId="{656E4813-E251-4234-92E7-9CC3653F330D}" destId="{369FAD8D-614D-4452-A5CD-B7343FFFAD5B}" srcOrd="5" destOrd="0" presId="urn:microsoft.com/office/officeart/2005/8/layout/vList3"/>
    <dgm:cxn modelId="{9C1CB5AF-CEC4-4F95-AE2B-B9928A84B0F9}" type="presParOf" srcId="{656E4813-E251-4234-92E7-9CC3653F330D}" destId="{8F602850-1053-42FE-9295-3087436E4EC0}" srcOrd="6" destOrd="0" presId="urn:microsoft.com/office/officeart/2005/8/layout/vList3"/>
    <dgm:cxn modelId="{C27AA808-89FD-4497-B45B-AD80245689D5}" type="presParOf" srcId="{8F602850-1053-42FE-9295-3087436E4EC0}" destId="{CF94C4E2-6D6B-4390-9A97-B2EBE98FC605}" srcOrd="0" destOrd="0" presId="urn:microsoft.com/office/officeart/2005/8/layout/vList3"/>
    <dgm:cxn modelId="{1EFE6070-E7CB-4F14-A780-F076FF138ABA}" type="presParOf" srcId="{8F602850-1053-42FE-9295-3087436E4EC0}" destId="{66CB3E4E-627E-4E59-9259-FF80FFB564AB}" srcOrd="1" destOrd="0" presId="urn:microsoft.com/office/officeart/2005/8/layout/vList3"/>
    <dgm:cxn modelId="{834376EC-CC4B-43E3-8AAD-EA0FB0DD6527}" type="presParOf" srcId="{656E4813-E251-4234-92E7-9CC3653F330D}" destId="{C8F249CE-E8CC-4EFA-8340-4063F0822550}" srcOrd="7" destOrd="0" presId="urn:microsoft.com/office/officeart/2005/8/layout/vList3"/>
    <dgm:cxn modelId="{65D685AD-0469-445C-A09B-18B1B94E3C69}" type="presParOf" srcId="{656E4813-E251-4234-92E7-9CC3653F330D}" destId="{1AC4B942-22F1-4ADD-BEE4-DA35774A5964}" srcOrd="8" destOrd="0" presId="urn:microsoft.com/office/officeart/2005/8/layout/vList3"/>
    <dgm:cxn modelId="{A278A7AB-EABB-4009-8C84-CBAC2F40EB45}" type="presParOf" srcId="{1AC4B942-22F1-4ADD-BEE4-DA35774A5964}" destId="{C8A1FFA7-275C-46FF-8C39-40D6EDB70055}" srcOrd="0" destOrd="0" presId="urn:microsoft.com/office/officeart/2005/8/layout/vList3"/>
    <dgm:cxn modelId="{284FAB56-9567-4769-97E4-D4F684B0AB7F}" type="presParOf" srcId="{1AC4B942-22F1-4ADD-BEE4-DA35774A5964}" destId="{A71F2292-6CF8-45B2-AEF0-BB8B35CAACA7}" srcOrd="1" destOrd="0" presId="urn:microsoft.com/office/officeart/2005/8/layout/vList3"/>
    <dgm:cxn modelId="{1A06F538-098A-4E79-BBD8-08DCC3B536A2}" type="presParOf" srcId="{656E4813-E251-4234-92E7-9CC3653F330D}" destId="{2687805F-A99A-4F2D-AA3B-D9D947DF10BF}" srcOrd="9" destOrd="0" presId="urn:microsoft.com/office/officeart/2005/8/layout/vList3"/>
    <dgm:cxn modelId="{B9C82ADA-F8E0-4E2C-9EF8-DF07B9868DA8}" type="presParOf" srcId="{656E4813-E251-4234-92E7-9CC3653F330D}" destId="{02002EA1-146D-4937-B42D-A2600FBEA98B}" srcOrd="10" destOrd="0" presId="urn:microsoft.com/office/officeart/2005/8/layout/vList3"/>
    <dgm:cxn modelId="{BF154834-C20A-481B-8982-C653466E0385}" type="presParOf" srcId="{02002EA1-146D-4937-B42D-A2600FBEA98B}" destId="{51ADDD9F-3BE0-47D1-8FE1-8D7BD6E93C4C}" srcOrd="0" destOrd="0" presId="urn:microsoft.com/office/officeart/2005/8/layout/vList3"/>
    <dgm:cxn modelId="{A3991D7E-C52F-45D6-8301-823F6233F23F}" type="presParOf" srcId="{02002EA1-146D-4937-B42D-A2600FBEA98B}" destId="{0612A5F0-204E-4F81-AA85-DB23CAC91A1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FA918-1E79-4132-931A-34EB147CD0B0}" type="doc">
      <dgm:prSet loTypeId="urn:microsoft.com/office/officeart/2005/8/layout/vList3" loCatId="list" qsTypeId="urn:microsoft.com/office/officeart/2005/8/quickstyle/simple1" qsCatId="simple" csTypeId="urn:microsoft.com/office/officeart/2005/8/colors/accent0_1" csCatId="mainScheme" phldr="1"/>
      <dgm:spPr/>
    </dgm:pt>
    <dgm:pt modelId="{D68EAF13-FBF8-4DA7-8D4A-E65130DE9466}">
      <dgm:prSet phldrT="[Text]"/>
      <dgm:spPr/>
      <dgm:t>
        <a:bodyPr/>
        <a:lstStyle/>
        <a:p>
          <a:r>
            <a:rPr lang="en-US" dirty="0" smtClean="0"/>
            <a:t>Decision-Making</a:t>
          </a:r>
          <a:endParaRPr lang="en-US" dirty="0"/>
        </a:p>
      </dgm:t>
    </dgm:pt>
    <dgm:pt modelId="{6F7F6174-73BF-476E-ACD9-9BDEBE628016}" type="parTrans" cxnId="{71786A49-4C50-4349-B9F1-A83F925A248D}">
      <dgm:prSet/>
      <dgm:spPr/>
      <dgm:t>
        <a:bodyPr/>
        <a:lstStyle/>
        <a:p>
          <a:endParaRPr lang="en-US"/>
        </a:p>
      </dgm:t>
    </dgm:pt>
    <dgm:pt modelId="{931CEE13-E31B-43DB-B318-F4830927DC1B}" type="sibTrans" cxnId="{71786A49-4C50-4349-B9F1-A83F925A248D}">
      <dgm:prSet/>
      <dgm:spPr/>
      <dgm:t>
        <a:bodyPr/>
        <a:lstStyle/>
        <a:p>
          <a:endParaRPr lang="en-US"/>
        </a:p>
      </dgm:t>
    </dgm:pt>
    <dgm:pt modelId="{08746BB2-1150-4431-9675-99C51FEF751B}">
      <dgm:prSet phldrT="[Text]"/>
      <dgm:spPr/>
      <dgm:t>
        <a:bodyPr/>
        <a:lstStyle/>
        <a:p>
          <a:r>
            <a:rPr lang="en-US" dirty="0" smtClean="0"/>
            <a:t>Parenting</a:t>
          </a:r>
          <a:endParaRPr lang="en-US" dirty="0"/>
        </a:p>
      </dgm:t>
    </dgm:pt>
    <dgm:pt modelId="{800A2CC0-D2AA-4FA9-8C7C-1332663C7165}" type="parTrans" cxnId="{D88B940E-A906-42F3-B72F-15A68568426B}">
      <dgm:prSet/>
      <dgm:spPr/>
      <dgm:t>
        <a:bodyPr/>
        <a:lstStyle/>
        <a:p>
          <a:endParaRPr lang="en-US"/>
        </a:p>
      </dgm:t>
    </dgm:pt>
    <dgm:pt modelId="{EF91FACE-9E23-4392-B3A2-B4C332FE63D7}" type="sibTrans" cxnId="{D88B940E-A906-42F3-B72F-15A68568426B}">
      <dgm:prSet/>
      <dgm:spPr/>
      <dgm:t>
        <a:bodyPr/>
        <a:lstStyle/>
        <a:p>
          <a:endParaRPr lang="en-US"/>
        </a:p>
      </dgm:t>
    </dgm:pt>
    <dgm:pt modelId="{2DF2BD29-1EE4-4D51-B638-27EB199A1E99}">
      <dgm:prSet phldrT="[Text]"/>
      <dgm:spPr/>
      <dgm:t>
        <a:bodyPr/>
        <a:lstStyle/>
        <a:p>
          <a:r>
            <a:rPr lang="en-US" dirty="0" smtClean="0"/>
            <a:t>Learning At Home</a:t>
          </a:r>
          <a:endParaRPr lang="en-US" dirty="0"/>
        </a:p>
      </dgm:t>
    </dgm:pt>
    <dgm:pt modelId="{19878602-D0C5-4022-9FCD-8F8103F1453C}" type="parTrans" cxnId="{F16E128A-9EA9-4331-8D15-1286FDA39D5C}">
      <dgm:prSet/>
      <dgm:spPr/>
      <dgm:t>
        <a:bodyPr/>
        <a:lstStyle/>
        <a:p>
          <a:endParaRPr lang="en-US"/>
        </a:p>
      </dgm:t>
    </dgm:pt>
    <dgm:pt modelId="{2AA092F3-93B9-4289-AEC9-78787260DA76}" type="sibTrans" cxnId="{F16E128A-9EA9-4331-8D15-1286FDA39D5C}">
      <dgm:prSet/>
      <dgm:spPr/>
      <dgm:t>
        <a:bodyPr/>
        <a:lstStyle/>
        <a:p>
          <a:endParaRPr lang="en-US"/>
        </a:p>
      </dgm:t>
    </dgm:pt>
    <dgm:pt modelId="{1D45B46D-5A2C-49D7-8F57-81EA73FD4CDB}">
      <dgm:prSet/>
      <dgm:spPr/>
      <dgm:t>
        <a:bodyPr/>
        <a:lstStyle/>
        <a:p>
          <a:r>
            <a:rPr lang="en-US" dirty="0" smtClean="0"/>
            <a:t>Volunteering</a:t>
          </a:r>
          <a:endParaRPr lang="en-US" dirty="0"/>
        </a:p>
      </dgm:t>
    </dgm:pt>
    <dgm:pt modelId="{BFB27C30-F0B6-43E8-AAB9-7E5D05B4198F}" type="parTrans" cxnId="{77A920BE-C62E-4FF5-822D-66A8F0D64E72}">
      <dgm:prSet/>
      <dgm:spPr/>
      <dgm:t>
        <a:bodyPr/>
        <a:lstStyle/>
        <a:p>
          <a:endParaRPr lang="en-US"/>
        </a:p>
      </dgm:t>
    </dgm:pt>
    <dgm:pt modelId="{33BD9776-C4B1-4B1D-852D-891FD13BDC58}" type="sibTrans" cxnId="{77A920BE-C62E-4FF5-822D-66A8F0D64E72}">
      <dgm:prSet/>
      <dgm:spPr/>
      <dgm:t>
        <a:bodyPr/>
        <a:lstStyle/>
        <a:p>
          <a:endParaRPr lang="en-US"/>
        </a:p>
      </dgm:t>
    </dgm:pt>
    <dgm:pt modelId="{89FBAF94-EB7E-4E01-83FA-17F82D3A6538}">
      <dgm:prSet/>
      <dgm:spPr/>
      <dgm:t>
        <a:bodyPr/>
        <a:lstStyle/>
        <a:p>
          <a:r>
            <a:rPr lang="en-US" dirty="0" smtClean="0"/>
            <a:t>Collaborating with the Community</a:t>
          </a:r>
          <a:endParaRPr lang="en-US" dirty="0"/>
        </a:p>
      </dgm:t>
    </dgm:pt>
    <dgm:pt modelId="{B5652127-44DD-4030-B041-2443226EBB6B}" type="parTrans" cxnId="{865C79A6-E1AF-41E3-BA78-2782CE8F48DD}">
      <dgm:prSet/>
      <dgm:spPr/>
      <dgm:t>
        <a:bodyPr/>
        <a:lstStyle/>
        <a:p>
          <a:endParaRPr lang="en-US"/>
        </a:p>
      </dgm:t>
    </dgm:pt>
    <dgm:pt modelId="{E0B5F817-78C7-4744-897B-ECF9D152B677}" type="sibTrans" cxnId="{865C79A6-E1AF-41E3-BA78-2782CE8F48DD}">
      <dgm:prSet/>
      <dgm:spPr/>
      <dgm:t>
        <a:bodyPr/>
        <a:lstStyle/>
        <a:p>
          <a:endParaRPr lang="en-US"/>
        </a:p>
      </dgm:t>
    </dgm:pt>
    <dgm:pt modelId="{DE0CFB80-198C-483F-B181-3C4EFD84A797}">
      <dgm:prSet/>
      <dgm:spPr/>
      <dgm:t>
        <a:bodyPr/>
        <a:lstStyle/>
        <a:p>
          <a:r>
            <a:rPr lang="en-US" dirty="0" smtClean="0"/>
            <a:t>Communicating</a:t>
          </a:r>
          <a:endParaRPr lang="en-US" dirty="0"/>
        </a:p>
      </dgm:t>
    </dgm:pt>
    <dgm:pt modelId="{EC4EB1A5-FC53-4BDF-87AC-ED025ECE040B}" type="parTrans" cxnId="{3FB29507-68C2-4888-9703-0A92D6918862}">
      <dgm:prSet/>
      <dgm:spPr/>
      <dgm:t>
        <a:bodyPr/>
        <a:lstStyle/>
        <a:p>
          <a:endParaRPr lang="en-US"/>
        </a:p>
      </dgm:t>
    </dgm:pt>
    <dgm:pt modelId="{12AC9E4A-DDE4-45DC-85F7-1FFBDFC92114}" type="sibTrans" cxnId="{3FB29507-68C2-4888-9703-0A92D6918862}">
      <dgm:prSet/>
      <dgm:spPr/>
      <dgm:t>
        <a:bodyPr/>
        <a:lstStyle/>
        <a:p>
          <a:endParaRPr lang="en-US"/>
        </a:p>
      </dgm:t>
    </dgm:pt>
    <dgm:pt modelId="{656E4813-E251-4234-92E7-9CC3653F330D}" type="pres">
      <dgm:prSet presAssocID="{C1FFA918-1E79-4132-931A-34EB147CD0B0}" presName="linearFlow" presStyleCnt="0">
        <dgm:presLayoutVars>
          <dgm:dir/>
          <dgm:resizeHandles val="exact"/>
        </dgm:presLayoutVars>
      </dgm:prSet>
      <dgm:spPr/>
    </dgm:pt>
    <dgm:pt modelId="{8A563B8F-97B7-4558-9278-4CEDFDDC5A63}" type="pres">
      <dgm:prSet presAssocID="{DE0CFB80-198C-483F-B181-3C4EFD84A797}" presName="composite" presStyleCnt="0"/>
      <dgm:spPr/>
    </dgm:pt>
    <dgm:pt modelId="{51392301-606F-4F0B-88A3-08122AD32A47}" type="pres">
      <dgm:prSet presAssocID="{DE0CFB80-198C-483F-B181-3C4EFD84A797}" presName="imgShp" presStyleLbl="fgImgPlace1" presStyleIdx="0" presStyleCnt="6"/>
      <dgm:spPr>
        <a:solidFill>
          <a:srgbClr val="7030A0"/>
        </a:solidFill>
      </dgm:spPr>
    </dgm:pt>
    <dgm:pt modelId="{1292B490-FB1B-4FD7-AB94-EA41230A773A}" type="pres">
      <dgm:prSet presAssocID="{DE0CFB80-198C-483F-B181-3C4EFD84A797}" presName="txShp" presStyleLbl="node1" presStyleIdx="0" presStyleCnt="6">
        <dgm:presLayoutVars>
          <dgm:bulletEnabled val="1"/>
        </dgm:presLayoutVars>
      </dgm:prSet>
      <dgm:spPr/>
      <dgm:t>
        <a:bodyPr/>
        <a:lstStyle/>
        <a:p>
          <a:endParaRPr lang="en-US"/>
        </a:p>
      </dgm:t>
    </dgm:pt>
    <dgm:pt modelId="{19A584B6-6193-4F1B-B3DB-0600662CA117}" type="pres">
      <dgm:prSet presAssocID="{12AC9E4A-DDE4-45DC-85F7-1FFBDFC92114}" presName="spacing" presStyleCnt="0"/>
      <dgm:spPr/>
    </dgm:pt>
    <dgm:pt modelId="{EFD076CF-718F-491F-B3EF-17FF4117EF33}" type="pres">
      <dgm:prSet presAssocID="{D68EAF13-FBF8-4DA7-8D4A-E65130DE9466}" presName="composite" presStyleCnt="0"/>
      <dgm:spPr/>
    </dgm:pt>
    <dgm:pt modelId="{8E53AF8C-6BA4-4EA1-B275-5473E011D388}" type="pres">
      <dgm:prSet presAssocID="{D68EAF13-FBF8-4DA7-8D4A-E65130DE9466}" presName="imgShp" presStyleLbl="fgImgPlace1" presStyleIdx="1" presStyleCnt="6"/>
      <dgm:spPr>
        <a:solidFill>
          <a:srgbClr val="7030A0"/>
        </a:solidFill>
      </dgm:spPr>
    </dgm:pt>
    <dgm:pt modelId="{72B28BEE-4CA3-4793-A90E-3C4240B8768B}" type="pres">
      <dgm:prSet presAssocID="{D68EAF13-FBF8-4DA7-8D4A-E65130DE9466}" presName="txShp" presStyleLbl="node1" presStyleIdx="1" presStyleCnt="6" custScaleY="106712">
        <dgm:presLayoutVars>
          <dgm:bulletEnabled val="1"/>
        </dgm:presLayoutVars>
      </dgm:prSet>
      <dgm:spPr/>
      <dgm:t>
        <a:bodyPr/>
        <a:lstStyle/>
        <a:p>
          <a:endParaRPr lang="en-US"/>
        </a:p>
      </dgm:t>
    </dgm:pt>
    <dgm:pt modelId="{7C27C4B3-E8D9-4482-85DE-D439C8284626}" type="pres">
      <dgm:prSet presAssocID="{931CEE13-E31B-43DB-B318-F4830927DC1B}" presName="spacing" presStyleCnt="0"/>
      <dgm:spPr/>
    </dgm:pt>
    <dgm:pt modelId="{884CF967-FC5E-4957-BAFF-91B7F9CB8F21}" type="pres">
      <dgm:prSet presAssocID="{08746BB2-1150-4431-9675-99C51FEF751B}" presName="composite" presStyleCnt="0"/>
      <dgm:spPr/>
    </dgm:pt>
    <dgm:pt modelId="{896CE6DC-A2CF-46EF-9998-1C3901A69A55}" type="pres">
      <dgm:prSet presAssocID="{08746BB2-1150-4431-9675-99C51FEF751B}" presName="imgShp" presStyleLbl="fgImgPlace1" presStyleIdx="2" presStyleCnt="6"/>
      <dgm:spPr>
        <a:solidFill>
          <a:srgbClr val="7030A0"/>
        </a:solidFill>
      </dgm:spPr>
    </dgm:pt>
    <dgm:pt modelId="{9B277E7B-8ABD-4ACE-B9F4-2EADB94D4F45}" type="pres">
      <dgm:prSet presAssocID="{08746BB2-1150-4431-9675-99C51FEF751B}" presName="txShp" presStyleLbl="node1" presStyleIdx="2" presStyleCnt="6">
        <dgm:presLayoutVars>
          <dgm:bulletEnabled val="1"/>
        </dgm:presLayoutVars>
      </dgm:prSet>
      <dgm:spPr/>
      <dgm:t>
        <a:bodyPr/>
        <a:lstStyle/>
        <a:p>
          <a:endParaRPr lang="en-US"/>
        </a:p>
      </dgm:t>
    </dgm:pt>
    <dgm:pt modelId="{0010C9A0-4876-4090-B8F7-E8EE9C6DC675}" type="pres">
      <dgm:prSet presAssocID="{EF91FACE-9E23-4392-B3A2-B4C332FE63D7}" presName="spacing" presStyleCnt="0"/>
      <dgm:spPr/>
    </dgm:pt>
    <dgm:pt modelId="{C9BDD988-A155-4F3F-BB00-C2413BE2957C}" type="pres">
      <dgm:prSet presAssocID="{2DF2BD29-1EE4-4D51-B638-27EB199A1E99}" presName="composite" presStyleCnt="0"/>
      <dgm:spPr/>
    </dgm:pt>
    <dgm:pt modelId="{00D17B78-ED21-4E57-8419-3500A76C4C30}" type="pres">
      <dgm:prSet presAssocID="{2DF2BD29-1EE4-4D51-B638-27EB199A1E99}" presName="imgShp" presStyleLbl="fgImgPlace1" presStyleIdx="3" presStyleCnt="6"/>
      <dgm:spPr>
        <a:solidFill>
          <a:srgbClr val="7030A0"/>
        </a:solidFill>
      </dgm:spPr>
    </dgm:pt>
    <dgm:pt modelId="{25277B73-04B3-448D-BB80-02E807518FF4}" type="pres">
      <dgm:prSet presAssocID="{2DF2BD29-1EE4-4D51-B638-27EB199A1E99}" presName="txShp" presStyleLbl="node1" presStyleIdx="3" presStyleCnt="6">
        <dgm:presLayoutVars>
          <dgm:bulletEnabled val="1"/>
        </dgm:presLayoutVars>
      </dgm:prSet>
      <dgm:spPr/>
      <dgm:t>
        <a:bodyPr/>
        <a:lstStyle/>
        <a:p>
          <a:endParaRPr lang="en-US"/>
        </a:p>
      </dgm:t>
    </dgm:pt>
    <dgm:pt modelId="{369FAD8D-614D-4452-A5CD-B7343FFFAD5B}" type="pres">
      <dgm:prSet presAssocID="{2AA092F3-93B9-4289-AEC9-78787260DA76}" presName="spacing" presStyleCnt="0"/>
      <dgm:spPr/>
    </dgm:pt>
    <dgm:pt modelId="{8F602850-1053-42FE-9295-3087436E4EC0}" type="pres">
      <dgm:prSet presAssocID="{1D45B46D-5A2C-49D7-8F57-81EA73FD4CDB}" presName="composite" presStyleCnt="0"/>
      <dgm:spPr/>
    </dgm:pt>
    <dgm:pt modelId="{CF94C4E2-6D6B-4390-9A97-B2EBE98FC605}" type="pres">
      <dgm:prSet presAssocID="{1D45B46D-5A2C-49D7-8F57-81EA73FD4CDB}" presName="imgShp" presStyleLbl="fgImgPlace1" presStyleIdx="4" presStyleCnt="6"/>
      <dgm:spPr>
        <a:solidFill>
          <a:srgbClr val="7030A0"/>
        </a:solidFill>
      </dgm:spPr>
    </dgm:pt>
    <dgm:pt modelId="{66CB3E4E-627E-4E59-9259-FF80FFB564AB}" type="pres">
      <dgm:prSet presAssocID="{1D45B46D-5A2C-49D7-8F57-81EA73FD4CDB}" presName="txShp" presStyleLbl="node1" presStyleIdx="4" presStyleCnt="6">
        <dgm:presLayoutVars>
          <dgm:bulletEnabled val="1"/>
        </dgm:presLayoutVars>
      </dgm:prSet>
      <dgm:spPr/>
      <dgm:t>
        <a:bodyPr/>
        <a:lstStyle/>
        <a:p>
          <a:endParaRPr lang="en-US"/>
        </a:p>
      </dgm:t>
    </dgm:pt>
    <dgm:pt modelId="{C8F249CE-E8CC-4EFA-8340-4063F0822550}" type="pres">
      <dgm:prSet presAssocID="{33BD9776-C4B1-4B1D-852D-891FD13BDC58}" presName="spacing" presStyleCnt="0"/>
      <dgm:spPr/>
    </dgm:pt>
    <dgm:pt modelId="{1AC4B942-22F1-4ADD-BEE4-DA35774A5964}" type="pres">
      <dgm:prSet presAssocID="{89FBAF94-EB7E-4E01-83FA-17F82D3A6538}" presName="composite" presStyleCnt="0"/>
      <dgm:spPr/>
    </dgm:pt>
    <dgm:pt modelId="{C8A1FFA7-275C-46FF-8C39-40D6EDB70055}" type="pres">
      <dgm:prSet presAssocID="{89FBAF94-EB7E-4E01-83FA-17F82D3A6538}" presName="imgShp" presStyleLbl="fgImgPlace1" presStyleIdx="5" presStyleCnt="6"/>
      <dgm:spPr>
        <a:solidFill>
          <a:srgbClr val="7030A0"/>
        </a:solidFill>
      </dgm:spPr>
    </dgm:pt>
    <dgm:pt modelId="{A71F2292-6CF8-45B2-AEF0-BB8B35CAACA7}" type="pres">
      <dgm:prSet presAssocID="{89FBAF94-EB7E-4E01-83FA-17F82D3A6538}" presName="txShp" presStyleLbl="node1" presStyleIdx="5" presStyleCnt="6">
        <dgm:presLayoutVars>
          <dgm:bulletEnabled val="1"/>
        </dgm:presLayoutVars>
      </dgm:prSet>
      <dgm:spPr/>
      <dgm:t>
        <a:bodyPr/>
        <a:lstStyle/>
        <a:p>
          <a:endParaRPr lang="en-US"/>
        </a:p>
      </dgm:t>
    </dgm:pt>
  </dgm:ptLst>
  <dgm:cxnLst>
    <dgm:cxn modelId="{85B68E68-7D26-4E0A-8DB4-B91AE167726F}" type="presOf" srcId="{08746BB2-1150-4431-9675-99C51FEF751B}" destId="{9B277E7B-8ABD-4ACE-B9F4-2EADB94D4F45}" srcOrd="0" destOrd="0" presId="urn:microsoft.com/office/officeart/2005/8/layout/vList3"/>
    <dgm:cxn modelId="{3FB29507-68C2-4888-9703-0A92D6918862}" srcId="{C1FFA918-1E79-4132-931A-34EB147CD0B0}" destId="{DE0CFB80-198C-483F-B181-3C4EFD84A797}" srcOrd="0" destOrd="0" parTransId="{EC4EB1A5-FC53-4BDF-87AC-ED025ECE040B}" sibTransId="{12AC9E4A-DDE4-45DC-85F7-1FFBDFC92114}"/>
    <dgm:cxn modelId="{975CF558-2B6A-428E-AF9C-E24D2103D411}" type="presOf" srcId="{89FBAF94-EB7E-4E01-83FA-17F82D3A6538}" destId="{A71F2292-6CF8-45B2-AEF0-BB8B35CAACA7}" srcOrd="0" destOrd="0" presId="urn:microsoft.com/office/officeart/2005/8/layout/vList3"/>
    <dgm:cxn modelId="{D88B940E-A906-42F3-B72F-15A68568426B}" srcId="{C1FFA918-1E79-4132-931A-34EB147CD0B0}" destId="{08746BB2-1150-4431-9675-99C51FEF751B}" srcOrd="2" destOrd="0" parTransId="{800A2CC0-D2AA-4FA9-8C7C-1332663C7165}" sibTransId="{EF91FACE-9E23-4392-B3A2-B4C332FE63D7}"/>
    <dgm:cxn modelId="{5128187F-8FDA-49B3-B1B1-5048134EA71D}" type="presOf" srcId="{1D45B46D-5A2C-49D7-8F57-81EA73FD4CDB}" destId="{66CB3E4E-627E-4E59-9259-FF80FFB564AB}" srcOrd="0" destOrd="0" presId="urn:microsoft.com/office/officeart/2005/8/layout/vList3"/>
    <dgm:cxn modelId="{77A920BE-C62E-4FF5-822D-66A8F0D64E72}" srcId="{C1FFA918-1E79-4132-931A-34EB147CD0B0}" destId="{1D45B46D-5A2C-49D7-8F57-81EA73FD4CDB}" srcOrd="4" destOrd="0" parTransId="{BFB27C30-F0B6-43E8-AAB9-7E5D05B4198F}" sibTransId="{33BD9776-C4B1-4B1D-852D-891FD13BDC58}"/>
    <dgm:cxn modelId="{F16E128A-9EA9-4331-8D15-1286FDA39D5C}" srcId="{C1FFA918-1E79-4132-931A-34EB147CD0B0}" destId="{2DF2BD29-1EE4-4D51-B638-27EB199A1E99}" srcOrd="3" destOrd="0" parTransId="{19878602-D0C5-4022-9FCD-8F8103F1453C}" sibTransId="{2AA092F3-93B9-4289-AEC9-78787260DA76}"/>
    <dgm:cxn modelId="{DACA62B3-EFBA-46BC-8A7A-70B8D895C3D0}" type="presOf" srcId="{D68EAF13-FBF8-4DA7-8D4A-E65130DE9466}" destId="{72B28BEE-4CA3-4793-A90E-3C4240B8768B}" srcOrd="0" destOrd="0" presId="urn:microsoft.com/office/officeart/2005/8/layout/vList3"/>
    <dgm:cxn modelId="{DE82F4E9-7149-4510-B57B-029CFF681B7C}" type="presOf" srcId="{C1FFA918-1E79-4132-931A-34EB147CD0B0}" destId="{656E4813-E251-4234-92E7-9CC3653F330D}" srcOrd="0" destOrd="0" presId="urn:microsoft.com/office/officeart/2005/8/layout/vList3"/>
    <dgm:cxn modelId="{865C79A6-E1AF-41E3-BA78-2782CE8F48DD}" srcId="{C1FFA918-1E79-4132-931A-34EB147CD0B0}" destId="{89FBAF94-EB7E-4E01-83FA-17F82D3A6538}" srcOrd="5" destOrd="0" parTransId="{B5652127-44DD-4030-B041-2443226EBB6B}" sibTransId="{E0B5F817-78C7-4744-897B-ECF9D152B677}"/>
    <dgm:cxn modelId="{71786A49-4C50-4349-B9F1-A83F925A248D}" srcId="{C1FFA918-1E79-4132-931A-34EB147CD0B0}" destId="{D68EAF13-FBF8-4DA7-8D4A-E65130DE9466}" srcOrd="1" destOrd="0" parTransId="{6F7F6174-73BF-476E-ACD9-9BDEBE628016}" sibTransId="{931CEE13-E31B-43DB-B318-F4830927DC1B}"/>
    <dgm:cxn modelId="{7FF45728-F6AC-49F6-A37A-8F091D344B55}" type="presOf" srcId="{DE0CFB80-198C-483F-B181-3C4EFD84A797}" destId="{1292B490-FB1B-4FD7-AB94-EA41230A773A}" srcOrd="0" destOrd="0" presId="urn:microsoft.com/office/officeart/2005/8/layout/vList3"/>
    <dgm:cxn modelId="{D4C4ADB6-DE79-4C1B-B615-64A34E5F4577}" type="presOf" srcId="{2DF2BD29-1EE4-4D51-B638-27EB199A1E99}" destId="{25277B73-04B3-448D-BB80-02E807518FF4}" srcOrd="0" destOrd="0" presId="urn:microsoft.com/office/officeart/2005/8/layout/vList3"/>
    <dgm:cxn modelId="{A959F1C7-E042-425B-A475-EBD5BDFDA97B}" type="presParOf" srcId="{656E4813-E251-4234-92E7-9CC3653F330D}" destId="{8A563B8F-97B7-4558-9278-4CEDFDDC5A63}" srcOrd="0" destOrd="0" presId="urn:microsoft.com/office/officeart/2005/8/layout/vList3"/>
    <dgm:cxn modelId="{EA87CD70-31FA-43C6-B343-FD768A616837}" type="presParOf" srcId="{8A563B8F-97B7-4558-9278-4CEDFDDC5A63}" destId="{51392301-606F-4F0B-88A3-08122AD32A47}" srcOrd="0" destOrd="0" presId="urn:microsoft.com/office/officeart/2005/8/layout/vList3"/>
    <dgm:cxn modelId="{22ACE39B-17CB-48AE-B81A-4C7EEA2A70FC}" type="presParOf" srcId="{8A563B8F-97B7-4558-9278-4CEDFDDC5A63}" destId="{1292B490-FB1B-4FD7-AB94-EA41230A773A}" srcOrd="1" destOrd="0" presId="urn:microsoft.com/office/officeart/2005/8/layout/vList3"/>
    <dgm:cxn modelId="{9720F5E9-9C07-4649-859E-A34E6412A270}" type="presParOf" srcId="{656E4813-E251-4234-92E7-9CC3653F330D}" destId="{19A584B6-6193-4F1B-B3DB-0600662CA117}" srcOrd="1" destOrd="0" presId="urn:microsoft.com/office/officeart/2005/8/layout/vList3"/>
    <dgm:cxn modelId="{76812D4D-2D58-47BE-B6AD-00D253495061}" type="presParOf" srcId="{656E4813-E251-4234-92E7-9CC3653F330D}" destId="{EFD076CF-718F-491F-B3EF-17FF4117EF33}" srcOrd="2" destOrd="0" presId="urn:microsoft.com/office/officeart/2005/8/layout/vList3"/>
    <dgm:cxn modelId="{A67C6F8A-CE53-482E-95F4-3CF55BFA02C0}" type="presParOf" srcId="{EFD076CF-718F-491F-B3EF-17FF4117EF33}" destId="{8E53AF8C-6BA4-4EA1-B275-5473E011D388}" srcOrd="0" destOrd="0" presId="urn:microsoft.com/office/officeart/2005/8/layout/vList3"/>
    <dgm:cxn modelId="{DC6636BE-A2C7-432C-BD22-F67DAEF40D75}" type="presParOf" srcId="{EFD076CF-718F-491F-B3EF-17FF4117EF33}" destId="{72B28BEE-4CA3-4793-A90E-3C4240B8768B}" srcOrd="1" destOrd="0" presId="urn:microsoft.com/office/officeart/2005/8/layout/vList3"/>
    <dgm:cxn modelId="{D093C7C2-B5CA-41B1-90AD-579CA0E1B7AA}" type="presParOf" srcId="{656E4813-E251-4234-92E7-9CC3653F330D}" destId="{7C27C4B3-E8D9-4482-85DE-D439C8284626}" srcOrd="3" destOrd="0" presId="urn:microsoft.com/office/officeart/2005/8/layout/vList3"/>
    <dgm:cxn modelId="{78F06CE5-3E0D-4361-8F8B-D3BC27EE4807}" type="presParOf" srcId="{656E4813-E251-4234-92E7-9CC3653F330D}" destId="{884CF967-FC5E-4957-BAFF-91B7F9CB8F21}" srcOrd="4" destOrd="0" presId="urn:microsoft.com/office/officeart/2005/8/layout/vList3"/>
    <dgm:cxn modelId="{CE4316C4-5870-48DF-8D39-8E19A7739D52}" type="presParOf" srcId="{884CF967-FC5E-4957-BAFF-91B7F9CB8F21}" destId="{896CE6DC-A2CF-46EF-9998-1C3901A69A55}" srcOrd="0" destOrd="0" presId="urn:microsoft.com/office/officeart/2005/8/layout/vList3"/>
    <dgm:cxn modelId="{021A2276-E942-407A-AAD1-685CCA8EE207}" type="presParOf" srcId="{884CF967-FC5E-4957-BAFF-91B7F9CB8F21}" destId="{9B277E7B-8ABD-4ACE-B9F4-2EADB94D4F45}" srcOrd="1" destOrd="0" presId="urn:microsoft.com/office/officeart/2005/8/layout/vList3"/>
    <dgm:cxn modelId="{0B400A75-2442-4984-9D91-5122C2198184}" type="presParOf" srcId="{656E4813-E251-4234-92E7-9CC3653F330D}" destId="{0010C9A0-4876-4090-B8F7-E8EE9C6DC675}" srcOrd="5" destOrd="0" presId="urn:microsoft.com/office/officeart/2005/8/layout/vList3"/>
    <dgm:cxn modelId="{0BA578DD-9826-4DAD-80A3-2D5C7E97769E}" type="presParOf" srcId="{656E4813-E251-4234-92E7-9CC3653F330D}" destId="{C9BDD988-A155-4F3F-BB00-C2413BE2957C}" srcOrd="6" destOrd="0" presId="urn:microsoft.com/office/officeart/2005/8/layout/vList3"/>
    <dgm:cxn modelId="{528CFA28-6A37-421F-B9BC-AE509D3B0C1E}" type="presParOf" srcId="{C9BDD988-A155-4F3F-BB00-C2413BE2957C}" destId="{00D17B78-ED21-4E57-8419-3500A76C4C30}" srcOrd="0" destOrd="0" presId="urn:microsoft.com/office/officeart/2005/8/layout/vList3"/>
    <dgm:cxn modelId="{82EED5A4-D1EE-4858-A4A7-568DC0D694BA}" type="presParOf" srcId="{C9BDD988-A155-4F3F-BB00-C2413BE2957C}" destId="{25277B73-04B3-448D-BB80-02E807518FF4}" srcOrd="1" destOrd="0" presId="urn:microsoft.com/office/officeart/2005/8/layout/vList3"/>
    <dgm:cxn modelId="{CC78379B-DB57-4964-8C9A-4BC6587BFA6D}" type="presParOf" srcId="{656E4813-E251-4234-92E7-9CC3653F330D}" destId="{369FAD8D-614D-4452-A5CD-B7343FFFAD5B}" srcOrd="7" destOrd="0" presId="urn:microsoft.com/office/officeart/2005/8/layout/vList3"/>
    <dgm:cxn modelId="{A186A439-A40F-46E8-ACC9-5187F5A41EDB}" type="presParOf" srcId="{656E4813-E251-4234-92E7-9CC3653F330D}" destId="{8F602850-1053-42FE-9295-3087436E4EC0}" srcOrd="8" destOrd="0" presId="urn:microsoft.com/office/officeart/2005/8/layout/vList3"/>
    <dgm:cxn modelId="{230521B0-1D06-4D7C-BC94-38DB45F9FF88}" type="presParOf" srcId="{8F602850-1053-42FE-9295-3087436E4EC0}" destId="{CF94C4E2-6D6B-4390-9A97-B2EBE98FC605}" srcOrd="0" destOrd="0" presId="urn:microsoft.com/office/officeart/2005/8/layout/vList3"/>
    <dgm:cxn modelId="{988239B5-E677-4104-8A88-A264D37EAABC}" type="presParOf" srcId="{8F602850-1053-42FE-9295-3087436E4EC0}" destId="{66CB3E4E-627E-4E59-9259-FF80FFB564AB}" srcOrd="1" destOrd="0" presId="urn:microsoft.com/office/officeart/2005/8/layout/vList3"/>
    <dgm:cxn modelId="{01EE5416-D16F-42AC-9960-C521C83BEFBB}" type="presParOf" srcId="{656E4813-E251-4234-92E7-9CC3653F330D}" destId="{C8F249CE-E8CC-4EFA-8340-4063F0822550}" srcOrd="9" destOrd="0" presId="urn:microsoft.com/office/officeart/2005/8/layout/vList3"/>
    <dgm:cxn modelId="{9F980B52-4997-45F9-9233-109EE47049B5}" type="presParOf" srcId="{656E4813-E251-4234-92E7-9CC3653F330D}" destId="{1AC4B942-22F1-4ADD-BEE4-DA35774A5964}" srcOrd="10" destOrd="0" presId="urn:microsoft.com/office/officeart/2005/8/layout/vList3"/>
    <dgm:cxn modelId="{7E5F4E29-6F3C-454E-862D-7DD2A9607AAE}" type="presParOf" srcId="{1AC4B942-22F1-4ADD-BEE4-DA35774A5964}" destId="{C8A1FFA7-275C-46FF-8C39-40D6EDB70055}" srcOrd="0" destOrd="0" presId="urn:microsoft.com/office/officeart/2005/8/layout/vList3"/>
    <dgm:cxn modelId="{87B217B5-A1D9-4224-BB8D-7857223E8724}" type="presParOf" srcId="{1AC4B942-22F1-4ADD-BEE4-DA35774A5964}" destId="{A71F2292-6CF8-45B2-AEF0-BB8B35CAACA7}"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BFF2C-D45F-4476-A092-DBE6B6F9FC0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86B8628B-C160-47E0-8036-F00CAA93996A}">
      <dgm:prSet phldrT="[Text]"/>
      <dgm:spPr>
        <a:solidFill>
          <a:srgbClr val="7030A0"/>
        </a:solidFill>
        <a:ln>
          <a:solidFill>
            <a:schemeClr val="bg2"/>
          </a:solidFill>
        </a:ln>
      </dgm:spPr>
      <dgm:t>
        <a:bodyPr/>
        <a:lstStyle/>
        <a:p>
          <a:r>
            <a:rPr lang="en-US" dirty="0" smtClean="0"/>
            <a:t>Parents</a:t>
          </a:r>
          <a:endParaRPr lang="en-US" dirty="0"/>
        </a:p>
      </dgm:t>
    </dgm:pt>
    <dgm:pt modelId="{7B6DDB54-0D47-438A-BFCC-5F68C41612D6}" type="parTrans" cxnId="{5382E16A-1387-4EB4-ABCF-910B3E016D43}">
      <dgm:prSet/>
      <dgm:spPr/>
      <dgm:t>
        <a:bodyPr/>
        <a:lstStyle/>
        <a:p>
          <a:endParaRPr lang="en-US"/>
        </a:p>
      </dgm:t>
    </dgm:pt>
    <dgm:pt modelId="{BC64FF93-5B30-4833-96AF-F6CFE5A6B747}" type="sibTrans" cxnId="{5382E16A-1387-4EB4-ABCF-910B3E016D43}">
      <dgm:prSet/>
      <dgm:spPr/>
      <dgm:t>
        <a:bodyPr/>
        <a:lstStyle/>
        <a:p>
          <a:endParaRPr lang="en-US"/>
        </a:p>
      </dgm:t>
    </dgm:pt>
    <dgm:pt modelId="{1B66D40D-337D-4D7C-86B8-0B6C4C753F1F}">
      <dgm:prSet phldrT="[Text]"/>
      <dgm:spPr>
        <a:solidFill>
          <a:srgbClr val="00B0F0"/>
        </a:solidFill>
        <a:ln>
          <a:solidFill>
            <a:schemeClr val="bg2"/>
          </a:solidFill>
        </a:ln>
      </dgm:spPr>
      <dgm:t>
        <a:bodyPr/>
        <a:lstStyle/>
        <a:p>
          <a:r>
            <a:rPr lang="en-US" dirty="0" smtClean="0"/>
            <a:t>Teachers</a:t>
          </a:r>
          <a:endParaRPr lang="en-US" dirty="0"/>
        </a:p>
      </dgm:t>
    </dgm:pt>
    <dgm:pt modelId="{731D7517-7EC2-4B32-8746-7A41D396AFBD}" type="parTrans" cxnId="{EB6F043B-4FC2-4F9B-9769-DA7307D97C16}">
      <dgm:prSet/>
      <dgm:spPr/>
      <dgm:t>
        <a:bodyPr/>
        <a:lstStyle/>
        <a:p>
          <a:endParaRPr lang="en-US"/>
        </a:p>
      </dgm:t>
    </dgm:pt>
    <dgm:pt modelId="{5DBA01B5-7446-496E-A062-EC8AD87D222E}" type="sibTrans" cxnId="{EB6F043B-4FC2-4F9B-9769-DA7307D97C16}">
      <dgm:prSet/>
      <dgm:spPr>
        <a:solidFill>
          <a:schemeClr val="bg2">
            <a:lumMod val="75000"/>
          </a:schemeClr>
        </a:solidFill>
      </dgm:spPr>
      <dgm:t>
        <a:bodyPr/>
        <a:lstStyle/>
        <a:p>
          <a:endParaRPr lang="en-US"/>
        </a:p>
      </dgm:t>
    </dgm:pt>
    <dgm:pt modelId="{821EE43B-4B4B-473B-9720-5B130D510A03}">
      <dgm:prSet phldrT="[Text]"/>
      <dgm:spPr>
        <a:solidFill>
          <a:srgbClr val="00B050"/>
        </a:solidFill>
        <a:ln>
          <a:solidFill>
            <a:schemeClr val="bg2"/>
          </a:solidFill>
        </a:ln>
      </dgm:spPr>
      <dgm:t>
        <a:bodyPr/>
        <a:lstStyle/>
        <a:p>
          <a:r>
            <a:rPr lang="en-US" dirty="0" smtClean="0"/>
            <a:t>Student</a:t>
          </a:r>
          <a:endParaRPr lang="en-US" dirty="0"/>
        </a:p>
      </dgm:t>
    </dgm:pt>
    <dgm:pt modelId="{AF9F1388-F6B0-4A87-9565-20F41CFD9178}" type="parTrans" cxnId="{F31174F3-3FEC-4132-9614-2DF1B162FB8E}">
      <dgm:prSet/>
      <dgm:spPr/>
      <dgm:t>
        <a:bodyPr/>
        <a:lstStyle/>
        <a:p>
          <a:endParaRPr lang="en-US"/>
        </a:p>
      </dgm:t>
    </dgm:pt>
    <dgm:pt modelId="{6EF69BDA-CADD-4B60-8217-2453DAFBFD4E}" type="sibTrans" cxnId="{F31174F3-3FEC-4132-9614-2DF1B162FB8E}">
      <dgm:prSet/>
      <dgm:spPr/>
      <dgm:t>
        <a:bodyPr/>
        <a:lstStyle/>
        <a:p>
          <a:endParaRPr lang="en-US"/>
        </a:p>
      </dgm:t>
    </dgm:pt>
    <dgm:pt modelId="{8842D0CF-AA88-47C5-806A-4D2C19DB96D5}" type="pres">
      <dgm:prSet presAssocID="{469BFF2C-D45F-4476-A092-DBE6B6F9FC0F}" presName="Name0" presStyleCnt="0">
        <dgm:presLayoutVars>
          <dgm:dir/>
          <dgm:resizeHandles val="exact"/>
        </dgm:presLayoutVars>
      </dgm:prSet>
      <dgm:spPr/>
      <dgm:t>
        <a:bodyPr/>
        <a:lstStyle/>
        <a:p>
          <a:endParaRPr lang="en-US"/>
        </a:p>
      </dgm:t>
    </dgm:pt>
    <dgm:pt modelId="{C21D5387-63EB-4182-8DEA-704D46659D4F}" type="pres">
      <dgm:prSet presAssocID="{469BFF2C-D45F-4476-A092-DBE6B6F9FC0F}" presName="vNodes" presStyleCnt="0"/>
      <dgm:spPr/>
    </dgm:pt>
    <dgm:pt modelId="{4354EECF-0D53-4AAD-9C77-F2FF87358563}" type="pres">
      <dgm:prSet presAssocID="{86B8628B-C160-47E0-8036-F00CAA93996A}" presName="node" presStyleLbl="node1" presStyleIdx="0" presStyleCnt="3" custLinFactNeighborX="-72161" custLinFactNeighborY="62683">
        <dgm:presLayoutVars>
          <dgm:bulletEnabled val="1"/>
        </dgm:presLayoutVars>
      </dgm:prSet>
      <dgm:spPr/>
      <dgm:t>
        <a:bodyPr/>
        <a:lstStyle/>
        <a:p>
          <a:endParaRPr lang="en-US"/>
        </a:p>
      </dgm:t>
    </dgm:pt>
    <dgm:pt modelId="{D7D11415-11D5-404E-9AC7-9D625D10F7AB}" type="pres">
      <dgm:prSet presAssocID="{BC64FF93-5B30-4833-96AF-F6CFE5A6B747}" presName="spacerT" presStyleCnt="0"/>
      <dgm:spPr/>
    </dgm:pt>
    <dgm:pt modelId="{E831C6AA-4C30-4D8B-BBA9-EC1C7D30A2F6}" type="pres">
      <dgm:prSet presAssocID="{BC64FF93-5B30-4833-96AF-F6CFE5A6B747}" presName="sibTrans" presStyleLbl="sibTrans2D1" presStyleIdx="0" presStyleCnt="2" custLinFactNeighborX="-88925" custLinFactNeighborY="19044"/>
      <dgm:spPr/>
      <dgm:t>
        <a:bodyPr/>
        <a:lstStyle/>
        <a:p>
          <a:endParaRPr lang="en-US"/>
        </a:p>
      </dgm:t>
    </dgm:pt>
    <dgm:pt modelId="{85089634-E404-4C0B-B3A6-6545D80641B1}" type="pres">
      <dgm:prSet presAssocID="{BC64FF93-5B30-4833-96AF-F6CFE5A6B747}" presName="spacerB" presStyleCnt="0"/>
      <dgm:spPr/>
    </dgm:pt>
    <dgm:pt modelId="{E8A4485E-0E59-4874-807C-0987DD7532FA}" type="pres">
      <dgm:prSet presAssocID="{1B66D40D-337D-4D7C-86B8-0B6C4C753F1F}" presName="node" presStyleLbl="node1" presStyleIdx="1" presStyleCnt="3" custLinFactNeighborX="-72161" custLinFactNeighborY="-55980">
        <dgm:presLayoutVars>
          <dgm:bulletEnabled val="1"/>
        </dgm:presLayoutVars>
      </dgm:prSet>
      <dgm:spPr/>
      <dgm:t>
        <a:bodyPr/>
        <a:lstStyle/>
        <a:p>
          <a:endParaRPr lang="en-US"/>
        </a:p>
      </dgm:t>
    </dgm:pt>
    <dgm:pt modelId="{37DA538E-2834-4E5A-B44F-21E2DC220E69}" type="pres">
      <dgm:prSet presAssocID="{469BFF2C-D45F-4476-A092-DBE6B6F9FC0F}" presName="sibTransLast" presStyleLbl="sibTrans2D1" presStyleIdx="1" presStyleCnt="2" custScaleX="161448" custScaleY="196139" custLinFactY="42237" custLinFactNeighborX="1039" custLinFactNeighborY="100000"/>
      <dgm:spPr/>
      <dgm:t>
        <a:bodyPr/>
        <a:lstStyle/>
        <a:p>
          <a:endParaRPr lang="en-US"/>
        </a:p>
      </dgm:t>
    </dgm:pt>
    <dgm:pt modelId="{C6AA9084-AC2A-4A0F-A495-CA08FBA7E5F9}" type="pres">
      <dgm:prSet presAssocID="{469BFF2C-D45F-4476-A092-DBE6B6F9FC0F}" presName="connectorText" presStyleLbl="sibTrans2D1" presStyleIdx="1" presStyleCnt="2"/>
      <dgm:spPr/>
      <dgm:t>
        <a:bodyPr/>
        <a:lstStyle/>
        <a:p>
          <a:endParaRPr lang="en-US"/>
        </a:p>
      </dgm:t>
    </dgm:pt>
    <dgm:pt modelId="{3F97A7AE-6C68-4D0E-8FFB-8D1C5C456A39}" type="pres">
      <dgm:prSet presAssocID="{469BFF2C-D45F-4476-A092-DBE6B6F9FC0F}" presName="lastNode" presStyleLbl="node1" presStyleIdx="2" presStyleCnt="3" custLinFactX="8236" custLinFactNeighborX="100000" custLinFactNeighborY="1989">
        <dgm:presLayoutVars>
          <dgm:bulletEnabled val="1"/>
        </dgm:presLayoutVars>
      </dgm:prSet>
      <dgm:spPr/>
      <dgm:t>
        <a:bodyPr/>
        <a:lstStyle/>
        <a:p>
          <a:endParaRPr lang="en-US"/>
        </a:p>
      </dgm:t>
    </dgm:pt>
  </dgm:ptLst>
  <dgm:cxnLst>
    <dgm:cxn modelId="{85B90C30-1B1B-4F22-9976-502AB9F82B31}" type="presOf" srcId="{1B66D40D-337D-4D7C-86B8-0B6C4C753F1F}" destId="{E8A4485E-0E59-4874-807C-0987DD7532FA}" srcOrd="0" destOrd="0" presId="urn:microsoft.com/office/officeart/2005/8/layout/equation2"/>
    <dgm:cxn modelId="{76D97184-C5A2-4DE1-B189-EC242B13B3A7}" type="presOf" srcId="{BC64FF93-5B30-4833-96AF-F6CFE5A6B747}" destId="{E831C6AA-4C30-4D8B-BBA9-EC1C7D30A2F6}" srcOrd="0" destOrd="0" presId="urn:microsoft.com/office/officeart/2005/8/layout/equation2"/>
    <dgm:cxn modelId="{E0F3DABB-AA96-4812-8FBB-E11FC8B4B2ED}" type="presOf" srcId="{469BFF2C-D45F-4476-A092-DBE6B6F9FC0F}" destId="{8842D0CF-AA88-47C5-806A-4D2C19DB96D5}" srcOrd="0" destOrd="0" presId="urn:microsoft.com/office/officeart/2005/8/layout/equation2"/>
    <dgm:cxn modelId="{8A1AF627-6A22-4CFB-9CBD-EF8D44083AB1}" type="presOf" srcId="{5DBA01B5-7446-496E-A062-EC8AD87D222E}" destId="{C6AA9084-AC2A-4A0F-A495-CA08FBA7E5F9}" srcOrd="1" destOrd="0" presId="urn:microsoft.com/office/officeart/2005/8/layout/equation2"/>
    <dgm:cxn modelId="{F4ADA35E-076A-4BD9-95FD-970A1DB7970F}" type="presOf" srcId="{86B8628B-C160-47E0-8036-F00CAA93996A}" destId="{4354EECF-0D53-4AAD-9C77-F2FF87358563}" srcOrd="0" destOrd="0" presId="urn:microsoft.com/office/officeart/2005/8/layout/equation2"/>
    <dgm:cxn modelId="{E9FEF112-4B88-457D-949F-C06DE9B9FD1E}" type="presOf" srcId="{821EE43B-4B4B-473B-9720-5B130D510A03}" destId="{3F97A7AE-6C68-4D0E-8FFB-8D1C5C456A39}" srcOrd="0" destOrd="0" presId="urn:microsoft.com/office/officeart/2005/8/layout/equation2"/>
    <dgm:cxn modelId="{F31174F3-3FEC-4132-9614-2DF1B162FB8E}" srcId="{469BFF2C-D45F-4476-A092-DBE6B6F9FC0F}" destId="{821EE43B-4B4B-473B-9720-5B130D510A03}" srcOrd="2" destOrd="0" parTransId="{AF9F1388-F6B0-4A87-9565-20F41CFD9178}" sibTransId="{6EF69BDA-CADD-4B60-8217-2453DAFBFD4E}"/>
    <dgm:cxn modelId="{5382E16A-1387-4EB4-ABCF-910B3E016D43}" srcId="{469BFF2C-D45F-4476-A092-DBE6B6F9FC0F}" destId="{86B8628B-C160-47E0-8036-F00CAA93996A}" srcOrd="0" destOrd="0" parTransId="{7B6DDB54-0D47-438A-BFCC-5F68C41612D6}" sibTransId="{BC64FF93-5B30-4833-96AF-F6CFE5A6B747}"/>
    <dgm:cxn modelId="{EB6F043B-4FC2-4F9B-9769-DA7307D97C16}" srcId="{469BFF2C-D45F-4476-A092-DBE6B6F9FC0F}" destId="{1B66D40D-337D-4D7C-86B8-0B6C4C753F1F}" srcOrd="1" destOrd="0" parTransId="{731D7517-7EC2-4B32-8746-7A41D396AFBD}" sibTransId="{5DBA01B5-7446-496E-A062-EC8AD87D222E}"/>
    <dgm:cxn modelId="{F4A3B139-0853-4AF3-9A53-88EC73FD4D11}" type="presOf" srcId="{5DBA01B5-7446-496E-A062-EC8AD87D222E}" destId="{37DA538E-2834-4E5A-B44F-21E2DC220E69}" srcOrd="0" destOrd="0" presId="urn:microsoft.com/office/officeart/2005/8/layout/equation2"/>
    <dgm:cxn modelId="{1F88801D-F86D-4F95-8C44-7CDF6B4A9B0A}" type="presParOf" srcId="{8842D0CF-AA88-47C5-806A-4D2C19DB96D5}" destId="{C21D5387-63EB-4182-8DEA-704D46659D4F}" srcOrd="0" destOrd="0" presId="urn:microsoft.com/office/officeart/2005/8/layout/equation2"/>
    <dgm:cxn modelId="{60B65A48-3252-4D77-B17F-CC9AE5B723B8}" type="presParOf" srcId="{C21D5387-63EB-4182-8DEA-704D46659D4F}" destId="{4354EECF-0D53-4AAD-9C77-F2FF87358563}" srcOrd="0" destOrd="0" presId="urn:microsoft.com/office/officeart/2005/8/layout/equation2"/>
    <dgm:cxn modelId="{30FE9205-7193-438E-B507-6C5DA9E4F5DC}" type="presParOf" srcId="{C21D5387-63EB-4182-8DEA-704D46659D4F}" destId="{D7D11415-11D5-404E-9AC7-9D625D10F7AB}" srcOrd="1" destOrd="0" presId="urn:microsoft.com/office/officeart/2005/8/layout/equation2"/>
    <dgm:cxn modelId="{0206EE68-B223-492D-AA45-B6AA0FE592F6}" type="presParOf" srcId="{C21D5387-63EB-4182-8DEA-704D46659D4F}" destId="{E831C6AA-4C30-4D8B-BBA9-EC1C7D30A2F6}" srcOrd="2" destOrd="0" presId="urn:microsoft.com/office/officeart/2005/8/layout/equation2"/>
    <dgm:cxn modelId="{DB96E583-E0DA-476A-BFAE-B00C947BA5F8}" type="presParOf" srcId="{C21D5387-63EB-4182-8DEA-704D46659D4F}" destId="{85089634-E404-4C0B-B3A6-6545D80641B1}" srcOrd="3" destOrd="0" presId="urn:microsoft.com/office/officeart/2005/8/layout/equation2"/>
    <dgm:cxn modelId="{E78D3184-F5A7-41C8-B7AD-B5CFAF686116}" type="presParOf" srcId="{C21D5387-63EB-4182-8DEA-704D46659D4F}" destId="{E8A4485E-0E59-4874-807C-0987DD7532FA}" srcOrd="4" destOrd="0" presId="urn:microsoft.com/office/officeart/2005/8/layout/equation2"/>
    <dgm:cxn modelId="{9FECE292-B3B0-4B26-959A-3ADEF177F129}" type="presParOf" srcId="{8842D0CF-AA88-47C5-806A-4D2C19DB96D5}" destId="{37DA538E-2834-4E5A-B44F-21E2DC220E69}" srcOrd="1" destOrd="0" presId="urn:microsoft.com/office/officeart/2005/8/layout/equation2"/>
    <dgm:cxn modelId="{32961D77-662C-4C99-ABC7-ABA592FA1E68}" type="presParOf" srcId="{37DA538E-2834-4E5A-B44F-21E2DC220E69}" destId="{C6AA9084-AC2A-4A0F-A495-CA08FBA7E5F9}" srcOrd="0" destOrd="0" presId="urn:microsoft.com/office/officeart/2005/8/layout/equation2"/>
    <dgm:cxn modelId="{A3BC066D-EE87-4BCA-B3FE-298959BB9FC3}" type="presParOf" srcId="{8842D0CF-AA88-47C5-806A-4D2C19DB96D5}" destId="{3F97A7AE-6C68-4D0E-8FFB-8D1C5C456A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Header Placeholder 1"/>
          <p:cNvSpPr>
            <a:spLocks noGrp="1" noChangeArrowheads="1"/>
          </p:cNvSpPr>
          <p:nvPr>
            <p:ph type="hdr" sz="quarter" idx="4294967295"/>
          </p:nvPr>
        </p:nvSpPr>
        <p:spPr bwMode="auto">
          <a:xfrm>
            <a:off x="0" y="0"/>
            <a:ext cx="3167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en-US" altLang="en-US"/>
          </a:p>
        </p:txBody>
      </p:sp>
      <p:sp>
        <p:nvSpPr>
          <p:cNvPr id="15363" name="Date Placeholder 2"/>
          <p:cNvSpPr>
            <a:spLocks noGrp="1" noChangeArrowheads="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eaLnBrk="1" hangingPunct="1">
              <a:buFont typeface="Arial" panose="020B0604020202020204" pitchFamily="34" charset="0"/>
              <a:buNone/>
              <a:defRPr/>
            </a:lvl1pPr>
          </a:lstStyle>
          <a:p>
            <a:pPr>
              <a:defRPr/>
            </a:pPr>
            <a:fld id="{6F9943A2-AF95-4264-B155-4E28AA1E3B2C}" type="datetime1">
              <a:rPr lang="en-US" altLang="en-US"/>
              <a:pPr>
                <a:defRPr/>
              </a:pPr>
              <a:t>6/8/2015</a:t>
            </a:fld>
            <a:endParaRPr lang="en-US" altLang="en-US"/>
          </a:p>
        </p:txBody>
      </p:sp>
      <p:sp>
        <p:nvSpPr>
          <p:cNvPr id="66564" name="Slide Image Placeholder 3"/>
          <p:cNvSpPr>
            <a:spLocks noGrp="1" noRot="1" noChangeAspect="1" noChangeArrowheads="1"/>
          </p:cNvSpPr>
          <p:nvPr>
            <p:ph type="sldImg" idx="2"/>
          </p:nvPr>
        </p:nvSpPr>
        <p:spPr bwMode="auto">
          <a:xfrm>
            <a:off x="1231900" y="719138"/>
            <a:ext cx="4846638"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365" name="Notes Placeholder 4"/>
          <p:cNvSpPr>
            <a:spLocks noGrp="1" noRot="1" noChangeAspect="1" noChangeArrowheads="1"/>
          </p:cNvSpPr>
          <p:nvPr/>
        </p:nvSpPr>
        <p:spPr bwMode="auto">
          <a:xfrm>
            <a:off x="728663" y="4559300"/>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l">
              <a:spcBef>
                <a:spcPct val="30000"/>
              </a:spcBef>
              <a:buFont typeface="Arial" panose="020B0604020202020204" pitchFamily="34" charset="0"/>
              <a:buNone/>
              <a:defRPr/>
            </a:pPr>
            <a:r>
              <a:rPr lang="en-US" altLang="en-US" sz="1200" smtClean="0"/>
              <a:t>Click to edit Master text styles</a:t>
            </a:r>
          </a:p>
          <a:p>
            <a:pPr algn="l">
              <a:spcBef>
                <a:spcPct val="30000"/>
              </a:spcBef>
              <a:buFont typeface="Arial" panose="020B0604020202020204" pitchFamily="34" charset="0"/>
              <a:buNone/>
              <a:defRPr/>
            </a:pPr>
            <a:r>
              <a:rPr lang="en-US" altLang="en-US" sz="1200" smtClean="0"/>
              <a:t>Second level</a:t>
            </a:r>
          </a:p>
          <a:p>
            <a:pPr algn="l">
              <a:spcBef>
                <a:spcPct val="30000"/>
              </a:spcBef>
              <a:buFont typeface="Arial" panose="020B0604020202020204" pitchFamily="34" charset="0"/>
              <a:buNone/>
              <a:defRPr/>
            </a:pPr>
            <a:r>
              <a:rPr lang="en-US" altLang="en-US" sz="1200" smtClean="0"/>
              <a:t>Third level</a:t>
            </a:r>
          </a:p>
          <a:p>
            <a:pPr algn="l">
              <a:spcBef>
                <a:spcPct val="30000"/>
              </a:spcBef>
              <a:buFont typeface="Arial" panose="020B0604020202020204" pitchFamily="34" charset="0"/>
              <a:buNone/>
              <a:defRPr/>
            </a:pPr>
            <a:r>
              <a:rPr lang="en-US" altLang="en-US" sz="1200" smtClean="0"/>
              <a:t>Fourth level</a:t>
            </a:r>
          </a:p>
          <a:p>
            <a:pPr algn="l">
              <a:spcBef>
                <a:spcPct val="30000"/>
              </a:spcBef>
              <a:buFont typeface="Arial" panose="020B0604020202020204" pitchFamily="34" charset="0"/>
              <a:buNone/>
              <a:defRPr/>
            </a:pPr>
            <a:r>
              <a:rPr lang="en-US" altLang="en-US" sz="1200" smtClean="0"/>
              <a:t>Fifth level</a:t>
            </a:r>
          </a:p>
        </p:txBody>
      </p:sp>
      <p:sp>
        <p:nvSpPr>
          <p:cNvPr id="15366" name="Footer Placeholder 5"/>
          <p:cNvSpPr>
            <a:spLocks noGrp="1" noChangeArrowheads="1"/>
          </p:cNvSpPr>
          <p:nvPr>
            <p:ph type="ftr" sz="quarter" idx="4"/>
          </p:nvPr>
        </p:nvSpPr>
        <p:spPr bwMode="auto">
          <a:xfrm>
            <a:off x="0" y="9115425"/>
            <a:ext cx="31670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eaLnBrk="1" hangingPunct="1">
              <a:buFont typeface="Arial" panose="020B0604020202020204" pitchFamily="34" charset="0"/>
              <a:buNone/>
              <a:defRPr/>
            </a:lvl1pPr>
          </a:lstStyle>
          <a:p>
            <a:pPr>
              <a:defRPr/>
            </a:pPr>
            <a:endParaRPr lang="en-US" altLang="en-US"/>
          </a:p>
        </p:txBody>
      </p:sp>
      <p:sp>
        <p:nvSpPr>
          <p:cNvPr id="15367" name="Slide Number Placeholder 6"/>
          <p:cNvSpPr>
            <a:spLocks noGrp="1" noChangeArrowheads="1"/>
          </p:cNvSpPr>
          <p:nvPr>
            <p:ph type="sldNum" sz="quarter" idx="5"/>
          </p:nvPr>
        </p:nvSpPr>
        <p:spPr bwMode="auto">
          <a:xfrm>
            <a:off x="4143375" y="9115425"/>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eaLnBrk="1" hangingPunct="1">
              <a:buFont typeface="Arial" panose="020B0604020202020204" pitchFamily="34" charset="0"/>
              <a:buNone/>
              <a:defRPr/>
            </a:lvl1pPr>
          </a:lstStyle>
          <a:p>
            <a:pPr>
              <a:defRPr/>
            </a:pPr>
            <a:fld id="{F14D6C2E-F2E8-45A5-A581-0CE8FD04E2B4}" type="slidenum">
              <a:rPr lang="en-US" altLang="en-US"/>
              <a:pPr>
                <a:defRPr/>
              </a:pPr>
              <a:t>‹#›</a:t>
            </a:fld>
            <a:endParaRPr lang="en-US" altLang="en-US"/>
          </a:p>
        </p:txBody>
      </p:sp>
    </p:spTree>
    <p:extLst>
      <p:ext uri="{BB962C8B-B14F-4D97-AF65-F5344CB8AC3E}">
        <p14:creationId xmlns:p14="http://schemas.microsoft.com/office/powerpoint/2010/main" val="4230138373"/>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idx="4294967295"/>
          </p:nvPr>
        </p:nvSpPr>
        <p:spPr>
          <a:xfrm>
            <a:off x="1254125" y="715963"/>
            <a:ext cx="4797425" cy="3598862"/>
          </a:xfrm>
        </p:spPr>
      </p:sp>
      <p:sp>
        <p:nvSpPr>
          <p:cNvPr id="68611" name="Notes Placeholder 2"/>
          <p:cNvSpPr>
            <a:spLocks noGrp="1" noRot="1" noChangeAspect="1" noChangeArrowheads="1"/>
          </p:cNvSpPr>
          <p:nvPr>
            <p:ph type="body" idx="1"/>
          </p:nvPr>
        </p:nvSpPr>
        <p:spPr bwMode="auto">
          <a:xfrm>
            <a:off x="1042988" y="4735513"/>
            <a:ext cx="5219700" cy="4137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eiryo" panose="020B0604030504040204" pitchFamily="34" charset="-128"/>
                <a:ea typeface="Meiryo" panose="020B0604030504040204" pitchFamily="34" charset="-128"/>
              </a:rPr>
              <a:t>* (Welcome Slide) OR you may add your own to make it more district / meeting specific!</a:t>
            </a:r>
          </a:p>
          <a:p>
            <a:endParaRPr lang="en-US" altLang="en-US" dirty="0" smtClean="0">
              <a:latin typeface="Meiryo" panose="020B0604030504040204" pitchFamily="34" charset="-128"/>
              <a:ea typeface="Meiryo" panose="020B0604030504040204" pitchFamily="34" charset="-128"/>
            </a:endParaRPr>
          </a:p>
          <a:p>
            <a:r>
              <a:rPr lang="en-US" altLang="en-US" dirty="0" smtClean="0">
                <a:latin typeface="Meiryo" panose="020B0604030504040204" pitchFamily="34" charset="-128"/>
                <a:ea typeface="Meiryo" panose="020B0604030504040204" pitchFamily="34" charset="-128"/>
              </a:rPr>
              <a:t>This is the big picture of all the modules we will be covering in the Parent - Teacher Partnership sessions.  It represents a school district / building.</a:t>
            </a:r>
          </a:p>
          <a:p>
            <a:endParaRPr lang="en-US" altLang="en-US" dirty="0" smtClean="0">
              <a:latin typeface="Meiryo" panose="020B0604030504040204" pitchFamily="34" charset="-128"/>
              <a:ea typeface="Meiryo" panose="020B0604030504040204" pitchFamily="34" charset="-128"/>
            </a:endParaRPr>
          </a:p>
          <a:p>
            <a:r>
              <a:rPr lang="en-US" altLang="en-US" dirty="0" smtClean="0">
                <a:latin typeface="Meiryo" panose="020B0604030504040204" pitchFamily="34" charset="-128"/>
                <a:ea typeface="Meiryo" panose="020B0604030504040204" pitchFamily="34" charset="-128"/>
              </a:rPr>
              <a:t>The "structure" of the building, the highlighted words, represent the Principles of Partnership as described by Ann Turnbull et al. through the University of Kansas and in our resource text Families, Professionals, and Exceptionality, Seventh Edition, by A. Turnbull et al, 2015 by Pearson Education, Inc.</a:t>
            </a:r>
          </a:p>
          <a:p>
            <a:endParaRPr lang="en-US" altLang="en-US" dirty="0" smtClean="0">
              <a:latin typeface="Meiryo" panose="020B0604030504040204" pitchFamily="34" charset="-128"/>
              <a:ea typeface="Meiryo" panose="020B0604030504040204" pitchFamily="34" charset="-128"/>
            </a:endParaRPr>
          </a:p>
          <a:p>
            <a:r>
              <a:rPr lang="en-US" altLang="en-US" dirty="0" smtClean="0">
                <a:latin typeface="Meiryo" panose="020B0604030504040204" pitchFamily="34" charset="-128"/>
                <a:ea typeface="Meiryo" panose="020B0604030504040204" pitchFamily="34" charset="-128"/>
              </a:rPr>
              <a:t>The Titles within the school building are the Key Strategies of Involvement developed by Joyce Epstein et al. at Johns Hopkins University and in our resource text School, Family, and Community Partnerships, Third Edition, by J. L. Epstein et al., 2009 by Corwin Press.</a:t>
            </a:r>
          </a:p>
          <a:p>
            <a:endParaRPr lang="en-US" altLang="en-US" dirty="0" smtClean="0">
              <a:latin typeface="Meiryo" panose="020B0604030504040204" pitchFamily="34" charset="-128"/>
              <a:ea typeface="Meiryo" panose="020B0604030504040204" pitchFamily="34" charset="-128"/>
            </a:endParaRPr>
          </a:p>
          <a:p>
            <a:r>
              <a:rPr lang="en-US" altLang="en-US" dirty="0" smtClean="0">
                <a:latin typeface="Meiryo" panose="020B0604030504040204" pitchFamily="34" charset="-128"/>
                <a:ea typeface="Meiryo" panose="020B0604030504040204" pitchFamily="34" charset="-128"/>
              </a:rPr>
              <a:t>We will also recommend and/or develop activities from other text and web resources.</a:t>
            </a:r>
          </a:p>
        </p:txBody>
      </p:sp>
    </p:spTree>
    <p:extLst>
      <p:ext uri="{BB962C8B-B14F-4D97-AF65-F5344CB8AC3E}">
        <p14:creationId xmlns:p14="http://schemas.microsoft.com/office/powerpoint/2010/main" val="4275637042"/>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417638" y="1163638"/>
            <a:ext cx="4187825" cy="3141662"/>
          </a:xfrm>
          <a:noFill/>
          <a:ln w="12700">
            <a:solidFill>
              <a:srgbClr val="000000"/>
            </a:solidFill>
            <a:miter lim="800000"/>
            <a:headEnd/>
            <a:tailEnd/>
          </a:ln>
        </p:spPr>
      </p:sp>
      <p:sp>
        <p:nvSpPr>
          <p:cNvPr id="87043" name="Notes Placeholder 2"/>
          <p:cNvSpPr>
            <a:spLocks noGrp="1"/>
          </p:cNvSpPr>
          <p:nvPr>
            <p:ph type="body" idx="1"/>
          </p:nvPr>
        </p:nvSpPr>
        <p:spPr bwMode="auto">
          <a:xfrm>
            <a:off x="701675" y="4479925"/>
            <a:ext cx="5619750" cy="3665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1. Have the group review their "bright ideas" - capture on large poster paper – then Session Highlights form</a:t>
            </a:r>
          </a:p>
          <a:p>
            <a:endParaRPr lang="en-US" altLang="en-US" b="1" smtClean="0"/>
          </a:p>
          <a:p>
            <a:r>
              <a:rPr lang="en-US" altLang="en-US" b="1" smtClean="0"/>
              <a:t>	2. Decide what will be presented to district point of contact </a:t>
            </a:r>
          </a:p>
          <a:p>
            <a:endParaRPr lang="en-US" altLang="en-US" b="1" smtClean="0"/>
          </a:p>
        </p:txBody>
      </p:sp>
      <p:sp>
        <p:nvSpPr>
          <p:cNvPr id="87044" name="Date Placeholder 3"/>
          <p:cNvSpPr>
            <a:spLocks noGrp="1"/>
          </p:cNvSpPr>
          <p:nvPr>
            <p:ph type="dt" sz="quarter" idx="1"/>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B8539CD1-071C-4543-A75A-64C6DABB3145}" type="datetime1">
              <a:rPr lang="en-US" altLang="en-US" smtClean="0">
                <a:solidFill>
                  <a:srgbClr val="000000"/>
                </a:solidFill>
              </a:rPr>
              <a:pPr/>
              <a:t>6/8/2015</a:t>
            </a:fld>
            <a:endParaRPr lang="en-US" altLang="en-US" sz="1200" smtClean="0">
              <a:solidFill>
                <a:srgbClr val="000000"/>
              </a:solidFill>
            </a:endParaRPr>
          </a:p>
        </p:txBody>
      </p:sp>
      <p:sp>
        <p:nvSpPr>
          <p:cNvPr id="87045" name="Slide Number Placeholder 4"/>
          <p:cNvSpPr>
            <a:spLocks noGrp="1"/>
          </p:cNvSpPr>
          <p:nvPr>
            <p:ph type="sldNum" sz="quarter" idx="5"/>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CF0C293C-A387-4FFC-A667-DF60E22D0F21}" type="slidenum">
              <a:rPr lang="en-US" altLang="en-US" smtClean="0">
                <a:solidFill>
                  <a:srgbClr val="000000"/>
                </a:solidFill>
              </a:rPr>
              <a:pPr/>
              <a:t>10</a:t>
            </a:fld>
            <a:endParaRPr lang="en-US" altLang="en-US" sz="1200" smtClean="0">
              <a:solidFill>
                <a:srgbClr val="000000"/>
              </a:solidFill>
            </a:endParaRPr>
          </a:p>
        </p:txBody>
      </p:sp>
    </p:spTree>
    <p:extLst>
      <p:ext uri="{BB962C8B-B14F-4D97-AF65-F5344CB8AC3E}">
        <p14:creationId xmlns:p14="http://schemas.microsoft.com/office/powerpoint/2010/main" val="145639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417638" y="1163638"/>
            <a:ext cx="4187825" cy="3141662"/>
          </a:xfrm>
          <a:noFill/>
          <a:ln w="12700">
            <a:solidFill>
              <a:srgbClr val="000000"/>
            </a:solidFill>
            <a:miter lim="800000"/>
            <a:headEnd/>
            <a:tailEnd/>
          </a:ln>
        </p:spPr>
      </p:sp>
      <p:sp>
        <p:nvSpPr>
          <p:cNvPr id="89091" name="Notes Placeholder 2"/>
          <p:cNvSpPr>
            <a:spLocks noGrp="1"/>
          </p:cNvSpPr>
          <p:nvPr>
            <p:ph type="body" idx="1"/>
          </p:nvPr>
        </p:nvSpPr>
        <p:spPr bwMode="auto">
          <a:xfrm>
            <a:off x="701675" y="4479925"/>
            <a:ext cx="5619750" cy="3665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Date Placeholder 3"/>
          <p:cNvSpPr>
            <a:spLocks noGrp="1"/>
          </p:cNvSpPr>
          <p:nvPr>
            <p:ph type="dt" sz="quarter" idx="1"/>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6FD1F5F0-9B6D-44A0-9A5C-3DE783F64C60}" type="datetime1">
              <a:rPr lang="en-US" altLang="en-US" smtClean="0">
                <a:solidFill>
                  <a:srgbClr val="000000"/>
                </a:solidFill>
              </a:rPr>
              <a:pPr/>
              <a:t>6/8/2015</a:t>
            </a:fld>
            <a:endParaRPr lang="en-US" altLang="en-US" sz="1200" smtClean="0">
              <a:solidFill>
                <a:srgbClr val="000000"/>
              </a:solidFill>
            </a:endParaRPr>
          </a:p>
        </p:txBody>
      </p:sp>
      <p:sp>
        <p:nvSpPr>
          <p:cNvPr id="89093" name="Slide Number Placeholder 4"/>
          <p:cNvSpPr>
            <a:spLocks noGrp="1"/>
          </p:cNvSpPr>
          <p:nvPr>
            <p:ph type="sldNum" sz="quarter" idx="5"/>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59191C79-FBFF-4A47-AF83-091F62B38CC9}" type="slidenum">
              <a:rPr lang="en-US" altLang="en-US" smtClean="0">
                <a:solidFill>
                  <a:srgbClr val="000000"/>
                </a:solidFill>
              </a:rPr>
              <a:pPr/>
              <a:t>11</a:t>
            </a:fld>
            <a:endParaRPr lang="en-US" altLang="en-US" sz="1200" smtClean="0">
              <a:solidFill>
                <a:srgbClr val="000000"/>
              </a:solidFill>
            </a:endParaRPr>
          </a:p>
        </p:txBody>
      </p:sp>
    </p:spTree>
    <p:extLst>
      <p:ext uri="{BB962C8B-B14F-4D97-AF65-F5344CB8AC3E}">
        <p14:creationId xmlns:p14="http://schemas.microsoft.com/office/powerpoint/2010/main" val="350910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1" name="Notes Placeholder 2"/>
          <p:cNvSpPr>
            <a:spLocks noGrp="1"/>
          </p:cNvSpPr>
          <p:nvPr>
            <p:ph type="body" idx="1"/>
          </p:nvPr>
        </p:nvSpPr>
        <p:spPr>
          <a:xfrm>
            <a:off x="685800" y="4400550"/>
            <a:ext cx="5486400" cy="3600450"/>
          </a:xfrm>
          <a:prstGeom prst="rect">
            <a:avLst/>
          </a:prstGeom>
          <a:noFill/>
        </p:spPr>
        <p:txBody>
          <a:bodyPr/>
          <a:lstStyle/>
          <a:p>
            <a:endParaRPr lang="en-US" altLang="en-US" dirty="0" smtClean="0"/>
          </a:p>
        </p:txBody>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r" eaLnBrk="1" hangingPunct="1">
              <a:buFont typeface="Arial" panose="020B0604020202020204" pitchFamily="34" charset="0"/>
              <a:buNone/>
            </a:pPr>
            <a:fld id="{6E754FCD-F3C9-431F-A4B8-C36AC028883B}" type="slidenum">
              <a:rPr lang="en-US" altLang="en-US" sz="1200">
                <a:solidFill>
                  <a:srgbClr val="000000"/>
                </a:solidFill>
              </a:rPr>
              <a:pPr algn="r" eaLnBrk="1" hangingPunct="1">
                <a:buFont typeface="Arial" panose="020B0604020202020204" pitchFamily="34" charset="0"/>
                <a:buNone/>
              </a:pPr>
              <a:t>12</a:t>
            </a:fld>
            <a:endParaRPr lang="en-US" altLang="en-US" sz="1200" dirty="0">
              <a:solidFill>
                <a:srgbClr val="000000"/>
              </a:solidFill>
            </a:endParaRPr>
          </a:p>
        </p:txBody>
      </p:sp>
    </p:spTree>
    <p:extLst>
      <p:ext uri="{BB962C8B-B14F-4D97-AF65-F5344CB8AC3E}">
        <p14:creationId xmlns:p14="http://schemas.microsoft.com/office/powerpoint/2010/main" val="79998847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417638" y="1163638"/>
            <a:ext cx="4187825" cy="3141662"/>
          </a:xfrm>
          <a:noFill/>
          <a:ln w="12700">
            <a:solidFill>
              <a:srgbClr val="000000"/>
            </a:solidFill>
            <a:miter lim="800000"/>
            <a:headEnd/>
            <a:tailEnd/>
          </a:ln>
        </p:spPr>
      </p:sp>
      <p:sp>
        <p:nvSpPr>
          <p:cNvPr id="70659" name="Notes Placeholder 2"/>
          <p:cNvSpPr>
            <a:spLocks noGrp="1"/>
          </p:cNvSpPr>
          <p:nvPr>
            <p:ph type="body" idx="1"/>
          </p:nvPr>
        </p:nvSpPr>
        <p:spPr bwMode="auto">
          <a:xfrm>
            <a:off x="701675" y="4479925"/>
            <a:ext cx="5619750" cy="3665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Review </a:t>
            </a:r>
          </a:p>
          <a:p>
            <a:endParaRPr lang="en-US" altLang="en-US" smtClean="0"/>
          </a:p>
          <a:p>
            <a:r>
              <a:rPr lang="en-US" altLang="en-US" b="1" u="sng" smtClean="0"/>
              <a:t>OPTIONAL</a:t>
            </a:r>
          </a:p>
          <a:p>
            <a:r>
              <a:rPr lang="en-US" altLang="en-US" smtClean="0"/>
              <a:t>Ice Breaker Activity</a:t>
            </a:r>
          </a:p>
        </p:txBody>
      </p:sp>
      <p:sp>
        <p:nvSpPr>
          <p:cNvPr id="70660" name="Date Placeholder 3"/>
          <p:cNvSpPr>
            <a:spLocks noGrp="1"/>
          </p:cNvSpPr>
          <p:nvPr>
            <p:ph type="dt" sz="quarter" idx="1"/>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E856B047-0AA5-42A7-992F-1D60698D5F42}" type="datetime1">
              <a:rPr lang="en-US" altLang="en-US" smtClean="0">
                <a:solidFill>
                  <a:srgbClr val="000000"/>
                </a:solidFill>
              </a:rPr>
              <a:pPr/>
              <a:t>6/8/2015</a:t>
            </a:fld>
            <a:endParaRPr lang="en-US" altLang="en-US" sz="1200" smtClean="0">
              <a:solidFill>
                <a:srgbClr val="000000"/>
              </a:solidFill>
            </a:endParaRPr>
          </a:p>
        </p:txBody>
      </p:sp>
      <p:sp>
        <p:nvSpPr>
          <p:cNvPr id="70661" name="Slide Number Placeholder 4"/>
          <p:cNvSpPr>
            <a:spLocks noGrp="1"/>
          </p:cNvSpPr>
          <p:nvPr>
            <p:ph type="sldNum" sz="quarter" idx="5"/>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5190405F-17FC-4CD9-AD79-0C287B783DF4}" type="slidenum">
              <a:rPr lang="en-US" altLang="en-US" smtClean="0">
                <a:solidFill>
                  <a:srgbClr val="000000"/>
                </a:solidFill>
              </a:rPr>
              <a:pPr/>
              <a:t>2</a:t>
            </a:fld>
            <a:endParaRPr lang="en-US" altLang="en-US" sz="1200" smtClean="0">
              <a:solidFill>
                <a:srgbClr val="000000"/>
              </a:solidFill>
            </a:endParaRPr>
          </a:p>
        </p:txBody>
      </p:sp>
    </p:spTree>
    <p:extLst>
      <p:ext uri="{BB962C8B-B14F-4D97-AF65-F5344CB8AC3E}">
        <p14:creationId xmlns:p14="http://schemas.microsoft.com/office/powerpoint/2010/main" val="336388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417638" y="1163638"/>
            <a:ext cx="4187825" cy="3141662"/>
          </a:xfrm>
          <a:noFill/>
          <a:ln w="12700">
            <a:solidFill>
              <a:srgbClr val="000000"/>
            </a:solidFill>
            <a:miter lim="800000"/>
            <a:headEnd/>
            <a:tailEnd/>
          </a:ln>
        </p:spPr>
      </p:sp>
      <p:sp>
        <p:nvSpPr>
          <p:cNvPr id="3" name="Notes Placeholder 2"/>
          <p:cNvSpPr>
            <a:spLocks noGrp="1"/>
          </p:cNvSpPr>
          <p:nvPr>
            <p:ph type="body" idx="1"/>
          </p:nvPr>
        </p:nvSpPr>
        <p:spPr>
          <a:xfrm>
            <a:off x="701675" y="4479925"/>
            <a:ext cx="5619750" cy="3665538"/>
          </a:xfrm>
          <a:prstGeom prst="rect">
            <a:avLst/>
          </a:prstGeom>
        </p:spPr>
        <p:txBody>
          <a:bodyPr/>
          <a:lstStyle/>
          <a:p>
            <a:pPr>
              <a:defRPr/>
            </a:pPr>
            <a:r>
              <a:rPr lang="en-US" dirty="0" smtClean="0">
                <a:solidFill>
                  <a:srgbClr val="000000"/>
                </a:solidFill>
              </a:rPr>
              <a:t>So far, we have looked at all of these Partnership Principles and Involvement Strategies.  </a:t>
            </a:r>
          </a:p>
          <a:p>
            <a:pPr>
              <a:defRPr/>
            </a:pPr>
            <a:endParaRPr lang="en-US" b="1" u="sng" dirty="0" smtClean="0">
              <a:solidFill>
                <a:srgbClr val="000000"/>
              </a:solidFill>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KEY DISCUSSIONS: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endParaRP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t>Co-facilitators </a:t>
            </a: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report information from district point of contact regarding previous </a:t>
            </a:r>
            <a:r>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t>session(s).</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t>What </a:t>
            </a: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comments or questions do you have about these?</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Have any helped you the most to support your student(s)?  Support your partnerships?  How?</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We will be talking about TRUST in this session – which one of these do you think is a MUST for you to have trust in partnerships?  Why?</a:t>
            </a:r>
          </a:p>
          <a:p>
            <a:pPr marL="228600" marR="0" lvl="0" indent="-228600" algn="l" defTabSz="0" rtl="0" eaLnBrk="0" fontAlgn="base" latinLnBrk="0" hangingPunct="0">
              <a:lnSpc>
                <a:spcPct val="100000"/>
              </a:lnSpc>
              <a:spcBef>
                <a:spcPct val="30000"/>
              </a:spcBef>
              <a:spcAft>
                <a:spcPct val="0"/>
              </a:spcAft>
              <a:buClrTx/>
              <a:buSzTx/>
              <a:buFontTx/>
              <a:buAutoNum type="arabicParenR"/>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Can TRUST happen in partnerships without one, any, or all of these?  Why or why not?</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endParaRPr>
          </a:p>
          <a:p>
            <a:pPr>
              <a:defRPr/>
            </a:pPr>
            <a:endParaRPr lang="en-US" b="1" u="sng" dirty="0" smtClean="0">
              <a:solidFill>
                <a:srgbClr val="000000"/>
              </a:solidFill>
            </a:endParaRPr>
          </a:p>
        </p:txBody>
      </p:sp>
      <p:sp>
        <p:nvSpPr>
          <p:cNvPr id="72708" name="Date Placeholder 3"/>
          <p:cNvSpPr>
            <a:spLocks noGrp="1"/>
          </p:cNvSpPr>
          <p:nvPr>
            <p:ph type="dt" sz="quarter" idx="1"/>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4E2429E2-5B7E-4DDA-AA04-6FD870214CCF}" type="datetime1">
              <a:rPr lang="en-US" altLang="en-US" smtClean="0">
                <a:solidFill>
                  <a:srgbClr val="000000"/>
                </a:solidFill>
              </a:rPr>
              <a:pPr/>
              <a:t>6/8/2015</a:t>
            </a:fld>
            <a:endParaRPr lang="en-US" altLang="en-US" smtClean="0">
              <a:solidFill>
                <a:srgbClr val="000000"/>
              </a:solidFill>
            </a:endParaRPr>
          </a:p>
        </p:txBody>
      </p:sp>
      <p:sp>
        <p:nvSpPr>
          <p:cNvPr id="72709" name="Slide Number Placeholder 4"/>
          <p:cNvSpPr>
            <a:spLocks noGrp="1"/>
          </p:cNvSpPr>
          <p:nvPr>
            <p:ph type="sldNum" sz="quarter" idx="5"/>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2E862DA4-1F79-48A8-BBB6-44948B679A41}" type="slidenum">
              <a:rPr lang="en-US" altLang="en-US" smtClean="0">
                <a:solidFill>
                  <a:srgbClr val="000000"/>
                </a:solidFill>
              </a:rPr>
              <a:pPr/>
              <a:t>3</a:t>
            </a:fld>
            <a:endParaRPr lang="en-US" altLang="en-US" smtClean="0">
              <a:solidFill>
                <a:srgbClr val="000000"/>
              </a:solidFill>
            </a:endParaRPr>
          </a:p>
        </p:txBody>
      </p:sp>
    </p:spTree>
    <p:extLst>
      <p:ext uri="{BB962C8B-B14F-4D97-AF65-F5344CB8AC3E}">
        <p14:creationId xmlns:p14="http://schemas.microsoft.com/office/powerpoint/2010/main" val="40824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55713" y="719138"/>
            <a:ext cx="4799012" cy="3598862"/>
          </a:xfrm>
          <a:extLst>
            <a:ext uri="{909E8E84-426E-40DD-AFC4-6F175D3DCCD1}">
              <a14:hiddenFill xmlns:a14="http://schemas.microsoft.com/office/drawing/2010/main">
                <a:solidFill>
                  <a:schemeClr val="accent1"/>
                </a:solidFill>
              </a14:hiddenFill>
            </a:ext>
          </a:extLst>
        </p:spPr>
      </p:sp>
      <p:sp>
        <p:nvSpPr>
          <p:cNvPr id="22531" name="Rectangle 3"/>
          <p:cNvSpPr>
            <a:spLocks noGrp="1" noRot="1" noChangeAspect="1" noChangeArrowheads="1"/>
          </p:cNvSpPr>
          <p:nvPr>
            <p:ph type="body" idx="1"/>
          </p:nvPr>
        </p:nvSpPr>
        <p:spPr bwMode="auto">
          <a:xfrm>
            <a:off x="-636588" y="8621713"/>
            <a:ext cx="7488238" cy="9374187"/>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a:defRPr/>
            </a:pPr>
            <a:r>
              <a:rPr lang="en-US" altLang="en-US" sz="1400" b="1" u="sng" dirty="0" smtClean="0">
                <a:solidFill>
                  <a:srgbClr val="000000"/>
                </a:solidFill>
                <a:latin typeface="Meiryo" panose="020B0604030504040204" pitchFamily="34" charset="-128"/>
                <a:ea typeface="Meiryo" panose="020B0604030504040204" pitchFamily="34" charset="-128"/>
              </a:rPr>
              <a:t>KEY DISCUSSIONS:</a:t>
            </a:r>
          </a:p>
          <a:p>
            <a:pPr marL="342900" indent="-342900">
              <a:buFontTx/>
              <a:buAutoNum type="arabicParenR"/>
              <a:defRPr/>
            </a:pPr>
            <a:r>
              <a:rPr lang="en-US" altLang="en-US" sz="1400" b="1" dirty="0" smtClean="0">
                <a:solidFill>
                  <a:srgbClr val="000000"/>
                </a:solidFill>
                <a:latin typeface="Meiryo" panose="020B0604030504040204" pitchFamily="34" charset="-128"/>
                <a:ea typeface="Meiryo" panose="020B0604030504040204" pitchFamily="34" charset="-128"/>
              </a:rPr>
              <a:t>What is TRUST to you?</a:t>
            </a:r>
          </a:p>
          <a:p>
            <a:pPr marL="342900" indent="-342900">
              <a:buFontTx/>
              <a:buAutoNum type="arabicParenR"/>
              <a:defRPr/>
            </a:pPr>
            <a:r>
              <a:rPr lang="en-US" altLang="en-US" sz="1400" b="1" dirty="0" smtClean="0">
                <a:solidFill>
                  <a:srgbClr val="000000"/>
                </a:solidFill>
                <a:latin typeface="Meiryo" panose="020B0604030504040204" pitchFamily="34" charset="-128"/>
                <a:ea typeface="Meiryo" panose="020B0604030504040204" pitchFamily="34" charset="-128"/>
              </a:rPr>
              <a:t>What makes you someone that others can TRUST?</a:t>
            </a:r>
          </a:p>
          <a:p>
            <a:pPr>
              <a:defRPr/>
            </a:pPr>
            <a:endParaRPr lang="en-US" altLang="en-US" sz="1400" b="1" u="sng" dirty="0" smtClean="0">
              <a:latin typeface="Meiryo" panose="020B0604030504040204" pitchFamily="34" charset="-128"/>
              <a:ea typeface="Meiryo" panose="020B0604030504040204" pitchFamily="34" charset="-128"/>
            </a:endParaRPr>
          </a:p>
          <a:p>
            <a:pPr>
              <a:defRPr/>
            </a:pPr>
            <a:endParaRPr lang="en-US" altLang="en-US" sz="1400" b="1" u="sng" dirty="0" smtClean="0">
              <a:latin typeface="Meiryo" panose="020B0604030504040204" pitchFamily="34" charset="-128"/>
              <a:ea typeface="Meiryo" panose="020B0604030504040204" pitchFamily="34" charset="-128"/>
            </a:endParaRPr>
          </a:p>
          <a:p>
            <a:pPr>
              <a:defRPr/>
            </a:pPr>
            <a:r>
              <a:rPr lang="en-US" altLang="en-US" sz="1400" b="1" u="sng" dirty="0" smtClean="0">
                <a:latin typeface="Meiryo" panose="020B0604030504040204" pitchFamily="34" charset="-128"/>
                <a:ea typeface="Meiryo" panose="020B0604030504040204" pitchFamily="34" charset="-128"/>
              </a:rPr>
              <a:t>CONTENT NOTES:</a:t>
            </a:r>
          </a:p>
          <a:p>
            <a:pPr>
              <a:defRPr/>
            </a:pPr>
            <a:r>
              <a:rPr lang="en-US" altLang="en-US" sz="1400" dirty="0" smtClean="0">
                <a:solidFill>
                  <a:srgbClr val="000000"/>
                </a:solidFill>
                <a:latin typeface="Meiryo" panose="020B0604030504040204" pitchFamily="34" charset="-128"/>
                <a:ea typeface="Meiryo" panose="020B0604030504040204" pitchFamily="34" charset="-128"/>
              </a:rPr>
              <a:t>* "Trust exists when</a:t>
            </a:r>
          </a:p>
          <a:p>
            <a:pPr>
              <a:defRPr/>
            </a:pPr>
            <a:r>
              <a:rPr lang="en-US" altLang="en-US" sz="1400" dirty="0" smtClean="0">
                <a:solidFill>
                  <a:srgbClr val="000000"/>
                </a:solidFill>
                <a:latin typeface="Meiryo" panose="020B0604030504040204" pitchFamily="34" charset="-128"/>
                <a:ea typeface="Meiryo" panose="020B0604030504040204" pitchFamily="34" charset="-128"/>
              </a:rPr>
              <a:t>- people believe that the trusted person will act in the best interests of the person extending the trust AND</a:t>
            </a:r>
          </a:p>
          <a:p>
            <a:pPr>
              <a:defRPr/>
            </a:pPr>
            <a:r>
              <a:rPr lang="en-US" altLang="en-US" sz="1400" dirty="0" smtClean="0">
                <a:solidFill>
                  <a:srgbClr val="000000"/>
                </a:solidFill>
                <a:latin typeface="Meiryo" panose="020B0604030504040204" pitchFamily="34" charset="-128"/>
                <a:ea typeface="Meiryo" panose="020B0604030504040204" pitchFamily="34" charset="-128"/>
              </a:rPr>
              <a:t>- will make good faith efforts to keep their word"</a:t>
            </a:r>
          </a:p>
          <a:p>
            <a:pPr>
              <a:defRPr/>
            </a:pPr>
            <a:endParaRPr lang="en-US" altLang="en-US" sz="1400" dirty="0" smtClean="0">
              <a:solidFill>
                <a:srgbClr val="000000"/>
              </a:solidFill>
              <a:latin typeface="Meiryo" panose="020B0604030504040204" pitchFamily="34" charset="-128"/>
              <a:ea typeface="Meiryo" panose="020B0604030504040204" pitchFamily="34" charset="-128"/>
            </a:endParaRPr>
          </a:p>
          <a:p>
            <a:pPr>
              <a:defRPr/>
            </a:pPr>
            <a:r>
              <a:rPr lang="en-US" altLang="en-US" sz="1400" i="1" dirty="0" smtClean="0">
                <a:solidFill>
                  <a:srgbClr val="000000"/>
                </a:solidFill>
                <a:latin typeface="Meiryo" panose="020B0604030504040204" pitchFamily="34" charset="-128"/>
                <a:ea typeface="Meiryo" panose="020B0604030504040204" pitchFamily="34" charset="-128"/>
              </a:rPr>
              <a:t>Turnbull, et. al, 7th ed., 2015, p. 180</a:t>
            </a:r>
          </a:p>
          <a:p>
            <a:pPr>
              <a:defRPr/>
            </a:pPr>
            <a:endParaRPr lang="en-US" altLang="en-US" sz="1400" dirty="0" smtClean="0">
              <a:latin typeface="Meiryo" panose="020B0604030504040204" pitchFamily="34" charset="-128"/>
              <a:ea typeface="Meiryo" panose="020B0604030504040204" pitchFamily="34" charset="-128"/>
            </a:endParaRPr>
          </a:p>
          <a:p>
            <a:pPr>
              <a:defRPr/>
            </a:pPr>
            <a:endParaRPr lang="en-US" altLang="en-US" sz="1400" b="1" dirty="0" smtClean="0">
              <a:latin typeface="Meiryo" panose="020B0604030504040204" pitchFamily="34" charset="-128"/>
              <a:ea typeface="Meiryo" panose="020B0604030504040204" pitchFamily="34" charset="-128"/>
            </a:endParaRPr>
          </a:p>
          <a:p>
            <a:pPr>
              <a:defRPr/>
            </a:pPr>
            <a:r>
              <a:rPr lang="en-US" altLang="en-US" sz="1400" b="1" u="sng" dirty="0" smtClean="0">
                <a:latin typeface="Meiryo" panose="020B0604030504040204" pitchFamily="34" charset="-128"/>
                <a:ea typeface="Meiryo" panose="020B0604030504040204" pitchFamily="34" charset="-128"/>
              </a:rPr>
              <a:t>OPTIONAL:</a:t>
            </a:r>
            <a:endParaRPr lang="en-US" altLang="en-US" sz="1400" u="sng" dirty="0" smtClean="0">
              <a:latin typeface="Meiryo" panose="020B0604030504040204" pitchFamily="34" charset="-128"/>
              <a:ea typeface="Meiryo" panose="020B0604030504040204" pitchFamily="34" charset="-128"/>
            </a:endParaRPr>
          </a:p>
          <a:p>
            <a:pPr>
              <a:defRPr/>
            </a:pPr>
            <a:endParaRPr lang="en-US" altLang="en-US" sz="1400" u="sng" dirty="0" smtClean="0">
              <a:latin typeface="Meiryo" panose="020B0604030504040204" pitchFamily="34" charset="-128"/>
              <a:ea typeface="Meiryo" panose="020B0604030504040204" pitchFamily="34" charset="-128"/>
            </a:endParaRPr>
          </a:p>
          <a:p>
            <a:pPr>
              <a:defRPr/>
            </a:pPr>
            <a:r>
              <a:rPr lang="en-US" altLang="en-US" sz="1400" u="sng" dirty="0" smtClean="0">
                <a:latin typeface="Meiryo" panose="020B0604030504040204" pitchFamily="34" charset="-128"/>
                <a:ea typeface="Meiryo" panose="020B0604030504040204" pitchFamily="34" charset="-128"/>
              </a:rPr>
              <a:t>VIDEO </a:t>
            </a:r>
            <a:r>
              <a:rPr lang="en-US" altLang="en-US" sz="1400" dirty="0" smtClean="0">
                <a:latin typeface="Meiryo" panose="020B0604030504040204" pitchFamily="34" charset="-128"/>
                <a:ea typeface="Meiryo" panose="020B0604030504040204" pitchFamily="34" charset="-128"/>
              </a:rPr>
              <a:t>(3:12)</a:t>
            </a:r>
          </a:p>
          <a:p>
            <a:pPr>
              <a:defRPr/>
            </a:pPr>
            <a:r>
              <a:rPr lang="en-US" altLang="en-US" sz="1400" u="sng" dirty="0" smtClean="0">
                <a:latin typeface="Meiryo" panose="020B0604030504040204" pitchFamily="34" charset="-128"/>
                <a:ea typeface="Meiryo" panose="020B0604030504040204" pitchFamily="34" charset="-128"/>
              </a:rPr>
              <a:t>(</a:t>
            </a:r>
            <a:r>
              <a:rPr lang="en-US" altLang="en-US" sz="1400" dirty="0" smtClean="0">
                <a:solidFill>
                  <a:srgbClr val="000000"/>
                </a:solidFill>
                <a:latin typeface="Meiryo" panose="020B0604030504040204" pitchFamily="34" charset="-128"/>
                <a:ea typeface="Meiryo" panose="020B0604030504040204" pitchFamily="34" charset="-128"/>
              </a:rPr>
              <a:t>1)  </a:t>
            </a:r>
            <a:r>
              <a:rPr lang="en-US" altLang="en-US" sz="1400" b="0" i="1" dirty="0" smtClean="0">
                <a:solidFill>
                  <a:srgbClr val="000000"/>
                </a:solidFill>
                <a:latin typeface="Meiryo" panose="020B0604030504040204" pitchFamily="34" charset="-128"/>
                <a:ea typeface="Meiryo" panose="020B0604030504040204" pitchFamily="34" charset="-128"/>
              </a:rPr>
              <a:t>Why Trust Is Worth It      </a:t>
            </a:r>
            <a:r>
              <a:rPr lang="en-US" altLang="en-US" sz="1400" dirty="0" smtClean="0">
                <a:solidFill>
                  <a:srgbClr val="000000"/>
                </a:solidFill>
                <a:latin typeface="Meiryo" panose="020B0604030504040204" pitchFamily="34" charset="-128"/>
                <a:ea typeface="Meiryo" panose="020B0604030504040204" pitchFamily="34" charset="-128"/>
              </a:rPr>
              <a:t>http://www.youtube.com/watch?v=cWypWe9UAhQ</a:t>
            </a:r>
          </a:p>
          <a:p>
            <a:pPr>
              <a:defRPr/>
            </a:pPr>
            <a:r>
              <a:rPr lang="en-US" altLang="en-US" sz="1400" dirty="0" smtClean="0">
                <a:solidFill>
                  <a:srgbClr val="000000"/>
                </a:solidFill>
                <a:latin typeface="Meiryo" panose="020B0604030504040204" pitchFamily="34" charset="-128"/>
                <a:ea typeface="Meiryo" panose="020B0604030504040204" pitchFamily="34" charset="-128"/>
              </a:rPr>
              <a:t>      a) Have group discuss general feelings after viewing video.  </a:t>
            </a:r>
          </a:p>
          <a:p>
            <a:pPr>
              <a:defRPr/>
            </a:pPr>
            <a:r>
              <a:rPr lang="en-US" altLang="en-US" sz="1400" dirty="0" smtClean="0">
                <a:solidFill>
                  <a:srgbClr val="000000"/>
                </a:solidFill>
                <a:latin typeface="Meiryo" panose="020B0604030504040204" pitchFamily="34" charset="-128"/>
                <a:ea typeface="Meiryo" panose="020B0604030504040204" pitchFamily="34" charset="-128"/>
              </a:rPr>
              <a:t>      b) In the end of the video, the narrator says, "Who do you trust and how can you grow it?"  How would you answer that?</a:t>
            </a:r>
          </a:p>
          <a:p>
            <a:pPr>
              <a:defRPr/>
            </a:pPr>
            <a:endParaRPr lang="en-US" altLang="en-US" sz="1400" i="1" dirty="0" smtClean="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65015270"/>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idx="4294967295"/>
          </p:nvPr>
        </p:nvSpPr>
        <p:spPr>
          <a:xfrm>
            <a:off x="1255713" y="719138"/>
            <a:ext cx="4799012" cy="3598862"/>
          </a:xfrm>
        </p:spPr>
      </p:sp>
      <p:sp>
        <p:nvSpPr>
          <p:cNvPr id="26627" name="Notes Placeholder 2"/>
          <p:cNvSpPr>
            <a:spLocks noGrp="1" noRot="1" noChangeAspect="1" noChangeArrowheads="1"/>
          </p:cNvSpPr>
          <p:nvPr>
            <p:ph type="body" idx="1"/>
          </p:nvPr>
        </p:nvSpPr>
        <p:spPr bwMode="auto">
          <a:xfrm>
            <a:off x="1323975" y="825500"/>
            <a:ext cx="5219700" cy="413385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n-US" altLang="en-US" sz="1400" b="1" u="sng" dirty="0" smtClean="0">
                <a:solidFill>
                  <a:srgbClr val="000000"/>
                </a:solidFill>
                <a:latin typeface="Meiryo" panose="020B0604030504040204" pitchFamily="34" charset="-128"/>
                <a:ea typeface="Meiryo" panose="020B0604030504040204" pitchFamily="34" charset="-128"/>
              </a:rPr>
              <a:t>KEY DISCUSSIONS:</a:t>
            </a:r>
          </a:p>
          <a:p>
            <a:pPr marL="342900" indent="-342900" eaLnBrk="1" hangingPunct="1">
              <a:lnSpc>
                <a:spcPct val="90000"/>
              </a:lnSpc>
              <a:buFontTx/>
              <a:buAutoNum type="arabicParenR"/>
              <a:defRPr/>
            </a:pPr>
            <a:r>
              <a:rPr lang="en-US" altLang="en-US" sz="1400" b="1" dirty="0" smtClean="0">
                <a:latin typeface="Meiryo" panose="020B0604030504040204" pitchFamily="34" charset="-128"/>
                <a:ea typeface="Meiryo" panose="020B0604030504040204" pitchFamily="34" charset="-128"/>
              </a:rPr>
              <a:t>Which one of these is most important to you to trust someone?</a:t>
            </a:r>
          </a:p>
          <a:p>
            <a:pPr marL="342900" indent="-342900" eaLnBrk="1" hangingPunct="1">
              <a:lnSpc>
                <a:spcPct val="90000"/>
              </a:lnSpc>
              <a:buFontTx/>
              <a:buAutoNum type="arabicParenR"/>
              <a:defRPr/>
            </a:pPr>
            <a:r>
              <a:rPr lang="en-US" altLang="en-US" sz="1400" b="1" dirty="0" smtClean="0">
                <a:solidFill>
                  <a:srgbClr val="000000"/>
                </a:solidFill>
                <a:latin typeface="Meiryo" panose="020B0604030504040204" pitchFamily="34" charset="-128"/>
                <a:ea typeface="Meiryo" panose="020B0604030504040204" pitchFamily="34" charset="-128"/>
              </a:rPr>
              <a:t>How do you demonstrate that you are reliable?  </a:t>
            </a:r>
          </a:p>
          <a:p>
            <a:pPr marL="342900" indent="-342900" eaLnBrk="1" hangingPunct="1">
              <a:lnSpc>
                <a:spcPct val="90000"/>
              </a:lnSpc>
              <a:buFontTx/>
              <a:buAutoNum type="arabicParenR"/>
              <a:defRPr/>
            </a:pPr>
            <a:r>
              <a:rPr lang="en-US" altLang="en-US" sz="1400" b="1" dirty="0" smtClean="0">
                <a:latin typeface="Meiryo" panose="020B0604030504040204" pitchFamily="34" charset="-128"/>
                <a:ea typeface="Meiryo" panose="020B0604030504040204" pitchFamily="34" charset="-128"/>
              </a:rPr>
              <a:t>How do you know that others are reliable?</a:t>
            </a:r>
          </a:p>
          <a:p>
            <a:pPr marL="342900" indent="-342900" eaLnBrk="1" hangingPunct="1">
              <a:lnSpc>
                <a:spcPct val="90000"/>
              </a:lnSpc>
              <a:buFontTx/>
              <a:buAutoNum type="arabicParenR"/>
              <a:defRPr/>
            </a:pPr>
            <a:r>
              <a:rPr lang="en-US" altLang="en-US" sz="1400" b="1" dirty="0" smtClean="0">
                <a:latin typeface="Meiryo" panose="020B0604030504040204" pitchFamily="34" charset="-128"/>
                <a:ea typeface="Meiryo" panose="020B0604030504040204" pitchFamily="34" charset="-128"/>
              </a:rPr>
              <a:t>How do you show team members that you use sound judgment?</a:t>
            </a:r>
          </a:p>
          <a:p>
            <a:pPr marL="342900" indent="-342900" eaLnBrk="1" hangingPunct="1">
              <a:lnSpc>
                <a:spcPct val="90000"/>
              </a:lnSpc>
              <a:buFontTx/>
              <a:buAutoNum type="arabicParenR"/>
              <a:defRPr/>
            </a:pPr>
            <a:r>
              <a:rPr lang="en-US" altLang="en-US" sz="1400" b="1" dirty="0" smtClean="0">
                <a:latin typeface="Meiryo" panose="020B0604030504040204" pitchFamily="34" charset="-128"/>
                <a:ea typeface="Meiryo" panose="020B0604030504040204" pitchFamily="34" charset="-128"/>
              </a:rPr>
              <a:t>What do you do when someone is NOT maintaining confidentiality – either in or outside of the school building?</a:t>
            </a:r>
          </a:p>
          <a:p>
            <a:pPr marL="342900" indent="-342900" eaLnBrk="1" hangingPunct="1">
              <a:lnSpc>
                <a:spcPct val="90000"/>
              </a:lnSpc>
              <a:buFontTx/>
              <a:buAutoNum type="arabicParenR"/>
              <a:defRPr/>
            </a:pPr>
            <a:r>
              <a:rPr lang="en-US" altLang="en-US" sz="1400" b="1" dirty="0" smtClean="0">
                <a:latin typeface="Meiryo" panose="020B0604030504040204" pitchFamily="34" charset="-128"/>
                <a:ea typeface="Meiryo" panose="020B0604030504040204" pitchFamily="34" charset="-128"/>
              </a:rPr>
              <a:t>Where do you fall in trusting yourself ?</a:t>
            </a:r>
          </a:p>
          <a:p>
            <a:pPr marL="342900" indent="-342900" eaLnBrk="1" hangingPunct="1">
              <a:lnSpc>
                <a:spcPct val="90000"/>
              </a:lnSpc>
              <a:buFontTx/>
              <a:buAutoNum type="arabicParenR"/>
              <a:defRPr/>
            </a:pPr>
            <a:endParaRPr lang="en-US" altLang="en-US" sz="1400" b="1" dirty="0" smtClean="0">
              <a:latin typeface="Meiryo" panose="020B0604030504040204" pitchFamily="34" charset="-128"/>
              <a:ea typeface="Meiryo" panose="020B0604030504040204" pitchFamily="34" charset="-128"/>
            </a:endParaRPr>
          </a:p>
          <a:p>
            <a:pPr eaLnBrk="1" hangingPunct="1">
              <a:lnSpc>
                <a:spcPct val="90000"/>
              </a:lnSpc>
              <a:defRPr/>
            </a:pPr>
            <a:endParaRPr lang="en-US" altLang="en-US" sz="1400" b="1" u="sng" dirty="0" smtClean="0">
              <a:latin typeface="Meiryo" panose="020B0604030504040204" pitchFamily="34" charset="-128"/>
              <a:ea typeface="Meiryo" panose="020B0604030504040204" pitchFamily="34" charset="-128"/>
            </a:endParaRPr>
          </a:p>
          <a:p>
            <a:pPr eaLnBrk="1" hangingPunct="1">
              <a:lnSpc>
                <a:spcPct val="90000"/>
              </a:lnSpc>
              <a:defRPr/>
            </a:pPr>
            <a:r>
              <a:rPr lang="en-US" altLang="en-US" sz="1400" b="1" u="sng" dirty="0" smtClean="0">
                <a:latin typeface="Meiryo" panose="020B0604030504040204" pitchFamily="34" charset="-128"/>
                <a:ea typeface="Meiryo" panose="020B0604030504040204" pitchFamily="34" charset="-128"/>
              </a:rPr>
              <a:t>CONTENT NOTES:</a:t>
            </a:r>
          </a:p>
          <a:p>
            <a:pPr eaLnBrk="1" hangingPunct="1">
              <a:lnSpc>
                <a:spcPct val="90000"/>
              </a:lnSpc>
              <a:defRPr/>
            </a:pPr>
            <a:r>
              <a:rPr lang="en-US" altLang="en-US" sz="1400" dirty="0" smtClean="0">
                <a:latin typeface="Meiryo" panose="020B0604030504040204" pitchFamily="34" charset="-128"/>
                <a:ea typeface="Meiryo" panose="020B0604030504040204" pitchFamily="34" charset="-128"/>
              </a:rPr>
              <a:t>Turnbull, et al., found that four practices create trust in parent-teacher partnerships:</a:t>
            </a:r>
            <a:endParaRPr lang="en-US" altLang="en-US" sz="1400" b="1" u="sng" dirty="0" smtClean="0">
              <a:latin typeface="Meiryo" panose="020B0604030504040204" pitchFamily="34" charset="-128"/>
              <a:ea typeface="Meiryo" panose="020B0604030504040204" pitchFamily="34" charset="-128"/>
            </a:endParaRPr>
          </a:p>
          <a:p>
            <a:pPr eaLnBrk="1" hangingPunct="1">
              <a:lnSpc>
                <a:spcPct val="90000"/>
              </a:lnSpc>
              <a:defRPr/>
            </a:pPr>
            <a:endParaRPr lang="en-US" altLang="en-US" sz="1400" b="1" u="sng" dirty="0" smtClean="0">
              <a:latin typeface="Meiryo" panose="020B0604030504040204" pitchFamily="34" charset="-128"/>
              <a:ea typeface="Meiryo" panose="020B0604030504040204" pitchFamily="34" charset="-128"/>
            </a:endParaRPr>
          </a:p>
          <a:p>
            <a:pPr eaLnBrk="1" hangingPunct="1">
              <a:lnSpc>
                <a:spcPct val="90000"/>
              </a:lnSpc>
              <a:defRPr/>
            </a:pPr>
            <a:r>
              <a:rPr lang="en-US" altLang="en-US" sz="1400" u="sng" dirty="0" smtClean="0">
                <a:latin typeface="Meiryo" panose="020B0604030504040204" pitchFamily="34" charset="-128"/>
                <a:ea typeface="Meiryo" panose="020B0604030504040204" pitchFamily="34" charset="-128"/>
              </a:rPr>
              <a:t>1. BE RELIABLE </a:t>
            </a:r>
            <a:r>
              <a:rPr lang="en-US" altLang="en-US" sz="1400" dirty="0" smtClean="0">
                <a:latin typeface="Meiryo" panose="020B0604030504040204" pitchFamily="34" charset="-128"/>
                <a:ea typeface="Meiryo" panose="020B0604030504040204" pitchFamily="34" charset="-128"/>
              </a:rPr>
              <a:t>= do what you say you will do</a:t>
            </a:r>
            <a:endParaRPr lang="en-US" altLang="en-US" sz="1400" b="1" u="sng" dirty="0" smtClean="0">
              <a:latin typeface="Meiryo" panose="020B0604030504040204" pitchFamily="34" charset="-128"/>
              <a:ea typeface="Meiryo" panose="020B0604030504040204" pitchFamily="34" charset="-128"/>
            </a:endParaRP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others depend on you acting predictably</a:t>
            </a: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organize your tasks and time</a:t>
            </a: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be honest about the demands of your time</a:t>
            </a: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if you can't help, offer a solution</a:t>
            </a:r>
            <a:endParaRPr lang="en-US" altLang="en-US" sz="1400" b="1" u="sng" dirty="0" smtClean="0">
              <a:latin typeface="Meiryo" panose="020B0604030504040204" pitchFamily="34" charset="-128"/>
              <a:ea typeface="Meiryo" panose="020B0604030504040204" pitchFamily="34" charset="-128"/>
            </a:endParaRPr>
          </a:p>
          <a:p>
            <a:pPr eaLnBrk="1" hangingPunct="1">
              <a:defRPr/>
            </a:pPr>
            <a:endParaRPr lang="en-US" altLang="en-US" sz="1400" b="1" u="sng" dirty="0" smtClean="0">
              <a:latin typeface="Meiryo" panose="020B0604030504040204" pitchFamily="34" charset="-128"/>
              <a:ea typeface="Meiryo" panose="020B0604030504040204" pitchFamily="34" charset="-128"/>
            </a:endParaRPr>
          </a:p>
          <a:p>
            <a:pPr eaLnBrk="1" hangingPunct="1">
              <a:defRPr/>
            </a:pPr>
            <a:r>
              <a:rPr lang="en-US" altLang="en-US" sz="1400" u="sng" dirty="0" smtClean="0">
                <a:latin typeface="Meiryo" panose="020B0604030504040204" pitchFamily="34" charset="-128"/>
                <a:ea typeface="Meiryo" panose="020B0604030504040204" pitchFamily="34" charset="-128"/>
              </a:rPr>
              <a:t>2. USE SOUND JUDGMENT </a:t>
            </a:r>
            <a:r>
              <a:rPr lang="en-US" altLang="en-US" sz="1400" dirty="0" smtClean="0">
                <a:latin typeface="Meiryo" panose="020B0604030504040204" pitchFamily="34" charset="-128"/>
                <a:ea typeface="Meiryo" panose="020B0604030504040204" pitchFamily="34" charset="-128"/>
              </a:rPr>
              <a:t>= use good judgment in curriculum, instruction, assessment, discipline, social relationships, and safety</a:t>
            </a: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be competent</a:t>
            </a:r>
          </a:p>
          <a:p>
            <a:pPr lvl="1" eaLnBrk="1" hangingPunct="1">
              <a:lnSpc>
                <a:spcPct val="105000"/>
              </a:lnSpc>
              <a:defRPr/>
            </a:pPr>
            <a:r>
              <a:rPr lang="en-US" altLang="en-US" sz="1400" dirty="0" smtClean="0">
                <a:latin typeface="Meiryo" panose="020B0604030504040204" pitchFamily="34" charset="-128"/>
                <a:ea typeface="Meiryo" panose="020B0604030504040204" pitchFamily="34" charset="-128"/>
              </a:rPr>
              <a:t>- provide scientifically-based instruction</a:t>
            </a:r>
          </a:p>
          <a:p>
            <a:pPr lvl="1" eaLnBrk="1" hangingPunct="1">
              <a:lnSpc>
                <a:spcPct val="105000"/>
              </a:lnSpc>
              <a:defRPr/>
            </a:pPr>
            <a:r>
              <a:rPr lang="en-US" altLang="en-US" sz="1400" dirty="0" smtClean="0">
                <a:latin typeface="Meiryo" panose="020B0604030504040204" pitchFamily="34" charset="-128"/>
                <a:ea typeface="Meiryo" panose="020B0604030504040204" pitchFamily="34" charset="-128"/>
              </a:rPr>
              <a:t>- use positive behavior supports</a:t>
            </a:r>
          </a:p>
          <a:p>
            <a:pPr lvl="1" eaLnBrk="1" hangingPunct="1">
              <a:defRPr/>
            </a:pPr>
            <a:endParaRPr lang="en-US" altLang="en-US" sz="1400" b="1" u="sng" dirty="0" smtClean="0">
              <a:latin typeface="Meiryo" panose="020B0604030504040204" pitchFamily="34" charset="-128"/>
              <a:ea typeface="Meiryo" panose="020B0604030504040204" pitchFamily="34" charset="-128"/>
            </a:endParaRPr>
          </a:p>
          <a:p>
            <a:pPr eaLnBrk="1" hangingPunct="1">
              <a:lnSpc>
                <a:spcPct val="80000"/>
              </a:lnSpc>
              <a:defRPr/>
            </a:pPr>
            <a:r>
              <a:rPr lang="en-US" altLang="en-US" sz="1400" u="sng" dirty="0" smtClean="0">
                <a:latin typeface="Meiryo" panose="020B0604030504040204" pitchFamily="34" charset="-128"/>
                <a:ea typeface="Meiryo" panose="020B0604030504040204" pitchFamily="34" charset="-128"/>
              </a:rPr>
              <a:t>3. MAINTAIN CONFIDENTIALITY</a:t>
            </a:r>
            <a:endParaRPr lang="en-US" altLang="en-US" sz="1400" dirty="0" smtClean="0">
              <a:latin typeface="Meiryo" panose="020B0604030504040204" pitchFamily="34" charset="-128"/>
              <a:ea typeface="Meiryo" panose="020B0604030504040204" pitchFamily="34" charset="-128"/>
            </a:endParaRPr>
          </a:p>
          <a:p>
            <a:pPr eaLnBrk="1" hangingPunct="1">
              <a:lnSpc>
                <a:spcPct val="80000"/>
              </a:lnSpc>
              <a:defRPr/>
            </a:pPr>
            <a:r>
              <a:rPr lang="en-US" altLang="en-US" sz="1400" dirty="0" smtClean="0">
                <a:latin typeface="Meiryo" panose="020B0604030504040204" pitchFamily="34" charset="-128"/>
                <a:ea typeface="Meiryo" panose="020B0604030504040204" pitchFamily="34" charset="-128"/>
              </a:rPr>
              <a:t>- special education evaluation</a:t>
            </a: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information from conversations with family, staff, outside agencies</a:t>
            </a: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information shared in team meetings is relevant, recent, reliable, and necessary for making decisions about the student's education</a:t>
            </a: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Federal Educational Rights and Privacy Act (FERPA)</a:t>
            </a:r>
          </a:p>
          <a:p>
            <a:pPr eaLnBrk="1" hangingPunct="1">
              <a:lnSpc>
                <a:spcPct val="105000"/>
              </a:lnSpc>
              <a:defRPr/>
            </a:pPr>
            <a:r>
              <a:rPr lang="en-US" altLang="en-US" sz="1400" dirty="0" smtClean="0">
                <a:latin typeface="Meiryo" panose="020B0604030504040204" pitchFamily="34" charset="-128"/>
                <a:ea typeface="Meiryo" panose="020B0604030504040204" pitchFamily="34" charset="-128"/>
              </a:rPr>
              <a:t>- local and state policies- "mandated reporter" requirements</a:t>
            </a:r>
          </a:p>
          <a:p>
            <a:pPr eaLnBrk="1" hangingPunct="1">
              <a:lnSpc>
                <a:spcPct val="105000"/>
              </a:lnSpc>
              <a:defRPr/>
            </a:pPr>
            <a:endParaRPr lang="en-US" altLang="en-US" sz="1400" dirty="0" smtClean="0">
              <a:latin typeface="Meiryo" panose="020B0604030504040204" pitchFamily="34" charset="-128"/>
              <a:ea typeface="Meiryo" panose="020B0604030504040204" pitchFamily="34" charset="-128"/>
            </a:endParaRPr>
          </a:p>
          <a:p>
            <a:pPr eaLnBrk="1" hangingPunct="1">
              <a:lnSpc>
                <a:spcPct val="105000"/>
              </a:lnSpc>
              <a:buFont typeface="Arial" panose="020B0604020202020204" pitchFamily="34" charset="0"/>
              <a:buNone/>
              <a:defRPr/>
            </a:pPr>
            <a:r>
              <a:rPr lang="en-US" altLang="en-US" sz="1400" i="1" dirty="0" smtClean="0">
                <a:latin typeface="Meiryo" panose="020B0604030504040204" pitchFamily="34" charset="-128"/>
                <a:ea typeface="Meiryo" panose="020B0604030504040204" pitchFamily="34" charset="-128"/>
              </a:rPr>
              <a:t>        </a:t>
            </a:r>
            <a:r>
              <a:rPr lang="en-US" altLang="en-US" sz="1400" i="1" u="sng" dirty="0" smtClean="0">
                <a:latin typeface="Meiryo" panose="020B0604030504040204" pitchFamily="34" charset="-128"/>
                <a:ea typeface="Meiryo" panose="020B0604030504040204" pitchFamily="34" charset="-128"/>
              </a:rPr>
              <a:t>RESOURCES:</a:t>
            </a:r>
            <a:r>
              <a:rPr lang="en-US" altLang="en-US" sz="1400" dirty="0" smtClean="0">
                <a:latin typeface="Meiryo" panose="020B0604030504040204" pitchFamily="34" charset="-128"/>
                <a:ea typeface="Meiryo" panose="020B0604030504040204" pitchFamily="34" charset="-128"/>
              </a:rPr>
              <a:t>  </a:t>
            </a:r>
          </a:p>
          <a:p>
            <a:pPr marL="285750" indent="-285750" eaLnBrk="1" hangingPunct="1">
              <a:lnSpc>
                <a:spcPct val="105000"/>
              </a:lnSpc>
              <a:buFont typeface="Arial" panose="020B0604020202020204" pitchFamily="34" charset="0"/>
              <a:buChar char="•"/>
              <a:defRPr/>
            </a:pPr>
            <a:r>
              <a:rPr lang="en-US" altLang="en-US" sz="1400" dirty="0" smtClean="0">
                <a:latin typeface="Meiryo" panose="020B0604030504040204" pitchFamily="34" charset="-128"/>
                <a:ea typeface="Meiryo" panose="020B0604030504040204" pitchFamily="34" charset="-128"/>
              </a:rPr>
              <a:t>	</a:t>
            </a:r>
            <a:r>
              <a:rPr lang="en-US" altLang="en-US" sz="1400" i="1" dirty="0" smtClean="0">
                <a:latin typeface="Meiryo" panose="020B0604030504040204" pitchFamily="34" charset="-128"/>
                <a:ea typeface="Meiryo" panose="020B0604030504040204" pitchFamily="34" charset="-128"/>
              </a:rPr>
              <a:t>IDEA and FERPA Confidentiality Provisions, U.S. Department of Education, http://www2.ed.gov/policy/gen/guid/ptac/pdf/idea-ferpa.pdf</a:t>
            </a:r>
          </a:p>
          <a:p>
            <a:pPr marL="285750" lvl="4" indent="-285750" eaLnBrk="1" hangingPunct="1">
              <a:lnSpc>
                <a:spcPct val="105000"/>
              </a:lnSpc>
              <a:buFont typeface="Arial" panose="020B0604020202020204" pitchFamily="34" charset="0"/>
              <a:buChar char="•"/>
              <a:defRPr/>
            </a:pPr>
            <a:r>
              <a:rPr lang="en-US" altLang="en-US" sz="1400" i="1" dirty="0" smtClean="0">
                <a:latin typeface="Meiryo" panose="020B0604030504040204" pitchFamily="34" charset="-128"/>
                <a:ea typeface="Meiryo" panose="020B0604030504040204" pitchFamily="34" charset="-128"/>
              </a:rPr>
              <a:t>	FERPA guide for families, https://www2.ed.gov/policy/gen/guid/fpco/brochures/parents.pdf</a:t>
            </a:r>
          </a:p>
          <a:p>
            <a:pPr marL="285750" indent="-285750" eaLnBrk="1" hangingPunct="1">
              <a:lnSpc>
                <a:spcPct val="105000"/>
              </a:lnSpc>
              <a:buFont typeface="Arial" panose="020B0604020202020204" pitchFamily="34" charset="0"/>
              <a:buChar char="•"/>
              <a:defRPr/>
            </a:pPr>
            <a:r>
              <a:rPr lang="en-US" altLang="en-US" sz="1400" i="1" dirty="0" smtClean="0">
                <a:latin typeface="Meiryo" panose="020B0604030504040204" pitchFamily="34" charset="-128"/>
                <a:ea typeface="Meiryo" panose="020B0604030504040204" pitchFamily="34" charset="-128"/>
              </a:rPr>
              <a:t>	FERPA guide for colleges and universities, https://www2.ed.gov/policy/gen/guid/fpco/brochures/postsec.pdf</a:t>
            </a:r>
          </a:p>
          <a:p>
            <a:pPr lvl="1" eaLnBrk="1" hangingPunct="1">
              <a:defRPr/>
            </a:pPr>
            <a:endParaRPr lang="en-US" altLang="en-US" sz="1400" i="1" dirty="0" smtClean="0">
              <a:latin typeface="Meiryo" panose="020B0604030504040204" pitchFamily="34" charset="-128"/>
              <a:ea typeface="Meiryo" panose="020B0604030504040204" pitchFamily="34" charset="-128"/>
            </a:endParaRPr>
          </a:p>
          <a:p>
            <a:pPr eaLnBrk="1" hangingPunct="1">
              <a:lnSpc>
                <a:spcPct val="90000"/>
              </a:lnSpc>
              <a:defRPr/>
            </a:pPr>
            <a:endParaRPr lang="en-US" altLang="en-US" sz="1400" u="sng" dirty="0" smtClean="0">
              <a:latin typeface="Meiryo" panose="020B0604030504040204" pitchFamily="34" charset="-128"/>
              <a:ea typeface="Meiryo" panose="020B0604030504040204" pitchFamily="34" charset="-128"/>
            </a:endParaRPr>
          </a:p>
          <a:p>
            <a:pPr eaLnBrk="1" hangingPunct="1">
              <a:lnSpc>
                <a:spcPct val="90000"/>
              </a:lnSpc>
              <a:defRPr/>
            </a:pPr>
            <a:r>
              <a:rPr lang="en-US" altLang="en-US" sz="1400" u="sng" dirty="0" smtClean="0">
                <a:latin typeface="Meiryo" panose="020B0604030504040204" pitchFamily="34" charset="-128"/>
                <a:ea typeface="Meiryo" panose="020B0604030504040204" pitchFamily="34" charset="-128"/>
              </a:rPr>
              <a:t>4. TRUST YOURSELF </a:t>
            </a:r>
            <a:r>
              <a:rPr lang="en-US" altLang="en-US" sz="1400" dirty="0" smtClean="0">
                <a:latin typeface="Meiryo" panose="020B0604030504040204" pitchFamily="34" charset="-128"/>
                <a:ea typeface="Meiryo" panose="020B0604030504040204" pitchFamily="34" charset="-128"/>
              </a:rPr>
              <a:t>= confidence in your own reliability, judgment, word, and action</a:t>
            </a:r>
          </a:p>
          <a:p>
            <a:pPr eaLnBrk="1" hangingPunct="1">
              <a:lnSpc>
                <a:spcPct val="90000"/>
              </a:lnSpc>
              <a:defRPr/>
            </a:pPr>
            <a:r>
              <a:rPr lang="en-US" altLang="en-US" sz="1400" dirty="0" smtClean="0">
                <a:latin typeface="Meiryo" panose="020B0604030504040204" pitchFamily="34" charset="-128"/>
                <a:ea typeface="Meiryo" panose="020B0604030504040204" pitchFamily="34" charset="-128"/>
              </a:rPr>
              <a:t>- you know that you have capacity to care for and not harm what others entrust to you</a:t>
            </a:r>
          </a:p>
          <a:p>
            <a:pPr eaLnBrk="1" hangingPunct="1">
              <a:lnSpc>
                <a:spcPct val="90000"/>
              </a:lnSpc>
              <a:defRPr/>
            </a:pPr>
            <a:r>
              <a:rPr lang="en-US" altLang="en-US" sz="1400" dirty="0" smtClean="0">
                <a:latin typeface="Meiryo" panose="020B0604030504040204" pitchFamily="34" charset="-128"/>
                <a:ea typeface="Meiryo" panose="020B0604030504040204" pitchFamily="34" charset="-128"/>
              </a:rPr>
              <a:t>- you will act in best interest of others and follow through on your word</a:t>
            </a:r>
            <a:endParaRPr lang="en-US" altLang="en-US" sz="1400" u="sng" dirty="0" smtClean="0">
              <a:latin typeface="Meiryo" panose="020B0604030504040204" pitchFamily="34" charset="-128"/>
              <a:ea typeface="Meiryo" panose="020B0604030504040204" pitchFamily="34" charset="-128"/>
            </a:endParaRPr>
          </a:p>
          <a:p>
            <a:pPr eaLnBrk="1" hangingPunct="1">
              <a:lnSpc>
                <a:spcPct val="90000"/>
              </a:lnSpc>
              <a:defRPr/>
            </a:pPr>
            <a:r>
              <a:rPr lang="en-US" altLang="en-US" sz="1400" dirty="0" smtClean="0">
                <a:latin typeface="Meiryo" panose="020B0604030504040204" pitchFamily="34" charset="-128"/>
                <a:ea typeface="Meiryo" panose="020B0604030504040204" pitchFamily="34" charset="-128"/>
              </a:rPr>
              <a:t>- trusting yourself is tied to your self-efficacy= the beliefs in one's capacities to organize and carry out a course of action (Maddux, 2009); a fluid characteristic</a:t>
            </a:r>
          </a:p>
          <a:p>
            <a:pPr eaLnBrk="1" hangingPunct="1">
              <a:lnSpc>
                <a:spcPct val="90000"/>
              </a:lnSpc>
              <a:defRPr/>
            </a:pPr>
            <a:endParaRPr lang="en-US" altLang="en-US" sz="1400" dirty="0" smtClean="0">
              <a:latin typeface="Meiryo" panose="020B0604030504040204" pitchFamily="34" charset="-128"/>
              <a:ea typeface="Meiryo" panose="020B0604030504040204" pitchFamily="34" charset="-128"/>
            </a:endParaRPr>
          </a:p>
          <a:p>
            <a:pPr eaLnBrk="1" hangingPunct="1">
              <a:lnSpc>
                <a:spcPct val="90000"/>
              </a:lnSpc>
              <a:defRPr/>
            </a:pPr>
            <a:r>
              <a:rPr lang="en-US" altLang="en-US" sz="1400" dirty="0" smtClean="0">
                <a:latin typeface="Meiryo" panose="020B0604030504040204" pitchFamily="34" charset="-128"/>
                <a:ea typeface="Meiryo" panose="020B0604030504040204" pitchFamily="34" charset="-128"/>
              </a:rPr>
              <a:t>	   	</a:t>
            </a:r>
            <a:endParaRPr lang="en-US" altLang="en-US" sz="1400" b="1" u="sng" dirty="0" smtClean="0">
              <a:latin typeface="Meiryo" panose="020B0604030504040204" pitchFamily="34" charset="-128"/>
              <a:ea typeface="Meiryo" panose="020B0604030504040204" pitchFamily="34" charset="-128"/>
            </a:endParaRPr>
          </a:p>
          <a:p>
            <a:pPr eaLnBrk="1" hangingPunct="1">
              <a:lnSpc>
                <a:spcPct val="90000"/>
              </a:lnSpc>
              <a:defRPr/>
            </a:pPr>
            <a:r>
              <a:rPr lang="en-US" altLang="en-US" sz="1400" b="1" u="sng" dirty="0" smtClean="0">
                <a:latin typeface="Meiryo" panose="020B0604030504040204" pitchFamily="34" charset="-128"/>
                <a:ea typeface="Meiryo" panose="020B0604030504040204" pitchFamily="34" charset="-128"/>
              </a:rPr>
              <a:t>OPTIONAL:</a:t>
            </a:r>
            <a:endParaRPr lang="en-US" altLang="en-US" sz="1400" u="sng" dirty="0" smtClean="0">
              <a:latin typeface="Meiryo" panose="020B0604030504040204" pitchFamily="34" charset="-128"/>
              <a:ea typeface="Meiryo" panose="020B0604030504040204" pitchFamily="34" charset="-128"/>
            </a:endParaRPr>
          </a:p>
          <a:p>
            <a:pPr eaLnBrk="1" hangingPunct="1">
              <a:lnSpc>
                <a:spcPct val="90000"/>
              </a:lnSpc>
              <a:defRPr/>
            </a:pPr>
            <a:endParaRPr lang="en-US" altLang="en-US" sz="1400" u="sng" dirty="0" smtClean="0">
              <a:latin typeface="Meiryo" panose="020B0604030504040204" pitchFamily="34" charset="-128"/>
              <a:ea typeface="Meiryo" panose="020B0604030504040204" pitchFamily="34" charset="-128"/>
            </a:endParaRPr>
          </a:p>
          <a:p>
            <a:pPr marL="0" indent="0" eaLnBrk="1" hangingPunct="1">
              <a:lnSpc>
                <a:spcPct val="90000"/>
              </a:lnSpc>
              <a:buFont typeface="Arial" panose="020B0604020202020204" pitchFamily="34" charset="0"/>
              <a:buNone/>
              <a:defRPr/>
            </a:pPr>
            <a:r>
              <a:rPr lang="en-US" altLang="en-US" sz="1400" u="sng" dirty="0" smtClean="0">
                <a:latin typeface="Meiryo" panose="020B0604030504040204" pitchFamily="34" charset="-128"/>
                <a:ea typeface="Meiryo" panose="020B0604030504040204" pitchFamily="34" charset="-128"/>
              </a:rPr>
              <a:t>* ACTIVITY</a:t>
            </a:r>
          </a:p>
          <a:p>
            <a:pPr marL="0" indent="0" eaLnBrk="1" hangingPunct="1">
              <a:lnSpc>
                <a:spcPct val="90000"/>
              </a:lnSpc>
              <a:buFont typeface="Arial" panose="020B0604020202020204" pitchFamily="34" charset="0"/>
              <a:buNone/>
              <a:defRPr/>
            </a:pPr>
            <a:r>
              <a:rPr lang="en-US" altLang="en-US" sz="1400" u="none" dirty="0" smtClean="0">
                <a:latin typeface="Meiryo" panose="020B0604030504040204" pitchFamily="34" charset="-128"/>
                <a:ea typeface="Meiryo" panose="020B0604030504040204" pitchFamily="34" charset="-128"/>
              </a:rPr>
              <a:t>1)</a:t>
            </a:r>
            <a:r>
              <a:rPr lang="en-US" altLang="en-US" sz="1400" u="none" baseline="0" dirty="0" smtClean="0">
                <a:latin typeface="Meiryo" panose="020B0604030504040204" pitchFamily="34" charset="-128"/>
                <a:ea typeface="Meiryo" panose="020B0604030504040204" pitchFamily="34" charset="-128"/>
              </a:rPr>
              <a:t> </a:t>
            </a:r>
            <a:r>
              <a:rPr lang="en-US" altLang="en-US" sz="1400" i="1" u="none" baseline="0" dirty="0" smtClean="0">
                <a:latin typeface="Meiryo" panose="020B0604030504040204" pitchFamily="34" charset="-128"/>
                <a:ea typeface="Meiryo" panose="020B0604030504040204" pitchFamily="34" charset="-128"/>
              </a:rPr>
              <a:t>Trust in Schools </a:t>
            </a:r>
            <a:r>
              <a:rPr lang="en-US" altLang="en-US" sz="1400" u="none" baseline="0" dirty="0" smtClean="0">
                <a:latin typeface="Meiryo" panose="020B0604030504040204" pitchFamily="34" charset="-128"/>
                <a:ea typeface="Meiryo" panose="020B0604030504040204" pitchFamily="34" charset="-128"/>
              </a:rPr>
              <a:t>Discussions (article and summary handouts)</a:t>
            </a:r>
          </a:p>
          <a:p>
            <a:pPr marL="0" indent="0" eaLnBrk="1" hangingPunct="1">
              <a:lnSpc>
                <a:spcPct val="90000"/>
              </a:lnSpc>
              <a:buFont typeface="Arial" panose="020B0604020202020204" pitchFamily="34" charset="0"/>
              <a:buNone/>
              <a:defRPr/>
            </a:pPr>
            <a:endParaRPr lang="en-US" altLang="en-US" sz="1400" u="none" dirty="0" smtClean="0">
              <a:latin typeface="Meiryo" panose="020B0604030504040204" pitchFamily="34" charset="-128"/>
              <a:ea typeface="Meiryo" panose="020B0604030504040204" pitchFamily="34" charset="-128"/>
            </a:endParaRPr>
          </a:p>
          <a:p>
            <a:pPr eaLnBrk="1" hangingPunct="1">
              <a:lnSpc>
                <a:spcPct val="90000"/>
              </a:lnSpc>
              <a:defRPr/>
            </a:pPr>
            <a:r>
              <a:rPr lang="en-US" altLang="en-US" sz="1400" u="sng" dirty="0" smtClean="0">
                <a:latin typeface="Meiryo" panose="020B0604030504040204" pitchFamily="34" charset="-128"/>
                <a:ea typeface="Meiryo" panose="020B0604030504040204" pitchFamily="34" charset="-128"/>
              </a:rPr>
              <a:t>* VIDEO:</a:t>
            </a:r>
            <a:r>
              <a:rPr lang="en-US" altLang="en-US" sz="1400" u="none" dirty="0" smtClean="0">
                <a:latin typeface="Meiryo" panose="020B0604030504040204" pitchFamily="34" charset="-128"/>
                <a:ea typeface="Meiryo" panose="020B0604030504040204" pitchFamily="34" charset="-128"/>
              </a:rPr>
              <a:t> (1:49)</a:t>
            </a:r>
            <a:endParaRPr lang="en-US" altLang="en-US" sz="1400" u="sng" dirty="0" smtClean="0">
              <a:latin typeface="Meiryo" panose="020B0604030504040204" pitchFamily="34" charset="-128"/>
              <a:ea typeface="Meiryo" panose="020B0604030504040204" pitchFamily="34" charset="-128"/>
            </a:endParaRPr>
          </a:p>
          <a:p>
            <a:pPr eaLnBrk="1" hangingPunct="1">
              <a:defRPr/>
            </a:pPr>
            <a:r>
              <a:rPr lang="en-US" altLang="en-US" sz="1400" dirty="0" smtClean="0">
                <a:latin typeface="Meiryo" panose="020B0604030504040204" pitchFamily="34" charset="-128"/>
                <a:ea typeface="Meiryo" panose="020B0604030504040204" pitchFamily="34" charset="-128"/>
              </a:rPr>
              <a:t>1)  </a:t>
            </a:r>
            <a:r>
              <a:rPr lang="en-US" altLang="en-US" sz="1400" i="1" dirty="0" smtClean="0">
                <a:latin typeface="Meiryo" panose="020B0604030504040204" pitchFamily="34" charset="-128"/>
                <a:ea typeface="Meiryo" panose="020B0604030504040204" pitchFamily="34" charset="-128"/>
              </a:rPr>
              <a:t>I Trust You        </a:t>
            </a:r>
            <a:r>
              <a:rPr lang="en-US" altLang="en-US" sz="1400" dirty="0" smtClean="0">
                <a:latin typeface="Meiryo" panose="020B0604030504040204" pitchFamily="34" charset="-128"/>
                <a:ea typeface="Meiryo" panose="020B0604030504040204" pitchFamily="34" charset="-128"/>
              </a:rPr>
              <a:t> http://www.youtube.com/watch?v=jhInj0ZHNC8</a:t>
            </a:r>
          </a:p>
          <a:p>
            <a:pPr eaLnBrk="1" hangingPunct="1">
              <a:defRPr/>
            </a:pPr>
            <a:r>
              <a:rPr lang="en-US" altLang="en-US" sz="1400" dirty="0" smtClean="0">
                <a:latin typeface="Meiryo" panose="020B0604030504040204" pitchFamily="34" charset="-128"/>
                <a:ea typeface="Meiryo" panose="020B0604030504040204" pitchFamily="34" charset="-128"/>
              </a:rPr>
              <a:t>   </a:t>
            </a:r>
          </a:p>
          <a:p>
            <a:pPr eaLnBrk="1" hangingPunct="1">
              <a:defRPr/>
            </a:pPr>
            <a:r>
              <a:rPr lang="en-US" altLang="en-US" sz="1400" dirty="0" smtClean="0">
                <a:latin typeface="Meiryo" panose="020B0604030504040204" pitchFamily="34" charset="-128"/>
                <a:ea typeface="Meiryo" panose="020B0604030504040204" pitchFamily="34" charset="-128"/>
              </a:rPr>
              <a:t> a) What was missing here to really have "trust"?</a:t>
            </a:r>
          </a:p>
          <a:p>
            <a:pPr eaLnBrk="1" hangingPunct="1">
              <a:buFontTx/>
              <a:buChar char="•"/>
              <a:defRPr/>
            </a:pPr>
            <a:endParaRPr lang="en-US" altLang="en-US" sz="1400" dirty="0" smtClean="0">
              <a:latin typeface="Meiryo" panose="020B0604030504040204" pitchFamily="34" charset="-128"/>
              <a:ea typeface="Meiryo" panose="020B0604030504040204" pitchFamily="34" charset="-128"/>
            </a:endParaRPr>
          </a:p>
        </p:txBody>
      </p:sp>
      <p:sp>
        <p:nvSpPr>
          <p:cNvPr id="76804" name="Header Placeholder 3"/>
          <p:cNvSpPr>
            <a:spLocks noGrp="1" noChangeArrowheads="1"/>
          </p:cNvSpPr>
          <p:nvPr/>
        </p:nvSpPr>
        <p:spPr bwMode="auto">
          <a:xfrm>
            <a:off x="1425575" y="946150"/>
            <a:ext cx="561975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eaLnBrk="1" hangingPunct="1">
              <a:buFont typeface="Arial" panose="020B0604020202020204" pitchFamily="34" charset="0"/>
              <a:buNone/>
            </a:pPr>
            <a:endParaRPr lang="en-US" altLang="en-US"/>
          </a:p>
        </p:txBody>
      </p:sp>
    </p:spTree>
    <p:extLst>
      <p:ext uri="{BB962C8B-B14F-4D97-AF65-F5344CB8AC3E}">
        <p14:creationId xmlns:p14="http://schemas.microsoft.com/office/powerpoint/2010/main" val="3679070137"/>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55713" y="719138"/>
            <a:ext cx="4799012" cy="3598862"/>
          </a:xfrm>
          <a:extLst>
            <a:ext uri="{909E8E84-426E-40DD-AFC4-6F175D3DCCD1}">
              <a14:hiddenFill xmlns:a14="http://schemas.microsoft.com/office/drawing/2010/main">
                <a:solidFill>
                  <a:schemeClr val="accent1"/>
                </a:solidFill>
              </a14:hiddenFill>
            </a:ext>
          </a:extLst>
        </p:spPr>
      </p:sp>
      <p:sp>
        <p:nvSpPr>
          <p:cNvPr id="24579" name="Rectangle 3"/>
          <p:cNvSpPr>
            <a:spLocks noGrp="1" noRot="1" noChangeAspect="1" noChangeArrowheads="1"/>
          </p:cNvSpPr>
          <p:nvPr>
            <p:ph type="body" idx="1"/>
          </p:nvPr>
        </p:nvSpPr>
        <p:spPr bwMode="auto">
          <a:xfrm>
            <a:off x="-631825" y="8621713"/>
            <a:ext cx="7483475" cy="9374187"/>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a:defRPr/>
            </a:pPr>
            <a:r>
              <a:rPr lang="en-US" altLang="en-US" sz="1400" b="1" u="sng" dirty="0" smtClean="0">
                <a:latin typeface="Meiryo" panose="020B0604030504040204" pitchFamily="34" charset="-128"/>
                <a:ea typeface="Meiryo" panose="020B0604030504040204" pitchFamily="34" charset="-128"/>
              </a:rPr>
              <a:t>CONTENT NOTES:</a:t>
            </a:r>
            <a:endParaRPr lang="en-US" altLang="en-US" sz="1400" dirty="0" smtClean="0">
              <a:latin typeface="Meiryo" panose="020B0604030504040204" pitchFamily="34" charset="-128"/>
              <a:ea typeface="Meiryo" panose="020B0604030504040204" pitchFamily="34" charset="-128"/>
            </a:endParaRPr>
          </a:p>
          <a:p>
            <a:pPr>
              <a:defRPr/>
            </a:pPr>
            <a:r>
              <a:rPr lang="en-US" altLang="en-US" sz="1400" dirty="0" smtClean="0">
                <a:latin typeface="Meiryo" panose="020B0604030504040204" pitchFamily="34" charset="-128"/>
                <a:ea typeface="Meiryo" panose="020B0604030504040204" pitchFamily="34" charset="-128"/>
              </a:rPr>
              <a:t>* Read each area aloud</a:t>
            </a:r>
            <a:endParaRPr lang="en-US" altLang="en-US" sz="1400" b="1" u="sng" dirty="0" smtClean="0">
              <a:latin typeface="Meiryo" panose="020B0604030504040204" pitchFamily="34" charset="-128"/>
              <a:ea typeface="Meiryo" panose="020B0604030504040204" pitchFamily="34" charset="-128"/>
            </a:endParaRPr>
          </a:p>
          <a:p>
            <a:pPr>
              <a:defRPr/>
            </a:pPr>
            <a:endParaRPr lang="en-US" altLang="en-US" sz="1400" b="1" u="sng" dirty="0" smtClean="0">
              <a:latin typeface="Meiryo" panose="020B0604030504040204" pitchFamily="34" charset="-128"/>
              <a:ea typeface="Meiryo" panose="020B0604030504040204" pitchFamily="34" charset="-128"/>
            </a:endParaRPr>
          </a:p>
          <a:p>
            <a:pPr>
              <a:defRPr/>
            </a:pPr>
            <a:endParaRPr lang="en-US" altLang="en-US" sz="1400" b="1" u="sng" dirty="0" smtClean="0">
              <a:latin typeface="Meiryo" panose="020B0604030504040204" pitchFamily="34" charset="-128"/>
              <a:ea typeface="Meiryo" panose="020B0604030504040204" pitchFamily="34" charset="-128"/>
            </a:endParaRPr>
          </a:p>
          <a:p>
            <a:pPr>
              <a:defRPr/>
            </a:pPr>
            <a:r>
              <a:rPr lang="en-US" altLang="en-US" sz="1400" b="1" u="sng" dirty="0" smtClean="0">
                <a:latin typeface="Meiryo" panose="020B0604030504040204" pitchFamily="34" charset="-128"/>
                <a:ea typeface="Meiryo" panose="020B0604030504040204" pitchFamily="34" charset="-128"/>
              </a:rPr>
              <a:t>KEY DISCUSSIONS:</a:t>
            </a:r>
          </a:p>
          <a:p>
            <a:pPr marL="342900" indent="-342900">
              <a:buFontTx/>
              <a:buAutoNum type="arabicParenR"/>
              <a:defRPr/>
            </a:pPr>
            <a:r>
              <a:rPr lang="en-US" altLang="en-US" sz="1400" b="1" dirty="0" smtClean="0">
                <a:solidFill>
                  <a:srgbClr val="000000"/>
                </a:solidFill>
                <a:latin typeface="Meiryo" panose="020B0604030504040204" pitchFamily="34" charset="-128"/>
                <a:ea typeface="Meiryo" panose="020B0604030504040204" pitchFamily="34" charset="-128"/>
              </a:rPr>
              <a:t>Where do you feel that you are in your parent-teacher partnerships right now?  Explain why.</a:t>
            </a:r>
          </a:p>
          <a:p>
            <a:pPr marL="342900" indent="-342900">
              <a:buFontTx/>
              <a:buAutoNum type="arabicParenR"/>
              <a:defRPr/>
            </a:pPr>
            <a:r>
              <a:rPr lang="en-US" altLang="en-US" sz="1400" b="1" dirty="0" smtClean="0">
                <a:solidFill>
                  <a:srgbClr val="000000"/>
                </a:solidFill>
                <a:latin typeface="Meiryo" panose="020B0604030504040204" pitchFamily="34" charset="-128"/>
                <a:ea typeface="Meiryo" panose="020B0604030504040204" pitchFamily="34" charset="-128"/>
              </a:rPr>
              <a:t>If wanting change on the continuum, what needs to happen?  What other content areas that we have learned would help the most, and how?</a:t>
            </a:r>
          </a:p>
          <a:p>
            <a:pPr>
              <a:defRPr/>
            </a:pPr>
            <a:endParaRPr lang="en-US" altLang="en-US" sz="1400" b="1" dirty="0" smtClean="0">
              <a:latin typeface="Meiryo" panose="020B0604030504040204" pitchFamily="34" charset="-128"/>
              <a:ea typeface="Meiryo" panose="020B0604030504040204" pitchFamily="34" charset="-128"/>
            </a:endParaRPr>
          </a:p>
          <a:p>
            <a:pPr>
              <a:defRPr/>
            </a:pPr>
            <a:endParaRPr lang="en-US" altLang="en-US" sz="1400" b="1" u="sng" dirty="0" smtClean="0">
              <a:latin typeface="Meiryo" panose="020B0604030504040204" pitchFamily="34" charset="-128"/>
              <a:ea typeface="Meiryo" panose="020B0604030504040204" pitchFamily="34" charset="-128"/>
            </a:endParaRPr>
          </a:p>
          <a:p>
            <a:r>
              <a:rPr lang="en-US" altLang="en-US" sz="1400" b="1" u="sng" dirty="0" smtClean="0"/>
              <a:t>OPTIONAL:</a:t>
            </a:r>
          </a:p>
          <a:p>
            <a:endParaRPr lang="en-US" altLang="en-US" sz="1400" dirty="0" smtClean="0"/>
          </a:p>
          <a:p>
            <a:pPr marL="0" indent="0">
              <a:buNone/>
            </a:pPr>
            <a:r>
              <a:rPr lang="en-US" altLang="en-US" sz="1400" b="0" baseline="0" dirty="0" smtClean="0"/>
              <a:t>** MEET THE PARENTS</a:t>
            </a:r>
          </a:p>
          <a:p>
            <a:pPr marL="0" indent="0">
              <a:buNone/>
            </a:pPr>
            <a:endParaRPr lang="en-US" altLang="en-US" sz="1400" b="0" dirty="0" smtClean="0"/>
          </a:p>
          <a:p>
            <a:r>
              <a:rPr lang="en-US" altLang="en-US" sz="1400" dirty="0" smtClean="0"/>
              <a:t>1)</a:t>
            </a:r>
            <a:r>
              <a:rPr lang="en-US" altLang="en-US" sz="1400" baseline="0" dirty="0" smtClean="0"/>
              <a:t> SHOW </a:t>
            </a:r>
            <a:r>
              <a:rPr lang="en-US" altLang="en-US" sz="1400" dirty="0" smtClean="0"/>
              <a:t>VIDEO</a:t>
            </a:r>
            <a:r>
              <a:rPr lang="en-US" altLang="en-US" sz="1400" baseline="0" dirty="0" smtClean="0"/>
              <a:t> (2:26)</a:t>
            </a:r>
            <a:r>
              <a:rPr lang="en-US" altLang="en-US" sz="1400" dirty="0" smtClean="0"/>
              <a:t>  </a:t>
            </a:r>
          </a:p>
          <a:p>
            <a:r>
              <a:rPr lang="en-US" altLang="en-US" sz="1400" dirty="0" smtClean="0"/>
              <a:t>Meet the Parents (4/10) Movie CLIP - The Circle of Trust (2000) HD                                          http://www.youtube.com/watch?v=5dSvsp3dxvc</a:t>
            </a:r>
          </a:p>
          <a:p>
            <a:endParaRPr lang="en-US" altLang="en-US" sz="1400" dirty="0" smtClean="0"/>
          </a:p>
          <a:p>
            <a:r>
              <a:rPr lang="en-US" altLang="en-US" sz="1400" dirty="0" smtClean="0"/>
              <a:t>2) ACTIVITY:  Using the diagram below, put your answers to the following questions on the line:</a:t>
            </a:r>
          </a:p>
          <a:p>
            <a:endParaRPr lang="en-US" altLang="en-US" sz="1400" dirty="0" smtClean="0"/>
          </a:p>
          <a:p>
            <a:r>
              <a:rPr lang="en-US" altLang="en-US" sz="1400" dirty="0" smtClean="0"/>
              <a:t>     1. Think about someone you trust:   Who is that person? Where do they fall on the line?  Why do you trust this person?  What qualities does this person possess?</a:t>
            </a:r>
          </a:p>
          <a:p>
            <a:endParaRPr lang="en-US" altLang="en-US" sz="1400" dirty="0" smtClean="0"/>
          </a:p>
          <a:p>
            <a:r>
              <a:rPr lang="en-US" altLang="en-US" sz="1400" dirty="0" smtClean="0"/>
              <a:t>      2. Think about a situation where you lost trust:</a:t>
            </a:r>
            <a:r>
              <a:rPr lang="en-US" altLang="en-US" sz="1400" baseline="0" dirty="0" smtClean="0"/>
              <a:t>     Where does that fall on the line?  </a:t>
            </a:r>
            <a:r>
              <a:rPr lang="en-US" altLang="en-US" sz="1400" dirty="0" smtClean="0"/>
              <a:t>	What happened?  What qualities does this person possess? Could this person be trusted again?   What would they have to do to regain your trust?</a:t>
            </a:r>
          </a:p>
          <a:p>
            <a:endParaRPr lang="en-US" altLang="en-US" sz="1400" dirty="0" smtClean="0"/>
          </a:p>
          <a:p>
            <a:r>
              <a:rPr lang="en-US" altLang="en-US" sz="1400" dirty="0" smtClean="0"/>
              <a:t>3)  DISCUSS</a:t>
            </a:r>
          </a:p>
          <a:p>
            <a:pPr>
              <a:defRPr/>
            </a:pPr>
            <a:endParaRPr lang="en-US" altLang="en-US" sz="1400" dirty="0" smtClean="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21731413"/>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5713" y="719138"/>
            <a:ext cx="4799012" cy="3598862"/>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80899" name="Rectangle 3"/>
          <p:cNvSpPr>
            <a:spLocks noGrp="1" noRot="1" noChangeAspect="1" noChangeArrowheads="1"/>
          </p:cNvSpPr>
          <p:nvPr>
            <p:ph type="body" idx="1"/>
          </p:nvPr>
        </p:nvSpPr>
        <p:spPr bwMode="auto">
          <a:xfrm>
            <a:off x="-655638" y="8621713"/>
            <a:ext cx="7507288" cy="9374187"/>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eaLnBrk="1" hangingPunct="1">
              <a:lnSpc>
                <a:spcPct val="90000"/>
              </a:lnSpc>
            </a:pPr>
            <a:r>
              <a:rPr lang="en-US" altLang="en-US" sz="1400" dirty="0" smtClean="0">
                <a:latin typeface="Meiryo" panose="020B0604030504040204" pitchFamily="34" charset="-128"/>
                <a:ea typeface="Meiryo" panose="020B0604030504040204" pitchFamily="34" charset="-128"/>
              </a:rPr>
              <a:t>TRUST is connected to and holding together the other 6 principles.  "Unless connected by trust, partnership is in jeopardy" </a:t>
            </a:r>
            <a:r>
              <a:rPr lang="en-US" altLang="en-US" dirty="0" smtClean="0"/>
              <a:t>(Turnbull, et al., 7th ed., p. 183)</a:t>
            </a:r>
          </a:p>
          <a:p>
            <a:endParaRPr lang="en-US" altLang="en-US" sz="1400" dirty="0" smtClean="0">
              <a:latin typeface="Meiryo" panose="020B0604030504040204" pitchFamily="34" charset="-128"/>
              <a:ea typeface="Meiryo" panose="020B0604030504040204" pitchFamily="34" charset="-128"/>
            </a:endParaRPr>
          </a:p>
          <a:p>
            <a:endParaRPr lang="en-US" altLang="en-US" sz="1400" dirty="0" smtClean="0">
              <a:latin typeface="Meiryo" panose="020B0604030504040204" pitchFamily="34" charset="-128"/>
              <a:ea typeface="Meiryo" panose="020B0604030504040204" pitchFamily="34" charset="-128"/>
            </a:endParaRPr>
          </a:p>
          <a:p>
            <a:r>
              <a:rPr lang="en-US" altLang="en-US" sz="1400" b="1" u="sng" dirty="0" smtClean="0">
                <a:latin typeface="Meiryo" panose="020B0604030504040204" pitchFamily="34" charset="-128"/>
                <a:ea typeface="Meiryo" panose="020B0604030504040204" pitchFamily="34" charset="-128"/>
              </a:rPr>
              <a:t>ACTIVITY</a:t>
            </a:r>
            <a:r>
              <a:rPr lang="en-US" altLang="en-US" sz="1400" b="1" u="sng" baseline="0" dirty="0" smtClean="0">
                <a:latin typeface="Meiryo" panose="020B0604030504040204" pitchFamily="34" charset="-128"/>
                <a:ea typeface="Meiryo" panose="020B0604030504040204" pitchFamily="34" charset="-128"/>
              </a:rPr>
              <a:t> / DISCUSSION</a:t>
            </a:r>
            <a:endParaRPr lang="en-US" altLang="en-US" sz="1400" b="1" u="sng" dirty="0" smtClean="0">
              <a:latin typeface="Meiryo" panose="020B0604030504040204" pitchFamily="34" charset="-128"/>
              <a:ea typeface="Meiryo" panose="020B0604030504040204" pitchFamily="34" charset="-128"/>
            </a:endParaRPr>
          </a:p>
          <a:p>
            <a:endParaRPr lang="en-US" altLang="en-US" sz="1400" dirty="0" smtClean="0">
              <a:latin typeface="Meiryo" panose="020B0604030504040204" pitchFamily="34" charset="-128"/>
              <a:ea typeface="Meiryo" panose="020B0604030504040204" pitchFamily="34" charset="-128"/>
            </a:endParaRPr>
          </a:p>
          <a:p>
            <a:r>
              <a:rPr lang="en-US" altLang="en-US" sz="1400" dirty="0" smtClean="0">
                <a:latin typeface="Meiryo" panose="020B0604030504040204" pitchFamily="34" charset="-128"/>
                <a:ea typeface="Meiryo" panose="020B0604030504040204" pitchFamily="34" charset="-128"/>
              </a:rPr>
              <a:t>	1. Draw arch on poster with all areas, except Trust - that will be on another paper cut out as a triangle</a:t>
            </a:r>
          </a:p>
          <a:p>
            <a:endParaRPr lang="en-US" altLang="en-US" sz="1400" dirty="0" smtClean="0">
              <a:latin typeface="Meiryo" panose="020B0604030504040204" pitchFamily="34" charset="-128"/>
              <a:ea typeface="Meiryo" panose="020B0604030504040204" pitchFamily="34" charset="-128"/>
            </a:endParaRPr>
          </a:p>
          <a:p>
            <a:r>
              <a:rPr lang="en-US" altLang="en-US" sz="1400" dirty="0" smtClean="0">
                <a:latin typeface="Meiryo" panose="020B0604030504040204" pitchFamily="34" charset="-128"/>
                <a:ea typeface="Meiryo" panose="020B0604030504040204" pitchFamily="34" charset="-128"/>
              </a:rPr>
              <a:t>	2. List activities / strategies that your group has demonstrated working together in these areas </a:t>
            </a:r>
          </a:p>
          <a:p>
            <a:endParaRPr lang="en-US" altLang="en-US" sz="1400" dirty="0" smtClean="0">
              <a:latin typeface="Meiryo" panose="020B0604030504040204" pitchFamily="34" charset="-128"/>
              <a:ea typeface="Meiryo" panose="020B0604030504040204" pitchFamily="34" charset="-128"/>
            </a:endParaRPr>
          </a:p>
          <a:p>
            <a:r>
              <a:rPr lang="en-US" altLang="en-US" sz="1400" dirty="0" smtClean="0">
                <a:latin typeface="Meiryo" panose="020B0604030504040204" pitchFamily="34" charset="-128"/>
                <a:ea typeface="Meiryo" panose="020B0604030504040204" pitchFamily="34" charset="-128"/>
              </a:rPr>
              <a:t>	3. On the TRUST triangle,  write some of the ways trust has been developed in your group / partnerships – now place trust on arch where it fits best:  if it is beginning to develop - put just some of the 		triangle on the arch;  if it is very built- put it in completely)</a:t>
            </a:r>
          </a:p>
          <a:p>
            <a:endParaRPr lang="en-US" altLang="en-US" sz="1400" dirty="0" smtClean="0">
              <a:latin typeface="Meiryo" panose="020B0604030504040204" pitchFamily="34" charset="-128"/>
              <a:ea typeface="Meiryo" panose="020B0604030504040204" pitchFamily="34" charset="-128"/>
            </a:endParaRPr>
          </a:p>
          <a:p>
            <a:endParaRPr lang="en-US" altLang="en-US" sz="1400" dirty="0" smtClean="0">
              <a:latin typeface="Meiryo" panose="020B0604030504040204" pitchFamily="34" charset="-128"/>
              <a:ea typeface="Meiryo" panose="020B0604030504040204" pitchFamily="34" charset="-128"/>
            </a:endParaRPr>
          </a:p>
          <a:p>
            <a:endParaRPr lang="en-US" altLang="en-US" sz="1400" dirty="0" smtClean="0">
              <a:latin typeface="Meiryo" panose="020B0604030504040204" pitchFamily="34" charset="-128"/>
              <a:ea typeface="Meiryo" panose="020B0604030504040204" pitchFamily="34" charset="-128"/>
            </a:endParaRPr>
          </a:p>
          <a:p>
            <a:endParaRPr lang="en-US" altLang="en-US" sz="1400" dirty="0" smtClean="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73501347"/>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417638" y="1163638"/>
            <a:ext cx="4187825" cy="3141662"/>
          </a:xfrm>
          <a:noFill/>
          <a:ln w="12700">
            <a:solidFill>
              <a:srgbClr val="000000"/>
            </a:solidFill>
            <a:miter lim="800000"/>
            <a:headEnd/>
            <a:tailEnd/>
          </a:ln>
        </p:spPr>
      </p:sp>
      <p:sp>
        <p:nvSpPr>
          <p:cNvPr id="82947" name="Notes Placeholder 2"/>
          <p:cNvSpPr>
            <a:spLocks noGrp="1"/>
          </p:cNvSpPr>
          <p:nvPr>
            <p:ph type="body" idx="1"/>
          </p:nvPr>
        </p:nvSpPr>
        <p:spPr bwMode="auto">
          <a:xfrm>
            <a:off x="701675" y="4479925"/>
            <a:ext cx="5619750" cy="3665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Reminder: “The purpose of these sessions is to not only promote parent-teacher partnerships, but to partner for student progress and better outcomes!  </a:t>
            </a:r>
          </a:p>
          <a:p>
            <a:endParaRPr lang="en-US" altLang="en-US" smtClean="0"/>
          </a:p>
          <a:p>
            <a:r>
              <a:rPr lang="en-US" altLang="en-US" b="1" u="sng" smtClean="0"/>
              <a:t>KEY DISCUSSIONS</a:t>
            </a:r>
            <a:r>
              <a:rPr lang="en-US" altLang="en-US" b="1" smtClean="0"/>
              <a:t>:</a:t>
            </a:r>
          </a:p>
          <a:p>
            <a:pPr eaLnBrk="1" hangingPunct="1">
              <a:spcBef>
                <a:spcPct val="0"/>
              </a:spcBef>
            </a:pPr>
            <a:endParaRPr lang="en-US" altLang="en-US" b="1" smtClean="0">
              <a:solidFill>
                <a:srgbClr val="000000"/>
              </a:solidFill>
              <a:latin typeface="Gill Sans MT" panose="020B0502020104020203" pitchFamily="34" charset="0"/>
              <a:sym typeface="Gill Sans MT" panose="020B0502020104020203" pitchFamily="34" charset="0"/>
            </a:endParaRPr>
          </a:p>
          <a:p>
            <a:pPr eaLnBrk="1" hangingPunct="1">
              <a:spcBef>
                <a:spcPct val="0"/>
              </a:spcBef>
            </a:pPr>
            <a:r>
              <a:rPr lang="en-US" altLang="en-US" b="1" smtClean="0">
                <a:solidFill>
                  <a:srgbClr val="000000"/>
                </a:solidFill>
                <a:latin typeface="Gill Sans MT" panose="020B0502020104020203" pitchFamily="34" charset="0"/>
                <a:sym typeface="Gill Sans MT" panose="020B0502020104020203" pitchFamily="34" charset="0"/>
              </a:rPr>
              <a:t>1) </a:t>
            </a:r>
            <a:r>
              <a:rPr lang="en-US" altLang="en-US" b="1" smtClean="0">
                <a:solidFill>
                  <a:srgbClr val="000000"/>
                </a:solidFill>
                <a:latin typeface="Meiryo" panose="020B0604030504040204" pitchFamily="34" charset="-128"/>
                <a:ea typeface="Meiryo" panose="020B0604030504040204" pitchFamily="34" charset="-128"/>
              </a:rPr>
              <a:t>How have you developed TRUST with other team members to support your student(s)?</a:t>
            </a:r>
          </a:p>
          <a:p>
            <a:pPr eaLnBrk="1" hangingPunct="1">
              <a:spcBef>
                <a:spcPct val="0"/>
              </a:spcBef>
            </a:pPr>
            <a:r>
              <a:rPr lang="en-US" altLang="en-US" b="1" smtClean="0">
                <a:solidFill>
                  <a:srgbClr val="000000"/>
                </a:solidFill>
                <a:latin typeface="Meiryo" panose="020B0604030504040204" pitchFamily="34" charset="-128"/>
                <a:ea typeface="Meiryo" panose="020B0604030504040204" pitchFamily="34" charset="-128"/>
              </a:rPr>
              <a:t>2) In all of these connections, where do you feel the district still needs to develop trust?  Why?</a:t>
            </a:r>
          </a:p>
          <a:p>
            <a:pPr eaLnBrk="1" hangingPunct="1">
              <a:spcBef>
                <a:spcPct val="0"/>
              </a:spcBef>
            </a:pPr>
            <a:endParaRPr lang="en-US" altLang="en-US" b="1" smtClean="0">
              <a:solidFill>
                <a:srgbClr val="000000"/>
              </a:solidFill>
              <a:latin typeface="Meiryo" panose="020B0604030504040204" pitchFamily="34" charset="-128"/>
              <a:ea typeface="Meiryo" panose="020B0604030504040204" pitchFamily="34" charset="-128"/>
            </a:endParaRPr>
          </a:p>
          <a:p>
            <a:endParaRPr lang="en-US" altLang="en-US" b="1" smtClean="0"/>
          </a:p>
          <a:p>
            <a:endParaRPr lang="en-US" altLang="en-US" b="1" smtClean="0"/>
          </a:p>
          <a:p>
            <a:pPr>
              <a:buFontTx/>
              <a:buAutoNum type="arabicPeriod" startAt="2"/>
            </a:pPr>
            <a:endParaRPr lang="en-US" altLang="en-US" b="1" smtClean="0"/>
          </a:p>
          <a:p>
            <a:endParaRPr lang="en-US" altLang="en-US" b="1" smtClean="0"/>
          </a:p>
        </p:txBody>
      </p:sp>
      <p:sp>
        <p:nvSpPr>
          <p:cNvPr id="82948" name="Date Placeholder 3"/>
          <p:cNvSpPr>
            <a:spLocks noGrp="1"/>
          </p:cNvSpPr>
          <p:nvPr>
            <p:ph type="dt" sz="quarter" idx="1"/>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CD6C23F5-EC83-486C-9EE6-D9672A5B66E0}" type="datetime1">
              <a:rPr lang="en-US" altLang="en-US" smtClean="0">
                <a:solidFill>
                  <a:srgbClr val="000000"/>
                </a:solidFill>
              </a:rPr>
              <a:pPr/>
              <a:t>6/8/2015</a:t>
            </a:fld>
            <a:endParaRPr lang="en-US" altLang="en-US" sz="1200" smtClean="0">
              <a:solidFill>
                <a:srgbClr val="000000"/>
              </a:solidFill>
            </a:endParaRPr>
          </a:p>
        </p:txBody>
      </p:sp>
      <p:sp>
        <p:nvSpPr>
          <p:cNvPr id="82949" name="Slide Number Placeholder 4"/>
          <p:cNvSpPr>
            <a:spLocks noGrp="1"/>
          </p:cNvSpPr>
          <p:nvPr>
            <p:ph type="sldNum" sz="quarter" idx="5"/>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86942D60-D2A9-4B75-8C54-1F8D87716189}" type="slidenum">
              <a:rPr lang="en-US" altLang="en-US" smtClean="0">
                <a:solidFill>
                  <a:srgbClr val="000000"/>
                </a:solidFill>
              </a:rPr>
              <a:pPr/>
              <a:t>8</a:t>
            </a:fld>
            <a:endParaRPr lang="en-US" altLang="en-US" sz="1200" smtClean="0">
              <a:solidFill>
                <a:srgbClr val="000000"/>
              </a:solidFill>
            </a:endParaRPr>
          </a:p>
        </p:txBody>
      </p:sp>
    </p:spTree>
    <p:extLst>
      <p:ext uri="{BB962C8B-B14F-4D97-AF65-F5344CB8AC3E}">
        <p14:creationId xmlns:p14="http://schemas.microsoft.com/office/powerpoint/2010/main" val="268136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417638" y="1163638"/>
            <a:ext cx="4187825" cy="3141662"/>
          </a:xfrm>
          <a:noFill/>
          <a:ln w="12700">
            <a:solidFill>
              <a:srgbClr val="000000"/>
            </a:solidFill>
            <a:miter lim="800000"/>
            <a:headEnd/>
            <a:tailEnd/>
          </a:ln>
        </p:spPr>
      </p:sp>
      <p:sp>
        <p:nvSpPr>
          <p:cNvPr id="3" name="Notes Placeholder 2"/>
          <p:cNvSpPr>
            <a:spLocks noGrp="1"/>
          </p:cNvSpPr>
          <p:nvPr>
            <p:ph type="body" idx="1"/>
          </p:nvPr>
        </p:nvSpPr>
        <p:spPr>
          <a:xfrm>
            <a:off x="701675" y="4479925"/>
            <a:ext cx="5619750" cy="3665538"/>
          </a:xfrm>
          <a:prstGeom prst="rect">
            <a:avLst/>
          </a:prstGeom>
        </p:spPr>
        <p:txBody>
          <a:bodyPr/>
          <a:lstStyle/>
          <a:p>
            <a:pPr>
              <a:defRPr/>
            </a:pPr>
            <a:r>
              <a:rPr lang="en-US" b="1" u="sng" dirty="0" smtClean="0"/>
              <a:t>KEY DISCUSSIONS</a:t>
            </a:r>
            <a:r>
              <a:rPr lang="en-US" dirty="0" smtClean="0"/>
              <a:t>: </a:t>
            </a:r>
          </a:p>
          <a:p>
            <a:pPr>
              <a:defRPr/>
            </a:pPr>
            <a:r>
              <a:rPr lang="en-US" dirty="0" smtClean="0"/>
              <a:t>Facilitate group discussion and sharing of ideas in each area based on experiences and recommendations </a:t>
            </a:r>
          </a:p>
          <a:p>
            <a:pPr>
              <a:defRPr/>
            </a:pPr>
            <a:r>
              <a:rPr lang="en-US" dirty="0" smtClean="0"/>
              <a:t>***REMEMBER:  ASK THE PARTICIPANTS TO TRY NOT TO USE SPECIFIC NAMES – AND KEEP CONVERSATIONS CONFIDENTIAL</a:t>
            </a:r>
          </a:p>
          <a:p>
            <a:pPr>
              <a:defRPr/>
            </a:pPr>
            <a:endParaRPr lang="en-US" b="1" dirty="0" smtClean="0"/>
          </a:p>
          <a:p>
            <a:pPr>
              <a:defRPr/>
            </a:pPr>
            <a:r>
              <a:rPr lang="en-US" b="1" dirty="0" smtClean="0"/>
              <a:t>* Keeping </a:t>
            </a:r>
            <a:r>
              <a:rPr lang="en-US" b="1" i="1" u="sng" dirty="0" smtClean="0"/>
              <a:t>TRUST </a:t>
            </a:r>
            <a:r>
              <a:rPr lang="en-US" b="1" dirty="0" smtClean="0"/>
              <a:t>in mind, </a:t>
            </a:r>
          </a:p>
          <a:p>
            <a:pPr>
              <a:defRPr/>
            </a:pPr>
            <a:endParaRPr lang="en-US" b="1" dirty="0" smtClean="0"/>
          </a:p>
          <a:p>
            <a:pPr marL="228600" indent="-228600">
              <a:buFont typeface="+mj-lt"/>
              <a:buAutoNum type="arabicParenR"/>
              <a:defRPr/>
            </a:pPr>
            <a:r>
              <a:rPr lang="en-US" b="1" dirty="0" smtClean="0"/>
              <a:t>What have been your experiences with specific situations of general school activities?</a:t>
            </a:r>
          </a:p>
          <a:p>
            <a:pPr>
              <a:buFont typeface="+mj-lt"/>
              <a:buNone/>
              <a:defRPr/>
            </a:pPr>
            <a:r>
              <a:rPr lang="en-US" dirty="0" smtClean="0"/>
              <a:t>      (examples:  student-focused meetings, parent-teacher conferences, PTA, school events, state testing, etc. .)</a:t>
            </a:r>
            <a:br>
              <a:rPr lang="en-US" dirty="0" smtClean="0"/>
            </a:br>
            <a:r>
              <a:rPr lang="en-US" b="1" dirty="0" smtClean="0"/>
              <a:t/>
            </a:r>
            <a:br>
              <a:rPr lang="en-US" b="1" dirty="0" smtClean="0"/>
            </a:br>
            <a:r>
              <a:rPr lang="en-US" b="1" dirty="0" smtClean="0"/>
              <a:t>	      a) What are the strengths of the (grade level / building / district) in these areas?</a:t>
            </a:r>
          </a:p>
          <a:p>
            <a:pPr>
              <a:buFont typeface="+mj-lt"/>
              <a:buNone/>
              <a:defRPr/>
            </a:pPr>
            <a:r>
              <a:rPr lang="en-US" b="1" dirty="0" smtClean="0"/>
              <a:t>      b) What would we recommend for improving parent – teacher partnerships in these areas?</a:t>
            </a:r>
          </a:p>
          <a:p>
            <a:pPr>
              <a:buFont typeface="+mj-lt"/>
              <a:buNone/>
              <a:defRPr/>
            </a:pPr>
            <a:r>
              <a:rPr lang="en-US" b="1" dirty="0" smtClean="0"/>
              <a:t> </a:t>
            </a:r>
          </a:p>
          <a:p>
            <a:pPr>
              <a:buFont typeface="+mj-lt"/>
              <a:buNone/>
              <a:defRPr/>
            </a:pPr>
            <a:r>
              <a:rPr lang="en-US" sz="1400" b="1" dirty="0" smtClean="0"/>
              <a:t>2)  What have been your experiences with specific situations of special education activities?  </a:t>
            </a:r>
            <a:r>
              <a:rPr lang="en-US" sz="1400" dirty="0" smtClean="0"/>
              <a:t>(Parent concerns / referrals, evaluations, IEP meetings)</a:t>
            </a:r>
          </a:p>
          <a:p>
            <a:pPr marL="342900" indent="-342900">
              <a:buFont typeface="+mj-lt"/>
              <a:buAutoNum type="arabicParenR"/>
              <a:defRPr/>
            </a:pPr>
            <a:endParaRPr lang="en-US" sz="1400" b="1" dirty="0" smtClean="0"/>
          </a:p>
          <a:p>
            <a:pPr>
              <a:buFont typeface="+mj-lt"/>
              <a:buNone/>
              <a:defRPr/>
            </a:pPr>
            <a:r>
              <a:rPr lang="en-US" b="1" dirty="0" smtClean="0">
                <a:solidFill>
                  <a:srgbClr val="000000"/>
                </a:solidFill>
                <a:ea typeface="+mn-ea"/>
              </a:rPr>
              <a:t>     a) What are the strengths of the (grade level / building / district) in these areas?</a:t>
            </a:r>
          </a:p>
          <a:p>
            <a:pPr>
              <a:buFont typeface="+mj-lt"/>
              <a:buNone/>
              <a:defRPr/>
            </a:pPr>
            <a:r>
              <a:rPr lang="en-US" b="1" dirty="0" smtClean="0">
                <a:solidFill>
                  <a:srgbClr val="000000"/>
                </a:solidFill>
                <a:ea typeface="+mn-ea"/>
              </a:rPr>
              <a:t>     b) What would we recommend for improving parent – teacher partnerships in these areas?</a:t>
            </a:r>
          </a:p>
          <a:p>
            <a:pPr marL="228600" indent="-228600">
              <a:buFont typeface="+mj-lt"/>
              <a:buAutoNum type="arabicParenR"/>
              <a:defRPr/>
            </a:pPr>
            <a:endParaRPr lang="en-US" b="1" dirty="0" smtClean="0">
              <a:solidFill>
                <a:srgbClr val="000000"/>
              </a:solidFill>
              <a:ea typeface="+mn-ea"/>
            </a:endParaRPr>
          </a:p>
          <a:p>
            <a:pPr>
              <a:buFont typeface="+mj-lt"/>
              <a:buNone/>
              <a:defRPr/>
            </a:pPr>
            <a:r>
              <a:rPr lang="en-US" b="1" dirty="0" smtClean="0">
                <a:solidFill>
                  <a:srgbClr val="000000"/>
                </a:solidFill>
                <a:ea typeface="+mn-ea"/>
              </a:rPr>
              <a:t>3)  What is an immediate change that you can make around </a:t>
            </a:r>
            <a:r>
              <a:rPr lang="en-US" b="1" i="1" dirty="0" smtClean="0">
                <a:solidFill>
                  <a:srgbClr val="000000"/>
                </a:solidFill>
                <a:ea typeface="+mn-ea"/>
              </a:rPr>
              <a:t>TRUST </a:t>
            </a:r>
            <a:r>
              <a:rPr lang="en-US" b="1" dirty="0" smtClean="0">
                <a:solidFill>
                  <a:srgbClr val="000000"/>
                </a:solidFill>
                <a:ea typeface="+mn-ea"/>
              </a:rPr>
              <a:t>that would positively impact success for your student(s)?  For your partnerships?</a:t>
            </a:r>
          </a:p>
          <a:p>
            <a:pPr marL="228600" indent="-228600">
              <a:buFont typeface="+mj-lt"/>
              <a:buAutoNum type="arabicParenR"/>
              <a:defRPr/>
            </a:pPr>
            <a:endParaRPr lang="en-US" b="1" dirty="0" smtClean="0">
              <a:solidFill>
                <a:srgbClr val="000000"/>
              </a:solidFill>
              <a:ea typeface="+mn-ea"/>
            </a:endParaRPr>
          </a:p>
          <a:p>
            <a:pPr marL="228600" indent="-228600">
              <a:buFont typeface="+mj-lt"/>
              <a:buAutoNum type="arabicParenR"/>
              <a:defRPr/>
            </a:pPr>
            <a:endParaRPr lang="en-US" b="1" dirty="0" smtClean="0">
              <a:solidFill>
                <a:srgbClr val="000000"/>
              </a:solidFill>
              <a:ea typeface="+mn-ea"/>
            </a:endParaRPr>
          </a:p>
          <a:p>
            <a:pPr marL="342900" indent="-342900">
              <a:buFont typeface="+mj-lt"/>
              <a:buAutoNum type="arabicParenR"/>
              <a:defRPr/>
            </a:pPr>
            <a:endParaRPr lang="en-US" sz="1400" b="1" dirty="0" smtClean="0"/>
          </a:p>
          <a:p>
            <a:pPr marL="228600" indent="-228600">
              <a:buFont typeface="+mj-lt"/>
              <a:buAutoNum type="arabicParenR"/>
              <a:defRPr/>
            </a:pPr>
            <a:endParaRPr lang="en-US" dirty="0" smtClean="0"/>
          </a:p>
          <a:p>
            <a:pPr marL="228600" indent="-228600">
              <a:buFont typeface="+mj-lt"/>
              <a:buAutoNum type="arabicParenR"/>
              <a:defRPr/>
            </a:pPr>
            <a:endParaRPr lang="en-US" dirty="0" smtClean="0"/>
          </a:p>
        </p:txBody>
      </p:sp>
      <p:sp>
        <p:nvSpPr>
          <p:cNvPr id="84996" name="Date Placeholder 3"/>
          <p:cNvSpPr>
            <a:spLocks noGrp="1"/>
          </p:cNvSpPr>
          <p:nvPr>
            <p:ph type="dt" sz="quarter" idx="1"/>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B9204A8D-37D8-4196-B034-B530EFC17DA5}" type="datetime1">
              <a:rPr lang="en-US" altLang="en-US" smtClean="0">
                <a:solidFill>
                  <a:srgbClr val="000000"/>
                </a:solidFill>
              </a:rPr>
              <a:pPr/>
              <a:t>6/8/2015</a:t>
            </a:fld>
            <a:endParaRPr lang="en-US" altLang="en-US" sz="1200" smtClean="0">
              <a:solidFill>
                <a:srgbClr val="000000"/>
              </a:solidFill>
            </a:endParaRPr>
          </a:p>
        </p:txBody>
      </p:sp>
      <p:sp>
        <p:nvSpPr>
          <p:cNvPr id="84997" name="Slide Number Placeholder 4"/>
          <p:cNvSpPr>
            <a:spLocks noGrp="1"/>
          </p:cNvSpPr>
          <p:nvPr>
            <p:ph type="sldNum" sz="quarter" idx="5"/>
          </p:nvPr>
        </p:nvSpPr>
        <p:spPr>
          <a:noFill/>
        </p:spPr>
        <p:txBody>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fld id="{C060AF90-E925-4331-8C85-2E07284558E3}" type="slidenum">
              <a:rPr lang="en-US" altLang="en-US" smtClean="0">
                <a:solidFill>
                  <a:srgbClr val="000000"/>
                </a:solidFill>
              </a:rPr>
              <a:pPr/>
              <a:t>9</a:t>
            </a:fld>
            <a:endParaRPr lang="en-US" altLang="en-US" sz="1200" smtClean="0">
              <a:solidFill>
                <a:srgbClr val="000000"/>
              </a:solidFill>
            </a:endParaRPr>
          </a:p>
        </p:txBody>
      </p:sp>
    </p:spTree>
    <p:extLst>
      <p:ext uri="{BB962C8B-B14F-4D97-AF65-F5344CB8AC3E}">
        <p14:creationId xmlns:p14="http://schemas.microsoft.com/office/powerpoint/2010/main" val="99837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21"/>
          <p:cNvSpPr>
            <a:spLocks noGrp="1" noChangeArrowheads="1"/>
          </p:cNvSpPr>
          <p:nvPr>
            <p:ph type="sldNum" sz="quarter" idx="10"/>
          </p:nvPr>
        </p:nvSpPr>
        <p:spPr>
          <a:ln/>
        </p:spPr>
        <p:txBody>
          <a:bodyPr/>
          <a:lstStyle>
            <a:lvl1pPr>
              <a:defRPr/>
            </a:lvl1pPr>
          </a:lstStyle>
          <a:p>
            <a:pPr>
              <a:defRPr/>
            </a:pPr>
            <a:fld id="{73C52FB1-B757-4FB2-AEA8-B35286930FCB}"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3462740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1"/>
          <p:cNvSpPr>
            <a:spLocks noGrp="1" noChangeArrowheads="1"/>
          </p:cNvSpPr>
          <p:nvPr>
            <p:ph type="sldNum" sz="quarter" idx="10"/>
          </p:nvPr>
        </p:nvSpPr>
        <p:spPr>
          <a:ln/>
        </p:spPr>
        <p:txBody>
          <a:bodyPr/>
          <a:lstStyle>
            <a:lvl1pPr>
              <a:defRPr/>
            </a:lvl1pPr>
          </a:lstStyle>
          <a:p>
            <a:pPr>
              <a:defRPr/>
            </a:pPr>
            <a:fld id="{71714250-BC60-477B-9DC3-D6ECEEBD1887}"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145770262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6D6338B-96C0-49D3-9F86-EAC008E90C09}" type="slidenum">
              <a:rPr lang="en-US" altLang="en-US"/>
              <a:pPr>
                <a:defRPr/>
              </a:pPr>
              <a:t>‹#›</a:t>
            </a:fld>
            <a:endParaRPr lang="en-US" altLang="en-US"/>
          </a:p>
        </p:txBody>
      </p:sp>
    </p:spTree>
    <p:extLst>
      <p:ext uri="{BB962C8B-B14F-4D97-AF65-F5344CB8AC3E}">
        <p14:creationId xmlns:p14="http://schemas.microsoft.com/office/powerpoint/2010/main" val="119429944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51F6A00F-9C92-4C7F-9864-98B07152ED33}" type="slidenum">
              <a:rPr lang="en-US" altLang="en-US"/>
              <a:pPr>
                <a:defRPr/>
              </a:pPr>
              <a:t>‹#›</a:t>
            </a:fld>
            <a:endParaRPr lang="en-US" altLang="en-US"/>
          </a:p>
        </p:txBody>
      </p:sp>
    </p:spTree>
    <p:extLst>
      <p:ext uri="{BB962C8B-B14F-4D97-AF65-F5344CB8AC3E}">
        <p14:creationId xmlns:p14="http://schemas.microsoft.com/office/powerpoint/2010/main" val="237801613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107610B1-E8E7-4A62-98EA-7E8A9914BEDE}" type="slidenum">
              <a:rPr lang="en-US" altLang="en-US"/>
              <a:pPr>
                <a:defRPr/>
              </a:pPr>
              <a:t>‹#›</a:t>
            </a:fld>
            <a:endParaRPr lang="en-US" altLang="en-US"/>
          </a:p>
        </p:txBody>
      </p:sp>
    </p:spTree>
    <p:extLst>
      <p:ext uri="{BB962C8B-B14F-4D97-AF65-F5344CB8AC3E}">
        <p14:creationId xmlns:p14="http://schemas.microsoft.com/office/powerpoint/2010/main" val="30513795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B8358753-C953-4BA3-A4C3-A9A4EB233D8B}" type="slidenum">
              <a:rPr lang="en-US" altLang="en-US"/>
              <a:pPr>
                <a:defRPr/>
              </a:pPr>
              <a:t>‹#›</a:t>
            </a:fld>
            <a:endParaRPr lang="en-US" altLang="en-US"/>
          </a:p>
        </p:txBody>
      </p:sp>
    </p:spTree>
    <p:extLst>
      <p:ext uri="{BB962C8B-B14F-4D97-AF65-F5344CB8AC3E}">
        <p14:creationId xmlns:p14="http://schemas.microsoft.com/office/powerpoint/2010/main" val="209148835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095305F6-A302-4CF1-887A-D916440A2944}" type="slidenum">
              <a:rPr lang="en-US" altLang="en-US"/>
              <a:pPr>
                <a:defRPr/>
              </a:pPr>
              <a:t>‹#›</a:t>
            </a:fld>
            <a:endParaRPr lang="en-US" altLang="en-US"/>
          </a:p>
        </p:txBody>
      </p:sp>
    </p:spTree>
    <p:extLst>
      <p:ext uri="{BB962C8B-B14F-4D97-AF65-F5344CB8AC3E}">
        <p14:creationId xmlns:p14="http://schemas.microsoft.com/office/powerpoint/2010/main" val="197770206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0345F6ED-76D1-4C27-B038-88E696F5238D}" type="slidenum">
              <a:rPr lang="en-US" altLang="en-US"/>
              <a:pPr>
                <a:defRPr/>
              </a:pPr>
              <a:t>‹#›</a:t>
            </a:fld>
            <a:endParaRPr lang="en-US" altLang="en-US"/>
          </a:p>
        </p:txBody>
      </p:sp>
    </p:spTree>
    <p:extLst>
      <p:ext uri="{BB962C8B-B14F-4D97-AF65-F5344CB8AC3E}">
        <p14:creationId xmlns:p14="http://schemas.microsoft.com/office/powerpoint/2010/main" val="195645009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4F8C2EF8-6D77-43C6-BD34-91316A9B341B}" type="slidenum">
              <a:rPr lang="en-US" altLang="en-US"/>
              <a:pPr>
                <a:defRPr/>
              </a:pPr>
              <a:t>‹#›</a:t>
            </a:fld>
            <a:endParaRPr lang="en-US" altLang="en-US"/>
          </a:p>
        </p:txBody>
      </p:sp>
    </p:spTree>
    <p:extLst>
      <p:ext uri="{BB962C8B-B14F-4D97-AF65-F5344CB8AC3E}">
        <p14:creationId xmlns:p14="http://schemas.microsoft.com/office/powerpoint/2010/main" val="204007109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915410E1-6A68-4EFB-97C3-86059850C797}" type="slidenum">
              <a:rPr lang="en-US" altLang="en-US"/>
              <a:pPr>
                <a:defRPr/>
              </a:pPr>
              <a:t>‹#›</a:t>
            </a:fld>
            <a:endParaRPr lang="en-US" altLang="en-US"/>
          </a:p>
        </p:txBody>
      </p:sp>
    </p:spTree>
    <p:extLst>
      <p:ext uri="{BB962C8B-B14F-4D97-AF65-F5344CB8AC3E}">
        <p14:creationId xmlns:p14="http://schemas.microsoft.com/office/powerpoint/2010/main" val="123939265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52783660-2646-4EBB-935B-D17C1E3B8587}" type="slidenum">
              <a:rPr lang="en-US" altLang="en-US"/>
              <a:pPr>
                <a:defRPr/>
              </a:pPr>
              <a:t>‹#›</a:t>
            </a:fld>
            <a:endParaRPr lang="en-US" altLang="en-US"/>
          </a:p>
        </p:txBody>
      </p:sp>
    </p:spTree>
    <p:extLst>
      <p:ext uri="{BB962C8B-B14F-4D97-AF65-F5344CB8AC3E}">
        <p14:creationId xmlns:p14="http://schemas.microsoft.com/office/powerpoint/2010/main" val="286986468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78DC102B-5711-4589-8B89-C2D6F549A54C}" type="slidenum">
              <a:rPr lang="en-US" altLang="en-US"/>
              <a:pPr>
                <a:defRPr/>
              </a:pPr>
              <a:t>‹#›</a:t>
            </a:fld>
            <a:endParaRPr lang="en-US" altLang="en-US"/>
          </a:p>
        </p:txBody>
      </p:sp>
    </p:spTree>
    <p:extLst>
      <p:ext uri="{BB962C8B-B14F-4D97-AF65-F5344CB8AC3E}">
        <p14:creationId xmlns:p14="http://schemas.microsoft.com/office/powerpoint/2010/main" val="20716971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076450" cy="590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6076950" cy="5902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1"/>
          <p:cNvSpPr>
            <a:spLocks noGrp="1" noChangeArrowheads="1"/>
          </p:cNvSpPr>
          <p:nvPr>
            <p:ph type="sldNum" sz="quarter" idx="10"/>
          </p:nvPr>
        </p:nvSpPr>
        <p:spPr>
          <a:ln/>
        </p:spPr>
        <p:txBody>
          <a:bodyPr/>
          <a:lstStyle>
            <a:lvl1pPr>
              <a:defRPr/>
            </a:lvl1pPr>
          </a:lstStyle>
          <a:p>
            <a:pPr>
              <a:defRPr/>
            </a:pPr>
            <a:fld id="{30DF028D-B7D8-4223-A86B-6D1C777730DB}"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40999338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C552C8D-34F7-473F-B820-D8BE68119EAD}" type="slidenum">
              <a:rPr lang="en-US" altLang="en-US"/>
              <a:pPr>
                <a:defRPr/>
              </a:pPr>
              <a:t>‹#›</a:t>
            </a:fld>
            <a:endParaRPr lang="en-US" altLang="en-US"/>
          </a:p>
        </p:txBody>
      </p:sp>
    </p:spTree>
    <p:extLst>
      <p:ext uri="{BB962C8B-B14F-4D97-AF65-F5344CB8AC3E}">
        <p14:creationId xmlns:p14="http://schemas.microsoft.com/office/powerpoint/2010/main" val="421449069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E360CBF-51E2-4A50-8C6D-2A6CB4A3C8AD}" type="slidenum">
              <a:rPr lang="en-US" altLang="en-US"/>
              <a:pPr>
                <a:defRPr/>
              </a:pPr>
              <a:t>‹#›</a:t>
            </a:fld>
            <a:endParaRPr lang="en-US" altLang="en-US"/>
          </a:p>
        </p:txBody>
      </p:sp>
    </p:spTree>
    <p:extLst>
      <p:ext uri="{BB962C8B-B14F-4D97-AF65-F5344CB8AC3E}">
        <p14:creationId xmlns:p14="http://schemas.microsoft.com/office/powerpoint/2010/main" val="29651310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CD8AD82-48B5-481A-AE56-96FB046A8C96}" type="slidenum">
              <a:rPr lang="en-US" altLang="en-US"/>
              <a:pPr>
                <a:defRPr/>
              </a:pPr>
              <a:t>‹#›</a:t>
            </a:fld>
            <a:endParaRPr lang="en-US" altLang="en-US"/>
          </a:p>
        </p:txBody>
      </p:sp>
    </p:spTree>
    <p:extLst>
      <p:ext uri="{BB962C8B-B14F-4D97-AF65-F5344CB8AC3E}">
        <p14:creationId xmlns:p14="http://schemas.microsoft.com/office/powerpoint/2010/main" val="265637689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2319CE8-CD3B-4F2C-BA53-B8DFE7D18100}" type="slidenum">
              <a:rPr lang="en-US" altLang="en-US"/>
              <a:pPr>
                <a:defRPr/>
              </a:pPr>
              <a:t>‹#›</a:t>
            </a:fld>
            <a:endParaRPr lang="en-US" altLang="en-US"/>
          </a:p>
        </p:txBody>
      </p:sp>
    </p:spTree>
    <p:extLst>
      <p:ext uri="{BB962C8B-B14F-4D97-AF65-F5344CB8AC3E}">
        <p14:creationId xmlns:p14="http://schemas.microsoft.com/office/powerpoint/2010/main" val="233506053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29C1F5C-84F1-48CF-9A89-9841E40C46D7}" type="slidenum">
              <a:rPr lang="en-US" altLang="en-US"/>
              <a:pPr>
                <a:defRPr/>
              </a:pPr>
              <a:t>‹#›</a:t>
            </a:fld>
            <a:endParaRPr lang="en-US" altLang="en-US"/>
          </a:p>
        </p:txBody>
      </p:sp>
    </p:spTree>
    <p:extLst>
      <p:ext uri="{BB962C8B-B14F-4D97-AF65-F5344CB8AC3E}">
        <p14:creationId xmlns:p14="http://schemas.microsoft.com/office/powerpoint/2010/main" val="189073430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F48089AB-8D25-46F8-B2A8-4FCF9D4BF9CE}" type="slidenum">
              <a:rPr lang="en-US" altLang="en-US"/>
              <a:pPr>
                <a:defRPr/>
              </a:pPr>
              <a:t>‹#›</a:t>
            </a:fld>
            <a:endParaRPr lang="en-US" altLang="en-US"/>
          </a:p>
        </p:txBody>
      </p:sp>
    </p:spTree>
    <p:extLst>
      <p:ext uri="{BB962C8B-B14F-4D97-AF65-F5344CB8AC3E}">
        <p14:creationId xmlns:p14="http://schemas.microsoft.com/office/powerpoint/2010/main" val="350396017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AE6D49F4-E3E7-4020-A574-E7452375F4E8}" type="slidenum">
              <a:rPr lang="en-US" altLang="en-US"/>
              <a:pPr>
                <a:defRPr/>
              </a:pPr>
              <a:t>‹#›</a:t>
            </a:fld>
            <a:endParaRPr lang="en-US" altLang="en-US"/>
          </a:p>
        </p:txBody>
      </p:sp>
    </p:spTree>
    <p:extLst>
      <p:ext uri="{BB962C8B-B14F-4D97-AF65-F5344CB8AC3E}">
        <p14:creationId xmlns:p14="http://schemas.microsoft.com/office/powerpoint/2010/main" val="76190202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2B2520C9-C053-481D-B2E4-EEDBBDC73BC7}" type="slidenum">
              <a:rPr lang="en-US" altLang="en-US"/>
              <a:pPr>
                <a:defRPr/>
              </a:pPr>
              <a:t>‹#›</a:t>
            </a:fld>
            <a:endParaRPr lang="en-US" altLang="en-US"/>
          </a:p>
        </p:txBody>
      </p:sp>
    </p:spTree>
    <p:extLst>
      <p:ext uri="{BB962C8B-B14F-4D97-AF65-F5344CB8AC3E}">
        <p14:creationId xmlns:p14="http://schemas.microsoft.com/office/powerpoint/2010/main" val="310516877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CC78A4F-8A60-412E-8AEA-A9CEC90BFCAE}" type="slidenum">
              <a:rPr lang="en-US" altLang="en-US"/>
              <a:pPr>
                <a:defRPr/>
              </a:pPr>
              <a:t>‹#›</a:t>
            </a:fld>
            <a:endParaRPr lang="en-US" altLang="en-US"/>
          </a:p>
        </p:txBody>
      </p:sp>
    </p:spTree>
    <p:extLst>
      <p:ext uri="{BB962C8B-B14F-4D97-AF65-F5344CB8AC3E}">
        <p14:creationId xmlns:p14="http://schemas.microsoft.com/office/powerpoint/2010/main" val="199017452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996EDAD-62C1-4893-A3FD-8AC70006D1F2}" type="slidenum">
              <a:rPr lang="en-US" altLang="en-US"/>
              <a:pPr>
                <a:defRPr/>
              </a:pPr>
              <a:t>‹#›</a:t>
            </a:fld>
            <a:endParaRPr lang="en-US" altLang="en-US"/>
          </a:p>
        </p:txBody>
      </p:sp>
    </p:spTree>
    <p:extLst>
      <p:ext uri="{BB962C8B-B14F-4D97-AF65-F5344CB8AC3E}">
        <p14:creationId xmlns:p14="http://schemas.microsoft.com/office/powerpoint/2010/main" val="40012421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A99799-11F1-4934-BA41-73D653C36053}" type="slidenum">
              <a:rPr lang="en-US" altLang="en-US"/>
              <a:pPr>
                <a:defRPr/>
              </a:pPr>
              <a:t>‹#›</a:t>
            </a:fld>
            <a:endParaRPr lang="en-US" altLang="en-US"/>
          </a:p>
        </p:txBody>
      </p:sp>
    </p:spTree>
    <p:extLst>
      <p:ext uri="{BB962C8B-B14F-4D97-AF65-F5344CB8AC3E}">
        <p14:creationId xmlns:p14="http://schemas.microsoft.com/office/powerpoint/2010/main" val="122279803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9E4EC0F-8217-4C46-A6CC-4AFF2CF66192}" type="slidenum">
              <a:rPr lang="en-US" altLang="en-US"/>
              <a:pPr>
                <a:defRPr/>
              </a:pPr>
              <a:t>‹#›</a:t>
            </a:fld>
            <a:endParaRPr lang="en-US" altLang="en-US"/>
          </a:p>
        </p:txBody>
      </p:sp>
    </p:spTree>
    <p:extLst>
      <p:ext uri="{BB962C8B-B14F-4D97-AF65-F5344CB8AC3E}">
        <p14:creationId xmlns:p14="http://schemas.microsoft.com/office/powerpoint/2010/main" val="163966596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5454D35-9790-42BD-BB47-D123BB12794C}" type="slidenum">
              <a:rPr lang="en-US" altLang="en-US"/>
              <a:pPr>
                <a:defRPr/>
              </a:pPr>
              <a:t>‹#›</a:t>
            </a:fld>
            <a:endParaRPr lang="en-US" altLang="en-US"/>
          </a:p>
        </p:txBody>
      </p:sp>
    </p:spTree>
    <p:extLst>
      <p:ext uri="{BB962C8B-B14F-4D97-AF65-F5344CB8AC3E}">
        <p14:creationId xmlns:p14="http://schemas.microsoft.com/office/powerpoint/2010/main" val="314134712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04543C4-C202-4F0C-85C4-F701D2E3E033}" type="slidenum">
              <a:rPr lang="en-US" altLang="en-US"/>
              <a:pPr>
                <a:defRPr/>
              </a:pPr>
              <a:t>‹#›</a:t>
            </a:fld>
            <a:endParaRPr lang="en-US" altLang="en-US"/>
          </a:p>
        </p:txBody>
      </p:sp>
    </p:spTree>
    <p:extLst>
      <p:ext uri="{BB962C8B-B14F-4D97-AF65-F5344CB8AC3E}">
        <p14:creationId xmlns:p14="http://schemas.microsoft.com/office/powerpoint/2010/main" val="4258009563"/>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2D71D71-15E4-41AA-8967-F23A31B78F32}" type="slidenum">
              <a:rPr lang="en-US" altLang="en-US"/>
              <a:pPr>
                <a:defRPr/>
              </a:pPr>
              <a:t>‹#›</a:t>
            </a:fld>
            <a:endParaRPr lang="en-US" altLang="en-US"/>
          </a:p>
        </p:txBody>
      </p:sp>
    </p:spTree>
    <p:extLst>
      <p:ext uri="{BB962C8B-B14F-4D97-AF65-F5344CB8AC3E}">
        <p14:creationId xmlns:p14="http://schemas.microsoft.com/office/powerpoint/2010/main" val="260992068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5A5FCD3-6C4E-4138-963B-890E6FD2AF96}" type="slidenum">
              <a:rPr lang="en-US" altLang="en-US"/>
              <a:pPr>
                <a:defRPr/>
              </a:pPr>
              <a:t>‹#›</a:t>
            </a:fld>
            <a:endParaRPr lang="en-US" altLang="en-US"/>
          </a:p>
        </p:txBody>
      </p:sp>
    </p:spTree>
    <p:extLst>
      <p:ext uri="{BB962C8B-B14F-4D97-AF65-F5344CB8AC3E}">
        <p14:creationId xmlns:p14="http://schemas.microsoft.com/office/powerpoint/2010/main" val="419380393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45D6232-5AEE-42BF-BBE6-89845869F70F}" type="slidenum">
              <a:rPr lang="en-US" altLang="en-US"/>
              <a:pPr>
                <a:defRPr/>
              </a:pPr>
              <a:t>‹#›</a:t>
            </a:fld>
            <a:endParaRPr lang="en-US" altLang="en-US"/>
          </a:p>
        </p:txBody>
      </p:sp>
    </p:spTree>
    <p:extLst>
      <p:ext uri="{BB962C8B-B14F-4D97-AF65-F5344CB8AC3E}">
        <p14:creationId xmlns:p14="http://schemas.microsoft.com/office/powerpoint/2010/main" val="100875166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0DBFAAC2-3B5C-48AF-82DC-3C1013AF3858}" type="slidenum">
              <a:rPr lang="en-US" altLang="en-US"/>
              <a:pPr>
                <a:defRPr/>
              </a:pPr>
              <a:t>‹#›</a:t>
            </a:fld>
            <a:endParaRPr lang="en-US" altLang="en-US"/>
          </a:p>
        </p:txBody>
      </p:sp>
    </p:spTree>
    <p:extLst>
      <p:ext uri="{BB962C8B-B14F-4D97-AF65-F5344CB8AC3E}">
        <p14:creationId xmlns:p14="http://schemas.microsoft.com/office/powerpoint/2010/main" val="345314906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CDC47051-D9D2-492C-BC07-087CA4770536}" type="slidenum">
              <a:rPr lang="en-US" altLang="en-US"/>
              <a:pPr>
                <a:defRPr/>
              </a:pPr>
              <a:t>‹#›</a:t>
            </a:fld>
            <a:endParaRPr lang="en-US" altLang="en-US"/>
          </a:p>
        </p:txBody>
      </p:sp>
    </p:spTree>
    <p:extLst>
      <p:ext uri="{BB962C8B-B14F-4D97-AF65-F5344CB8AC3E}">
        <p14:creationId xmlns:p14="http://schemas.microsoft.com/office/powerpoint/2010/main" val="310117344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2C782FF5-8A79-434F-9EA5-69B2FCA33CEF}" type="slidenum">
              <a:rPr lang="en-US" altLang="en-US"/>
              <a:pPr>
                <a:defRPr/>
              </a:pPr>
              <a:t>‹#›</a:t>
            </a:fld>
            <a:endParaRPr lang="en-US" altLang="en-US"/>
          </a:p>
        </p:txBody>
      </p:sp>
    </p:spTree>
    <p:extLst>
      <p:ext uri="{BB962C8B-B14F-4D97-AF65-F5344CB8AC3E}">
        <p14:creationId xmlns:p14="http://schemas.microsoft.com/office/powerpoint/2010/main" val="397952843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F6BA304-4300-4A89-A06B-DDB457D42F4E}" type="slidenum">
              <a:rPr lang="en-US" altLang="en-US"/>
              <a:pPr>
                <a:defRPr/>
              </a:pPr>
              <a:t>‹#›</a:t>
            </a:fld>
            <a:endParaRPr lang="en-US" altLang="en-US"/>
          </a:p>
        </p:txBody>
      </p:sp>
    </p:spTree>
    <p:extLst>
      <p:ext uri="{BB962C8B-B14F-4D97-AF65-F5344CB8AC3E}">
        <p14:creationId xmlns:p14="http://schemas.microsoft.com/office/powerpoint/2010/main" val="29164567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07D20C3-0B68-4804-9F31-5D941DB11876}" type="slidenum">
              <a:rPr lang="en-US" altLang="en-US"/>
              <a:pPr>
                <a:defRPr/>
              </a:pPr>
              <a:t>‹#›</a:t>
            </a:fld>
            <a:endParaRPr lang="en-US" altLang="en-US"/>
          </a:p>
        </p:txBody>
      </p:sp>
    </p:spTree>
    <p:extLst>
      <p:ext uri="{BB962C8B-B14F-4D97-AF65-F5344CB8AC3E}">
        <p14:creationId xmlns:p14="http://schemas.microsoft.com/office/powerpoint/2010/main" val="406345784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9ED029E-AD9D-4C34-A7AE-25354C594A79}" type="slidenum">
              <a:rPr lang="en-US" altLang="en-US"/>
              <a:pPr>
                <a:defRPr/>
              </a:pPr>
              <a:t>‹#›</a:t>
            </a:fld>
            <a:endParaRPr lang="en-US" altLang="en-US"/>
          </a:p>
        </p:txBody>
      </p:sp>
    </p:spTree>
    <p:extLst>
      <p:ext uri="{BB962C8B-B14F-4D97-AF65-F5344CB8AC3E}">
        <p14:creationId xmlns:p14="http://schemas.microsoft.com/office/powerpoint/2010/main" val="150943587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E67CDD3-6D82-43A9-8CDA-3DA2BA71DF42}" type="slidenum">
              <a:rPr lang="en-US" altLang="en-US"/>
              <a:pPr>
                <a:defRPr/>
              </a:pPr>
              <a:t>‹#›</a:t>
            </a:fld>
            <a:endParaRPr lang="en-US" altLang="en-US"/>
          </a:p>
        </p:txBody>
      </p:sp>
    </p:spTree>
    <p:extLst>
      <p:ext uri="{BB962C8B-B14F-4D97-AF65-F5344CB8AC3E}">
        <p14:creationId xmlns:p14="http://schemas.microsoft.com/office/powerpoint/2010/main" val="305208496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4C94617-06B8-4117-8ABC-FEA6D2AE91C4}" type="slidenum">
              <a:rPr lang="en-US" altLang="en-US"/>
              <a:pPr>
                <a:defRPr/>
              </a:pPr>
              <a:t>‹#›</a:t>
            </a:fld>
            <a:endParaRPr lang="en-US" altLang="en-US"/>
          </a:p>
        </p:txBody>
      </p:sp>
    </p:spTree>
    <p:extLst>
      <p:ext uri="{BB962C8B-B14F-4D97-AF65-F5344CB8AC3E}">
        <p14:creationId xmlns:p14="http://schemas.microsoft.com/office/powerpoint/2010/main" val="374915214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83EBB09E-469A-4EF4-A490-F85E912A32EA}" type="datetime1">
              <a:rPr lang="en-US" altLang="en-US"/>
              <a:pPr>
                <a:defRPr/>
              </a:pPr>
              <a:t>6/8/2015</a:t>
            </a:fld>
            <a:endParaRPr lang="en-US" altLang="en-US" sz="1800">
              <a:solidFill>
                <a:prstClr val="black"/>
              </a:solidFill>
            </a:endParaRPr>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5DCD9CA0-8139-4DD5-A10C-98051C19C995}" type="slidenum">
              <a:rPr lang="en-US" altLang="en-US"/>
              <a:pPr>
                <a:defRPr/>
              </a:pPr>
              <a:t>‹#›</a:t>
            </a:fld>
            <a:endParaRPr lang="en-US" altLang="en-US" sz="1800">
              <a:solidFill>
                <a:prstClr val="black"/>
              </a:solidFill>
            </a:endParaRPr>
          </a:p>
        </p:txBody>
      </p:sp>
    </p:spTree>
    <p:extLst>
      <p:ext uri="{BB962C8B-B14F-4D97-AF65-F5344CB8AC3E}">
        <p14:creationId xmlns:p14="http://schemas.microsoft.com/office/powerpoint/2010/main" val="197147899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83EBB09E-469A-4EF4-A490-F85E912A32EA}" type="datetime1">
              <a:rPr lang="en-US" altLang="en-US"/>
              <a:pPr>
                <a:defRPr/>
              </a:pPr>
              <a:t>6/8/2015</a:t>
            </a:fld>
            <a:endParaRPr lang="en-US" altLang="en-US" sz="1800">
              <a:solidFill>
                <a:prstClr val="black"/>
              </a:solidFill>
            </a:endParaRPr>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5DFDA355-02B4-41A5-B836-A0FC07ABF5CF}" type="slidenum">
              <a:rPr lang="en-US" altLang="en-US"/>
              <a:pPr>
                <a:defRPr/>
              </a:pPr>
              <a:t>‹#›</a:t>
            </a:fld>
            <a:endParaRPr lang="en-US" altLang="en-US" sz="1800">
              <a:solidFill>
                <a:prstClr val="black"/>
              </a:solidFill>
            </a:endParaRPr>
          </a:p>
        </p:txBody>
      </p:sp>
    </p:spTree>
    <p:extLst>
      <p:ext uri="{BB962C8B-B14F-4D97-AF65-F5344CB8AC3E}">
        <p14:creationId xmlns:p14="http://schemas.microsoft.com/office/powerpoint/2010/main" val="293247043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A54F9EAE-9E4C-4DCF-A110-6A07294BA55D}"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01721909-E199-44A1-91FD-3C31B50EFF93}"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2126561443"/>
      </p:ext>
    </p:extLst>
  </p:cSld>
  <p:clrMapOvr>
    <a:masterClrMapping/>
  </p:clrMapOvr>
  <p:transition/>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70DFD0E0-EAC3-4678-901B-654E46175267}"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B3CEB92F-851C-4BD1-A2B3-AAA1D89A971B}"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1260666462"/>
      </p:ext>
    </p:extLst>
  </p:cSld>
  <p:clrMapOvr>
    <a:masterClrMapping/>
  </p:clrMapOvr>
  <p:transition/>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F781812B-5A97-47A2-8748-307EC706E281}" type="datetimeFigureOut">
              <a:rPr lang="en-US"/>
              <a:pPr>
                <a:defRPr/>
              </a:pPr>
              <a:t>6/8/2015</a:t>
            </a:fld>
            <a:endParaRPr lang="en-US" dirty="0"/>
          </a:p>
        </p:txBody>
      </p:sp>
      <p:sp>
        <p:nvSpPr>
          <p:cNvPr id="8" name="Footer Placeholder 7"/>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B5452DFB-50A2-4BCB-83FE-DF7A1237B478}"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793438062"/>
      </p:ext>
    </p:extLst>
  </p:cSld>
  <p:clrMapOvr>
    <a:masterClrMapping/>
  </p:clrMapOvr>
  <p:transition/>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528516D0-0415-4577-9013-96595AAC108F}" type="datetimeFigureOut">
              <a:rPr lang="en-US"/>
              <a:pPr>
                <a:defRPr/>
              </a:pPr>
              <a:t>6/8/2015</a:t>
            </a:fld>
            <a:endParaRPr lang="en-US" dirty="0"/>
          </a:p>
        </p:txBody>
      </p:sp>
      <p:sp>
        <p:nvSpPr>
          <p:cNvPr id="4" name="Footer Placeholder 3"/>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A01DA2CA-1162-4C33-997A-207E65C7E85F}"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3233488576"/>
      </p:ext>
    </p:extLst>
  </p:cSld>
  <p:clrMapOvr>
    <a:masterClrMapping/>
  </p:clrMapOvr>
  <p:transition/>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DF17C847-3B0E-4DD1-B6B3-01AD4563B9C3}" type="datetimeFigureOut">
              <a:rPr lang="en-US"/>
              <a:pPr>
                <a:defRPr/>
              </a:pPr>
              <a:t>6/8/2015</a:t>
            </a:fld>
            <a:endParaRPr lang="en-US"/>
          </a:p>
        </p:txBody>
      </p:sp>
      <p:sp>
        <p:nvSpPr>
          <p:cNvPr id="3" name="Footer Placeholder 2"/>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153848DF-4E33-44C3-A030-1C53E3E1F16D}" type="slidenum">
              <a:rPr lang="en-US" altLang="en-US"/>
              <a:pPr>
                <a:defRPr/>
              </a:pPr>
              <a:t>‹#›</a:t>
            </a:fld>
            <a:endParaRPr lang="en-US" altLang="en-US" sz="1800">
              <a:solidFill>
                <a:prstClr val="black"/>
              </a:solidFill>
            </a:endParaRPr>
          </a:p>
        </p:txBody>
      </p:sp>
    </p:spTree>
    <p:extLst>
      <p:ext uri="{BB962C8B-B14F-4D97-AF65-F5344CB8AC3E}">
        <p14:creationId xmlns:p14="http://schemas.microsoft.com/office/powerpoint/2010/main" val="29793462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0201EC-E762-436E-B25B-D477D9625F8A}" type="slidenum">
              <a:rPr lang="en-US" altLang="en-US"/>
              <a:pPr>
                <a:defRPr/>
              </a:pPr>
              <a:t>‹#›</a:t>
            </a:fld>
            <a:endParaRPr lang="en-US" altLang="en-US"/>
          </a:p>
        </p:txBody>
      </p:sp>
    </p:spTree>
    <p:extLst>
      <p:ext uri="{BB962C8B-B14F-4D97-AF65-F5344CB8AC3E}">
        <p14:creationId xmlns:p14="http://schemas.microsoft.com/office/powerpoint/2010/main" val="2917518936"/>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5EF05B6F-3BF2-4F51-B854-C3A760D9331D}"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87CE21B0-F376-4845-9C16-F723E9113582}"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2629929984"/>
      </p:ext>
    </p:extLst>
  </p:cSld>
  <p:clrMapOvr>
    <a:masterClrMapping/>
  </p:clrMapOvr>
  <p:transition/>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17501A98-6226-4797-83C0-679F2C6714C2}"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96145FDD-A6A5-4A25-A9ED-D71289CD6DC4}"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3986378123"/>
      </p:ext>
    </p:extLst>
  </p:cSld>
  <p:clrMapOvr>
    <a:masterClrMapping/>
  </p:clrMapOvr>
  <p:transition/>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6307D143-4DE0-48B4-9323-DA3E96224B0F}"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21D414A7-1EB9-4D87-A1FF-B8171DB3CD0E}"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4176354507"/>
      </p:ext>
    </p:extLst>
  </p:cSld>
  <p:clrMapOvr>
    <a:masterClrMapping/>
  </p:clrMapOvr>
  <p:transition/>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803BDAD2-E1D6-4D5E-87F2-04436BBB55D1}"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E3770695-8604-48F1-A481-41C964A25891}"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3540608090"/>
      </p:ext>
    </p:extLst>
  </p:cSld>
  <p:clrMapOvr>
    <a:masterClrMapping/>
  </p:clrMapOvr>
  <p:transition/>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xfrm>
            <a:off x="8613775" y="6305550"/>
            <a:ext cx="457200" cy="476250"/>
          </a:xfrm>
        </p:spPr>
        <p:txBody>
          <a:bodyPr/>
          <a:lstStyle>
            <a:lvl1pPr eaLnBrk="0" hangingPunct="0">
              <a:buFontTx/>
              <a:buNone/>
              <a:defRPr>
                <a:ea typeface="Batang" panose="02030600000101010101" pitchFamily="18" charset="-127"/>
              </a:defRPr>
            </a:lvl1pPr>
          </a:lstStyle>
          <a:p>
            <a:pPr>
              <a:defRPr/>
            </a:pPr>
            <a:fld id="{504201EA-C527-4CBD-B501-CF2B69A5491C}"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418239676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83EBB09E-469A-4EF4-A490-F85E912A32EA}" type="datetime1">
              <a:rPr lang="en-US" altLang="en-US"/>
              <a:pPr>
                <a:defRPr/>
              </a:pPr>
              <a:t>6/8/2015</a:t>
            </a:fld>
            <a:endParaRPr lang="en-US" altLang="en-US" sz="1800">
              <a:solidFill>
                <a:prstClr val="black"/>
              </a:solidFill>
            </a:endParaRPr>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7F967EA8-E3C9-46F3-9BA1-3A1E9649461B}" type="slidenum">
              <a:rPr lang="en-US" altLang="en-US"/>
              <a:pPr>
                <a:defRPr/>
              </a:pPr>
              <a:t>‹#›</a:t>
            </a:fld>
            <a:endParaRPr lang="en-US" altLang="en-US" sz="1800">
              <a:solidFill>
                <a:prstClr val="black"/>
              </a:solidFill>
            </a:endParaRPr>
          </a:p>
        </p:txBody>
      </p:sp>
    </p:spTree>
    <p:extLst>
      <p:ext uri="{BB962C8B-B14F-4D97-AF65-F5344CB8AC3E}">
        <p14:creationId xmlns:p14="http://schemas.microsoft.com/office/powerpoint/2010/main" val="1795800237"/>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83EBB09E-469A-4EF4-A490-F85E912A32EA}" type="datetime1">
              <a:rPr lang="en-US" altLang="en-US"/>
              <a:pPr>
                <a:defRPr/>
              </a:pPr>
              <a:t>6/8/2015</a:t>
            </a:fld>
            <a:endParaRPr lang="en-US" altLang="en-US" sz="1800">
              <a:solidFill>
                <a:prstClr val="black"/>
              </a:solidFill>
            </a:endParaRPr>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A7CA32B8-F965-4102-A341-7401F98A882A}" type="slidenum">
              <a:rPr lang="en-US" altLang="en-US"/>
              <a:pPr>
                <a:defRPr/>
              </a:pPr>
              <a:t>‹#›</a:t>
            </a:fld>
            <a:endParaRPr lang="en-US" altLang="en-US" sz="1800">
              <a:solidFill>
                <a:prstClr val="black"/>
              </a:solidFill>
            </a:endParaRPr>
          </a:p>
        </p:txBody>
      </p:sp>
    </p:spTree>
    <p:extLst>
      <p:ext uri="{BB962C8B-B14F-4D97-AF65-F5344CB8AC3E}">
        <p14:creationId xmlns:p14="http://schemas.microsoft.com/office/powerpoint/2010/main" val="255745993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BD950FC3-D1EE-4FEF-9418-43B80FA75970}"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158F3C5F-10D8-4595-834C-1F47B7FDFC00}"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3684559406"/>
      </p:ext>
    </p:extLst>
  </p:cSld>
  <p:clrMapOvr>
    <a:masterClrMapping/>
  </p:clrMapOvr>
  <p:transition/>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2DD881EC-8998-499D-9B9A-ACB2BB6C5F88}"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3D054D2D-DF21-4A18-8847-E54B4C6B0763}"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1914768287"/>
      </p:ext>
    </p:extLst>
  </p:cSld>
  <p:clrMapOvr>
    <a:masterClrMapping/>
  </p:clrMapOvr>
  <p:transition/>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07B9AD08-9E77-49F5-AF34-0ACA40500E00}" type="datetimeFigureOut">
              <a:rPr lang="en-US"/>
              <a:pPr>
                <a:defRPr/>
              </a:pPr>
              <a:t>6/8/2015</a:t>
            </a:fld>
            <a:endParaRPr lang="en-US" dirty="0"/>
          </a:p>
        </p:txBody>
      </p:sp>
      <p:sp>
        <p:nvSpPr>
          <p:cNvPr id="8" name="Footer Placeholder 7"/>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F87AE425-42B7-46F6-870F-91C27D4CAE5F}"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4064890171"/>
      </p:ext>
    </p:extLst>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4AFD3E-57E8-4B04-8028-DAF2DA98C8C9}" type="slidenum">
              <a:rPr lang="en-US" altLang="en-US"/>
              <a:pPr>
                <a:defRPr/>
              </a:pPr>
              <a:t>‹#›</a:t>
            </a:fld>
            <a:endParaRPr lang="en-US" altLang="en-US"/>
          </a:p>
        </p:txBody>
      </p:sp>
    </p:spTree>
    <p:extLst>
      <p:ext uri="{BB962C8B-B14F-4D97-AF65-F5344CB8AC3E}">
        <p14:creationId xmlns:p14="http://schemas.microsoft.com/office/powerpoint/2010/main" val="376406474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0EEF28C8-8332-45EF-90A8-4EB1FA338861}" type="datetimeFigureOut">
              <a:rPr lang="en-US"/>
              <a:pPr>
                <a:defRPr/>
              </a:pPr>
              <a:t>6/8/2015</a:t>
            </a:fld>
            <a:endParaRPr lang="en-US" dirty="0"/>
          </a:p>
        </p:txBody>
      </p:sp>
      <p:sp>
        <p:nvSpPr>
          <p:cNvPr id="4" name="Footer Placeholder 3"/>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FC85051B-4EE0-406E-9B4A-19BA2EE5FCF8}"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4267875365"/>
      </p:ext>
    </p:extLst>
  </p:cSld>
  <p:clrMapOvr>
    <a:masterClrMapping/>
  </p:clrMapOvr>
  <p:transition/>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8E50C4C5-F6BF-41AF-9186-B1EDD292FF0A}" type="datetimeFigureOut">
              <a:rPr lang="en-US"/>
              <a:pPr>
                <a:defRPr/>
              </a:pPr>
              <a:t>6/8/2015</a:t>
            </a:fld>
            <a:endParaRPr lang="en-US"/>
          </a:p>
        </p:txBody>
      </p:sp>
      <p:sp>
        <p:nvSpPr>
          <p:cNvPr id="3" name="Footer Placeholder 2"/>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D32DBF80-7E8E-4F99-B7EA-001E9EE8D1FD}" type="slidenum">
              <a:rPr lang="en-US" altLang="en-US"/>
              <a:pPr>
                <a:defRPr/>
              </a:pPr>
              <a:t>‹#›</a:t>
            </a:fld>
            <a:endParaRPr lang="en-US" altLang="en-US" sz="1800">
              <a:solidFill>
                <a:prstClr val="black"/>
              </a:solidFill>
            </a:endParaRPr>
          </a:p>
        </p:txBody>
      </p:sp>
    </p:spTree>
    <p:extLst>
      <p:ext uri="{BB962C8B-B14F-4D97-AF65-F5344CB8AC3E}">
        <p14:creationId xmlns:p14="http://schemas.microsoft.com/office/powerpoint/2010/main" val="115993865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695AF779-2CD2-45CA-86AD-2610045B1467}"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6A28E91C-1C99-4B11-895C-5E1D8BD46E1F}"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1089181645"/>
      </p:ext>
    </p:extLst>
  </p:cSld>
  <p:clrMapOvr>
    <a:masterClrMapping/>
  </p:clrMapOvr>
  <p:transition/>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6C5710CA-08D3-45C0-BD84-7F8FEBC3D448}"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C0FAF58C-A238-4DCC-8306-EEC512EDFBD8}"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661335361"/>
      </p:ext>
    </p:extLst>
  </p:cSld>
  <p:clrMapOvr>
    <a:masterClrMapping/>
  </p:clrMapOvr>
  <p:transition/>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ACEA08E9-6A72-4310-BB76-4632AF4E0E65}"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CA42AB5D-48F6-4E5F-ADC0-DA97BEF659BA}"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2594858165"/>
      </p:ext>
    </p:extLst>
  </p:cSld>
  <p:clrMapOvr>
    <a:masterClrMapping/>
  </p:clrMapOvr>
  <p:transition/>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38252CD1-DFAB-4B24-B900-162B6B2BFB71}"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1608E69E-D6DB-4082-B458-14824722FC31}"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81646435"/>
      </p:ext>
    </p:extLst>
  </p:cSld>
  <p:clrMapOvr>
    <a:masterClrMapping/>
  </p:clrMapOvr>
  <p:transition/>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xfrm>
            <a:off x="8613775" y="6305550"/>
            <a:ext cx="457200" cy="476250"/>
          </a:xfrm>
        </p:spPr>
        <p:txBody>
          <a:bodyPr/>
          <a:lstStyle>
            <a:lvl1pPr eaLnBrk="0" hangingPunct="0">
              <a:buFontTx/>
              <a:buNone/>
              <a:defRPr>
                <a:ea typeface="Batang" panose="02030600000101010101" pitchFamily="18" charset="-127"/>
              </a:defRPr>
            </a:lvl1pPr>
          </a:lstStyle>
          <a:p>
            <a:pPr>
              <a:defRPr/>
            </a:pPr>
            <a:fld id="{196019BC-E110-420F-B9AE-7FE15EE13C1C}" type="slidenum">
              <a:rPr lang="en-US" altLang="en-US"/>
              <a:pPr>
                <a:defRPr/>
              </a:pPr>
              <a:t>‹#›</a:t>
            </a:fld>
            <a:endParaRPr lang="en-US" altLang="en-US" sz="1800">
              <a:solidFill>
                <a:srgbClr val="000000"/>
              </a:solidFill>
            </a:endParaRPr>
          </a:p>
        </p:txBody>
      </p:sp>
    </p:spTree>
    <p:extLst>
      <p:ext uri="{BB962C8B-B14F-4D97-AF65-F5344CB8AC3E}">
        <p14:creationId xmlns:p14="http://schemas.microsoft.com/office/powerpoint/2010/main" val="278915231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83EBB09E-469A-4EF4-A490-F85E912A32EA}" type="datetime1">
              <a:rPr lang="en-US" altLang="en-US"/>
              <a:pPr>
                <a:defRPr/>
              </a:pPr>
              <a:t>6/8/2015</a:t>
            </a:fld>
            <a:endParaRPr lang="en-US" altLang="en-US" sz="1350">
              <a:solidFill>
                <a:prstClr val="black"/>
              </a:solidFill>
            </a:endParaRPr>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FD240499-6609-404F-BF41-288345ECE45E}" type="slidenum">
              <a:rPr lang="en-US" altLang="en-US"/>
              <a:pPr>
                <a:defRPr/>
              </a:pPr>
              <a:t>‹#›</a:t>
            </a:fld>
            <a:endParaRPr lang="en-US" altLang="en-US" sz="1350">
              <a:solidFill>
                <a:prstClr val="black"/>
              </a:solidFill>
            </a:endParaRPr>
          </a:p>
        </p:txBody>
      </p:sp>
    </p:spTree>
    <p:extLst>
      <p:ext uri="{BB962C8B-B14F-4D97-AF65-F5344CB8AC3E}">
        <p14:creationId xmlns:p14="http://schemas.microsoft.com/office/powerpoint/2010/main" val="2432387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83EBB09E-469A-4EF4-A490-F85E912A32EA}" type="datetime1">
              <a:rPr lang="en-US" altLang="en-US"/>
              <a:pPr>
                <a:defRPr/>
              </a:pPr>
              <a:t>6/8/2015</a:t>
            </a:fld>
            <a:endParaRPr lang="en-US" altLang="en-US" sz="1350">
              <a:solidFill>
                <a:prstClr val="black"/>
              </a:solidFill>
            </a:endParaRPr>
          </a:p>
        </p:txBody>
      </p:sp>
      <p:sp>
        <p:nvSpPr>
          <p:cNvPr id="5" name="Footer Placeholder 4"/>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5E8DAF94-353C-4680-AEA5-58A99B1C5C77}" type="slidenum">
              <a:rPr lang="en-US" altLang="en-US"/>
              <a:pPr>
                <a:defRPr/>
              </a:pPr>
              <a:t>‹#›</a:t>
            </a:fld>
            <a:endParaRPr lang="en-US" altLang="en-US" sz="1350">
              <a:solidFill>
                <a:prstClr val="black"/>
              </a:solidFill>
            </a:endParaRPr>
          </a:p>
        </p:txBody>
      </p:sp>
    </p:spTree>
    <p:extLst>
      <p:ext uri="{BB962C8B-B14F-4D97-AF65-F5344CB8AC3E}">
        <p14:creationId xmlns:p14="http://schemas.microsoft.com/office/powerpoint/2010/main" val="26274606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D86F1527-838C-44B8-9873-92CD459C1D67}"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dirty="0">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DC7AF0CA-59F9-483E-A08A-E6480CE53413}"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112798867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E223E60-7A6A-44D6-9C32-A826C75FE1B9}" type="slidenum">
              <a:rPr lang="en-US" altLang="en-US"/>
              <a:pPr>
                <a:defRPr/>
              </a:pPr>
              <a:t>‹#›</a:t>
            </a:fld>
            <a:endParaRPr lang="en-US" altLang="en-US"/>
          </a:p>
        </p:txBody>
      </p:sp>
    </p:spTree>
    <p:extLst>
      <p:ext uri="{BB962C8B-B14F-4D97-AF65-F5344CB8AC3E}">
        <p14:creationId xmlns:p14="http://schemas.microsoft.com/office/powerpoint/2010/main" val="3397400213"/>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5B2F55DD-B701-412F-86ED-9D943C291B7E}"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dirty="0">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8AE76DDE-A89E-47FA-93A3-CFA3BDC884C0}"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3891184601"/>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9A528599-37FE-4FE4-A109-1AD6A14C2529}" type="datetimeFigureOut">
              <a:rPr lang="en-US"/>
              <a:pPr>
                <a:defRPr/>
              </a:pPr>
              <a:t>6/8/2015</a:t>
            </a:fld>
            <a:endParaRPr lang="en-US" dirty="0"/>
          </a:p>
        </p:txBody>
      </p:sp>
      <p:sp>
        <p:nvSpPr>
          <p:cNvPr id="8" name="Footer Placeholder 7"/>
          <p:cNvSpPr>
            <a:spLocks noGrp="1"/>
          </p:cNvSpPr>
          <p:nvPr>
            <p:ph type="ftr" sz="quarter" idx="11"/>
          </p:nvPr>
        </p:nvSpPr>
        <p:spPr/>
        <p:txBody>
          <a:bodyPr/>
          <a:lstStyle>
            <a:lvl1pPr eaLnBrk="0" hangingPunct="0">
              <a:buFontTx/>
              <a:buNone/>
              <a:defRPr dirty="0">
                <a:ea typeface="Batang" panose="02030600000101010101" pitchFamily="18" charset="-127"/>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3F203071-EE63-446A-BA66-4604068F5FE5}"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1612570068"/>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D20E9F9C-1401-46FC-968C-BC4AE6A46B10}" type="datetimeFigureOut">
              <a:rPr lang="en-US"/>
              <a:pPr>
                <a:defRPr/>
              </a:pPr>
              <a:t>6/8/2015</a:t>
            </a:fld>
            <a:endParaRPr lang="en-US" dirty="0"/>
          </a:p>
        </p:txBody>
      </p:sp>
      <p:sp>
        <p:nvSpPr>
          <p:cNvPr id="4" name="Footer Placeholder 3"/>
          <p:cNvSpPr>
            <a:spLocks noGrp="1"/>
          </p:cNvSpPr>
          <p:nvPr>
            <p:ph type="ftr" sz="quarter" idx="11"/>
          </p:nvPr>
        </p:nvSpPr>
        <p:spPr/>
        <p:txBody>
          <a:bodyPr/>
          <a:lstStyle>
            <a:lvl1pPr eaLnBrk="0" hangingPunct="0">
              <a:buFontTx/>
              <a:buNone/>
              <a:defRPr dirty="0">
                <a:ea typeface="Batang" panose="02030600000101010101" pitchFamily="18" charset="-127"/>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0098F8CA-C1BD-4564-BD3B-8BEC05AD602D}"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1711038328"/>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73626FE2-6FE6-4C50-A933-B66CB788ECA1}" type="datetimeFigureOut">
              <a:rPr lang="en-US"/>
              <a:pPr>
                <a:defRPr/>
              </a:pPr>
              <a:t>6/8/2015</a:t>
            </a:fld>
            <a:endParaRPr lang="en-US"/>
          </a:p>
        </p:txBody>
      </p:sp>
      <p:sp>
        <p:nvSpPr>
          <p:cNvPr id="3" name="Footer Placeholder 2"/>
          <p:cNvSpPr>
            <a:spLocks noGrp="1"/>
          </p:cNvSpPr>
          <p:nvPr>
            <p:ph type="ftr" sz="quarter" idx="11"/>
          </p:nvPr>
        </p:nvSpPr>
        <p:spPr/>
        <p:txBody>
          <a:bodyPr/>
          <a:lstStyle>
            <a:lvl1pPr eaLnBrk="0" hangingPunct="0">
              <a:buFontTx/>
              <a:buNone/>
              <a:defRPr>
                <a:ea typeface="Batang" panose="02030600000101010101" pitchFamily="18" charset="-127"/>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79BBDA53-3373-4A69-8070-F4D9A96F9782}" type="slidenum">
              <a:rPr lang="en-US" altLang="en-US"/>
              <a:pPr>
                <a:defRPr/>
              </a:pPr>
              <a:t>‹#›</a:t>
            </a:fld>
            <a:endParaRPr lang="en-US" altLang="en-US" sz="1350">
              <a:solidFill>
                <a:prstClr val="black"/>
              </a:solidFill>
            </a:endParaRPr>
          </a:p>
        </p:txBody>
      </p:sp>
    </p:spTree>
    <p:extLst>
      <p:ext uri="{BB962C8B-B14F-4D97-AF65-F5344CB8AC3E}">
        <p14:creationId xmlns:p14="http://schemas.microsoft.com/office/powerpoint/2010/main" val="19306914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68CD4862-8519-4997-B828-E92B81E19DAF}"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dirty="0">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C8E92A22-FD6C-4F0E-AB6E-8250FECBAB23}"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3940120861"/>
      </p:ext>
    </p:extLst>
  </p:cSld>
  <p:clrMapOvr>
    <a:masterClrMapping/>
  </p:clrMapOvr>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16C76495-5AD1-416B-B713-226F05DB6CE3}" type="datetimeFigureOut">
              <a:rPr lang="en-US"/>
              <a:pPr>
                <a:defRPr/>
              </a:pPr>
              <a:t>6/8/2015</a:t>
            </a:fld>
            <a:endParaRPr lang="en-US" dirty="0"/>
          </a:p>
        </p:txBody>
      </p:sp>
      <p:sp>
        <p:nvSpPr>
          <p:cNvPr id="6" name="Footer Placeholder 5"/>
          <p:cNvSpPr>
            <a:spLocks noGrp="1"/>
          </p:cNvSpPr>
          <p:nvPr>
            <p:ph type="ftr" sz="quarter" idx="11"/>
          </p:nvPr>
        </p:nvSpPr>
        <p:spPr/>
        <p:txBody>
          <a:bodyPr/>
          <a:lstStyle>
            <a:lvl1pPr eaLnBrk="0" hangingPunct="0">
              <a:buFontTx/>
              <a:buNone/>
              <a:defRPr dirty="0">
                <a:ea typeface="Batang" panose="02030600000101010101" pitchFamily="18" charset="-127"/>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49288BD7-3E36-4704-9B92-051F7B27C325}"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3347014512"/>
      </p:ext>
    </p:extLst>
  </p:cSld>
  <p:clrMapOvr>
    <a:masterClrMapping/>
  </p:clrMapOvr>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D2DBD7F3-2C11-433D-BBC7-2185F427EF95}"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dirty="0">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BC40C501-6453-4E72-B699-1AA392DF4910}"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926851541"/>
      </p:ext>
    </p:extLst>
  </p:cSld>
  <p:clrMapOvr>
    <a:masterClrMapping/>
  </p:clrMapOvr>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buFontTx/>
              <a:buNone/>
              <a:defRPr>
                <a:ea typeface="Batang" panose="02030600000101010101" pitchFamily="18" charset="-127"/>
              </a:defRPr>
            </a:lvl1pPr>
          </a:lstStyle>
          <a:p>
            <a:pPr>
              <a:defRPr/>
            </a:pPr>
            <a:fld id="{60FD9B83-9A80-4830-AC1C-9EAC20619118}" type="datetimeFigureOut">
              <a:rPr lang="en-US"/>
              <a:pPr>
                <a:defRPr/>
              </a:pPr>
              <a:t>6/8/2015</a:t>
            </a:fld>
            <a:endParaRPr lang="en-US" dirty="0"/>
          </a:p>
        </p:txBody>
      </p:sp>
      <p:sp>
        <p:nvSpPr>
          <p:cNvPr id="5" name="Footer Placeholder 4"/>
          <p:cNvSpPr>
            <a:spLocks noGrp="1"/>
          </p:cNvSpPr>
          <p:nvPr>
            <p:ph type="ftr" sz="quarter" idx="11"/>
          </p:nvPr>
        </p:nvSpPr>
        <p:spPr/>
        <p:txBody>
          <a:bodyPr/>
          <a:lstStyle>
            <a:lvl1pPr eaLnBrk="0" hangingPunct="0">
              <a:buFontTx/>
              <a:buNone/>
              <a:defRPr dirty="0">
                <a:ea typeface="Batang" panose="02030600000101010101" pitchFamily="18" charset="-127"/>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buFontTx/>
              <a:buNone/>
              <a:defRPr>
                <a:ea typeface="Batang" panose="02030600000101010101" pitchFamily="18" charset="-127"/>
              </a:defRPr>
            </a:lvl1pPr>
          </a:lstStyle>
          <a:p>
            <a:pPr>
              <a:defRPr/>
            </a:pPr>
            <a:fld id="{9BC2418B-26E3-43DE-94AB-8769B020E608}"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163446918"/>
      </p:ext>
    </p:extLst>
  </p:cSld>
  <p:clrMapOvr>
    <a:masterClrMapping/>
  </p:clrMapOvr>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1" y="274638"/>
            <a:ext cx="7499350" cy="1143000"/>
          </a:xfrm>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xfrm>
            <a:off x="8613775" y="6305550"/>
            <a:ext cx="457200" cy="476250"/>
          </a:xfrm>
        </p:spPr>
        <p:txBody>
          <a:bodyPr/>
          <a:lstStyle>
            <a:lvl1pPr eaLnBrk="0" hangingPunct="0">
              <a:buFontTx/>
              <a:buNone/>
              <a:defRPr>
                <a:ea typeface="Batang" panose="02030600000101010101" pitchFamily="18" charset="-127"/>
              </a:defRPr>
            </a:lvl1pPr>
          </a:lstStyle>
          <a:p>
            <a:pPr>
              <a:defRPr/>
            </a:pPr>
            <a:fld id="{A4022888-EE43-483F-B472-CA49FEB412B0}" type="slidenum">
              <a:rPr lang="en-US" altLang="en-US"/>
              <a:pPr>
                <a:defRPr/>
              </a:pPr>
              <a:t>‹#›</a:t>
            </a:fld>
            <a:endParaRPr lang="en-US" altLang="en-US" sz="1350">
              <a:solidFill>
                <a:srgbClr val="000000"/>
              </a:solidFill>
            </a:endParaRPr>
          </a:p>
        </p:txBody>
      </p:sp>
    </p:spTree>
    <p:extLst>
      <p:ext uri="{BB962C8B-B14F-4D97-AF65-F5344CB8AC3E}">
        <p14:creationId xmlns:p14="http://schemas.microsoft.com/office/powerpoint/2010/main" val="29623674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8812401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5D32840-74F8-48E8-B6FF-9D8A2844AD5A}" type="slidenum">
              <a:rPr lang="en-US" altLang="en-US"/>
              <a:pPr>
                <a:defRPr/>
              </a:pPr>
              <a:t>‹#›</a:t>
            </a:fld>
            <a:endParaRPr lang="en-US" altLang="en-US"/>
          </a:p>
        </p:txBody>
      </p:sp>
    </p:spTree>
    <p:extLst>
      <p:ext uri="{BB962C8B-B14F-4D97-AF65-F5344CB8AC3E}">
        <p14:creationId xmlns:p14="http://schemas.microsoft.com/office/powerpoint/2010/main" val="3709031592"/>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944679302"/>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07809280"/>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1"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6"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654119422"/>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pPr>
                <a:defRPr/>
              </a:pPr>
              <a:t>6/8/2015</a:t>
            </a:fld>
            <a:endParaRPr lang="en-US" altLang="en-US" sz="1350" dirty="0">
              <a:solidFill>
                <a:srgbClr val="000000"/>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97218100"/>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pPr>
                <a:defRPr/>
              </a:pPr>
              <a:t>6/8/2015</a:t>
            </a:fld>
            <a:endParaRPr lang="en-US" altLang="en-US" sz="1350" dirty="0">
              <a:solidFill>
                <a:srgbClr val="000000"/>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925935612"/>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pPr>
                <a:defRPr/>
              </a:pPr>
              <a:t>6/8/2015</a:t>
            </a:fld>
            <a:endParaRPr lang="en-US" altLang="en-US" sz="1350" dirty="0">
              <a:solidFill>
                <a:srgbClr val="000000"/>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209593072"/>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9297276"/>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426367710"/>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431027962"/>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4"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1"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13466912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A586BFA-8DB0-42A3-897E-893DD490A1C6}" type="slidenum">
              <a:rPr lang="en-US" altLang="en-US"/>
              <a:pPr>
                <a:defRPr/>
              </a:pPr>
              <a:t>‹#›</a:t>
            </a:fld>
            <a:endParaRPr lang="en-US" altLang="en-US"/>
          </a:p>
        </p:txBody>
      </p:sp>
    </p:spTree>
    <p:extLst>
      <p:ext uri="{BB962C8B-B14F-4D97-AF65-F5344CB8AC3E}">
        <p14:creationId xmlns:p14="http://schemas.microsoft.com/office/powerpoint/2010/main" val="15566753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C8E383-245D-44F2-BBFB-8A25751332B7}" type="slidenum">
              <a:rPr lang="en-US" altLang="en-US"/>
              <a:pPr>
                <a:defRPr/>
              </a:pPr>
              <a:t>‹#›</a:t>
            </a:fld>
            <a:endParaRPr lang="en-US" altLang="en-US"/>
          </a:p>
        </p:txBody>
      </p:sp>
    </p:spTree>
    <p:extLst>
      <p:ext uri="{BB962C8B-B14F-4D97-AF65-F5344CB8AC3E}">
        <p14:creationId xmlns:p14="http://schemas.microsoft.com/office/powerpoint/2010/main" val="5488388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1"/>
          <p:cNvSpPr>
            <a:spLocks noGrp="1" noChangeArrowheads="1"/>
          </p:cNvSpPr>
          <p:nvPr>
            <p:ph type="sldNum" sz="quarter" idx="10"/>
          </p:nvPr>
        </p:nvSpPr>
        <p:spPr>
          <a:ln/>
        </p:spPr>
        <p:txBody>
          <a:bodyPr/>
          <a:lstStyle>
            <a:lvl1pPr>
              <a:defRPr/>
            </a:lvl1pPr>
          </a:lstStyle>
          <a:p>
            <a:pPr>
              <a:defRPr/>
            </a:pPr>
            <a:fld id="{6F7E6935-3C11-46D5-B936-F963DE9E4456}"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66839941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1EC6C3-9000-4618-983B-ACEC531BD88B}" type="slidenum">
              <a:rPr lang="en-US" altLang="en-US"/>
              <a:pPr>
                <a:defRPr/>
              </a:pPr>
              <a:t>‹#›</a:t>
            </a:fld>
            <a:endParaRPr lang="en-US" altLang="en-US"/>
          </a:p>
        </p:txBody>
      </p:sp>
    </p:spTree>
    <p:extLst>
      <p:ext uri="{BB962C8B-B14F-4D97-AF65-F5344CB8AC3E}">
        <p14:creationId xmlns:p14="http://schemas.microsoft.com/office/powerpoint/2010/main" val="4362522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92865C-9FE4-4C5C-81CF-1925ED2495B9}" type="slidenum">
              <a:rPr lang="en-US" altLang="en-US"/>
              <a:pPr>
                <a:defRPr/>
              </a:pPr>
              <a:t>‹#›</a:t>
            </a:fld>
            <a:endParaRPr lang="en-US" altLang="en-US"/>
          </a:p>
        </p:txBody>
      </p:sp>
    </p:spTree>
    <p:extLst>
      <p:ext uri="{BB962C8B-B14F-4D97-AF65-F5344CB8AC3E}">
        <p14:creationId xmlns:p14="http://schemas.microsoft.com/office/powerpoint/2010/main" val="10324583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F6D6D5-7A65-473E-9432-2D94A4F402B1}" type="slidenum">
              <a:rPr lang="en-US" altLang="en-US"/>
              <a:pPr>
                <a:defRPr/>
              </a:pPr>
              <a:t>‹#›</a:t>
            </a:fld>
            <a:endParaRPr lang="en-US" altLang="en-US"/>
          </a:p>
        </p:txBody>
      </p:sp>
    </p:spTree>
    <p:extLst>
      <p:ext uri="{BB962C8B-B14F-4D97-AF65-F5344CB8AC3E}">
        <p14:creationId xmlns:p14="http://schemas.microsoft.com/office/powerpoint/2010/main" val="342171163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25554D2-0C5D-417C-ACAD-71DD1564AFD5}" type="slidenum">
              <a:rPr lang="en-US" altLang="en-US"/>
              <a:pPr>
                <a:defRPr/>
              </a:pPr>
              <a:t>‹#›</a:t>
            </a:fld>
            <a:endParaRPr lang="en-US" altLang="en-US"/>
          </a:p>
        </p:txBody>
      </p:sp>
    </p:spTree>
    <p:extLst>
      <p:ext uri="{BB962C8B-B14F-4D97-AF65-F5344CB8AC3E}">
        <p14:creationId xmlns:p14="http://schemas.microsoft.com/office/powerpoint/2010/main" val="22848849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5AF2850-9267-492E-8AD7-1D312964F1B9}" type="slidenum">
              <a:rPr lang="en-US" altLang="en-US"/>
              <a:pPr>
                <a:defRPr/>
              </a:pPr>
              <a:t>‹#›</a:t>
            </a:fld>
            <a:endParaRPr lang="en-US" altLang="en-US"/>
          </a:p>
        </p:txBody>
      </p:sp>
    </p:spTree>
    <p:extLst>
      <p:ext uri="{BB962C8B-B14F-4D97-AF65-F5344CB8AC3E}">
        <p14:creationId xmlns:p14="http://schemas.microsoft.com/office/powerpoint/2010/main" val="177404366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C3FEB7C-9464-4CF1-B815-D7AD046AED29}" type="slidenum">
              <a:rPr lang="en-US" altLang="en-US"/>
              <a:pPr>
                <a:defRPr/>
              </a:pPr>
              <a:t>‹#›</a:t>
            </a:fld>
            <a:endParaRPr lang="en-US" altLang="en-US"/>
          </a:p>
        </p:txBody>
      </p:sp>
    </p:spTree>
    <p:extLst>
      <p:ext uri="{BB962C8B-B14F-4D97-AF65-F5344CB8AC3E}">
        <p14:creationId xmlns:p14="http://schemas.microsoft.com/office/powerpoint/2010/main" val="10320502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B055E3B-F733-4C83-BA5F-D3A216FC112E}" type="slidenum">
              <a:rPr lang="en-US" altLang="en-US"/>
              <a:pPr>
                <a:defRPr/>
              </a:pPr>
              <a:t>‹#›</a:t>
            </a:fld>
            <a:endParaRPr lang="en-US" altLang="en-US"/>
          </a:p>
        </p:txBody>
      </p:sp>
    </p:spTree>
    <p:extLst>
      <p:ext uri="{BB962C8B-B14F-4D97-AF65-F5344CB8AC3E}">
        <p14:creationId xmlns:p14="http://schemas.microsoft.com/office/powerpoint/2010/main" val="41344703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1386C92D-3ABA-42BE-9458-B086AA182D63}" type="slidenum">
              <a:rPr lang="en-US" altLang="en-US"/>
              <a:pPr>
                <a:defRPr/>
              </a:pPr>
              <a:t>‹#›</a:t>
            </a:fld>
            <a:endParaRPr lang="en-US" altLang="en-US"/>
          </a:p>
        </p:txBody>
      </p:sp>
    </p:spTree>
    <p:extLst>
      <p:ext uri="{BB962C8B-B14F-4D97-AF65-F5344CB8AC3E}">
        <p14:creationId xmlns:p14="http://schemas.microsoft.com/office/powerpoint/2010/main" val="34680273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68CF79D4-0609-445E-9BB9-C724550CFCF1}" type="slidenum">
              <a:rPr lang="en-US" altLang="en-US"/>
              <a:pPr>
                <a:defRPr/>
              </a:pPr>
              <a:t>‹#›</a:t>
            </a:fld>
            <a:endParaRPr lang="en-US" altLang="en-US"/>
          </a:p>
        </p:txBody>
      </p:sp>
    </p:spTree>
    <p:extLst>
      <p:ext uri="{BB962C8B-B14F-4D97-AF65-F5344CB8AC3E}">
        <p14:creationId xmlns:p14="http://schemas.microsoft.com/office/powerpoint/2010/main" val="21019224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D64A151-CE91-4C18-82AD-125D4AC0E54C}" type="slidenum">
              <a:rPr lang="en-US" altLang="en-US"/>
              <a:pPr>
                <a:defRPr/>
              </a:pPr>
              <a:t>‹#›</a:t>
            </a:fld>
            <a:endParaRPr lang="en-US" altLang="en-US"/>
          </a:p>
        </p:txBody>
      </p:sp>
    </p:spTree>
    <p:extLst>
      <p:ext uri="{BB962C8B-B14F-4D97-AF65-F5344CB8AC3E}">
        <p14:creationId xmlns:p14="http://schemas.microsoft.com/office/powerpoint/2010/main" val="844177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21"/>
          <p:cNvSpPr>
            <a:spLocks noGrp="1" noChangeArrowheads="1"/>
          </p:cNvSpPr>
          <p:nvPr>
            <p:ph type="sldNum" sz="quarter" idx="10"/>
          </p:nvPr>
        </p:nvSpPr>
        <p:spPr>
          <a:ln/>
        </p:spPr>
        <p:txBody>
          <a:bodyPr/>
          <a:lstStyle>
            <a:lvl1pPr>
              <a:defRPr/>
            </a:lvl1pPr>
          </a:lstStyle>
          <a:p>
            <a:pPr>
              <a:defRPr/>
            </a:pPr>
            <a:fld id="{0F03D068-29EB-4A26-B5FA-AB4EDFFF62FA}"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132550309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2DF02CF4-A8B7-4030-8B2D-715A75C8338A}" type="slidenum">
              <a:rPr lang="en-US" altLang="en-US"/>
              <a:pPr>
                <a:defRPr/>
              </a:pPr>
              <a:t>‹#›</a:t>
            </a:fld>
            <a:endParaRPr lang="en-US" altLang="en-US"/>
          </a:p>
        </p:txBody>
      </p:sp>
    </p:spTree>
    <p:extLst>
      <p:ext uri="{BB962C8B-B14F-4D97-AF65-F5344CB8AC3E}">
        <p14:creationId xmlns:p14="http://schemas.microsoft.com/office/powerpoint/2010/main" val="353388860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F960A96-269C-4114-BF0E-8187C061C755}" type="slidenum">
              <a:rPr lang="en-US" altLang="en-US"/>
              <a:pPr>
                <a:defRPr/>
              </a:pPr>
              <a:t>‹#›</a:t>
            </a:fld>
            <a:endParaRPr lang="en-US" altLang="en-US"/>
          </a:p>
        </p:txBody>
      </p:sp>
    </p:spTree>
    <p:extLst>
      <p:ext uri="{BB962C8B-B14F-4D97-AF65-F5344CB8AC3E}">
        <p14:creationId xmlns:p14="http://schemas.microsoft.com/office/powerpoint/2010/main" val="6442631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4E06073-E1B8-462F-84F4-12AC6D3FA172}" type="slidenum">
              <a:rPr lang="en-US" altLang="en-US"/>
              <a:pPr>
                <a:defRPr/>
              </a:pPr>
              <a:t>‹#›</a:t>
            </a:fld>
            <a:endParaRPr lang="en-US" altLang="en-US"/>
          </a:p>
        </p:txBody>
      </p:sp>
    </p:spTree>
    <p:extLst>
      <p:ext uri="{BB962C8B-B14F-4D97-AF65-F5344CB8AC3E}">
        <p14:creationId xmlns:p14="http://schemas.microsoft.com/office/powerpoint/2010/main" val="33968707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204A8DF-0FB2-48B4-BE14-3D23FD51AD89}" type="slidenum">
              <a:rPr lang="en-US" altLang="en-US"/>
              <a:pPr>
                <a:defRPr/>
              </a:pPr>
              <a:t>‹#›</a:t>
            </a:fld>
            <a:endParaRPr lang="en-US" altLang="en-US"/>
          </a:p>
        </p:txBody>
      </p:sp>
    </p:spTree>
    <p:extLst>
      <p:ext uri="{BB962C8B-B14F-4D97-AF65-F5344CB8AC3E}">
        <p14:creationId xmlns:p14="http://schemas.microsoft.com/office/powerpoint/2010/main" val="128292012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7AAF8DD-B09A-46C6-AAC3-FDC177C48E42}" type="slidenum">
              <a:rPr lang="en-US" altLang="en-US"/>
              <a:pPr>
                <a:defRPr/>
              </a:pPr>
              <a:t>‹#›</a:t>
            </a:fld>
            <a:endParaRPr lang="en-US" altLang="en-US"/>
          </a:p>
        </p:txBody>
      </p:sp>
    </p:spTree>
    <p:extLst>
      <p:ext uri="{BB962C8B-B14F-4D97-AF65-F5344CB8AC3E}">
        <p14:creationId xmlns:p14="http://schemas.microsoft.com/office/powerpoint/2010/main" val="14281832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9A64311-C295-4B7F-B869-8030364E53BE}" type="slidenum">
              <a:rPr lang="en-US" altLang="en-US"/>
              <a:pPr>
                <a:defRPr/>
              </a:pPr>
              <a:t>‹#›</a:t>
            </a:fld>
            <a:endParaRPr lang="en-US" altLang="en-US"/>
          </a:p>
        </p:txBody>
      </p:sp>
    </p:spTree>
    <p:extLst>
      <p:ext uri="{BB962C8B-B14F-4D97-AF65-F5344CB8AC3E}">
        <p14:creationId xmlns:p14="http://schemas.microsoft.com/office/powerpoint/2010/main" val="419662168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7F7D385-114D-4AFB-A9C6-33426286B8CE}" type="slidenum">
              <a:rPr lang="en-US" altLang="en-US"/>
              <a:pPr>
                <a:defRPr/>
              </a:pPr>
              <a:t>‹#›</a:t>
            </a:fld>
            <a:endParaRPr lang="en-US" altLang="en-US"/>
          </a:p>
        </p:txBody>
      </p:sp>
    </p:spTree>
    <p:extLst>
      <p:ext uri="{BB962C8B-B14F-4D97-AF65-F5344CB8AC3E}">
        <p14:creationId xmlns:p14="http://schemas.microsoft.com/office/powerpoint/2010/main" val="254211447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96AFB68F-80BD-409C-B746-628FDA90D014}" type="slidenum">
              <a:rPr lang="en-US" altLang="en-US"/>
              <a:pPr>
                <a:defRPr/>
              </a:pPr>
              <a:t>‹#›</a:t>
            </a:fld>
            <a:endParaRPr lang="en-US" altLang="en-US"/>
          </a:p>
        </p:txBody>
      </p:sp>
    </p:spTree>
    <p:extLst>
      <p:ext uri="{BB962C8B-B14F-4D97-AF65-F5344CB8AC3E}">
        <p14:creationId xmlns:p14="http://schemas.microsoft.com/office/powerpoint/2010/main" val="168391976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03E3DB38-965D-425E-A789-A0C6DB2B00E5}" type="slidenum">
              <a:rPr lang="en-US" altLang="en-US"/>
              <a:pPr>
                <a:defRPr/>
              </a:pPr>
              <a:t>‹#›</a:t>
            </a:fld>
            <a:endParaRPr lang="en-US" altLang="en-US"/>
          </a:p>
        </p:txBody>
      </p:sp>
    </p:spTree>
    <p:extLst>
      <p:ext uri="{BB962C8B-B14F-4D97-AF65-F5344CB8AC3E}">
        <p14:creationId xmlns:p14="http://schemas.microsoft.com/office/powerpoint/2010/main" val="3130389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B7605AB5-61BA-45A0-AA2B-AF86FD0C989F}" type="slidenum">
              <a:rPr lang="en-US" altLang="en-US"/>
              <a:pPr>
                <a:defRPr/>
              </a:pPr>
              <a:t>‹#›</a:t>
            </a:fld>
            <a:endParaRPr lang="en-US" altLang="en-US"/>
          </a:p>
        </p:txBody>
      </p:sp>
    </p:spTree>
    <p:extLst>
      <p:ext uri="{BB962C8B-B14F-4D97-AF65-F5344CB8AC3E}">
        <p14:creationId xmlns:p14="http://schemas.microsoft.com/office/powerpoint/2010/main" val="22049329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1"/>
          <p:cNvSpPr>
            <a:spLocks noGrp="1" noChangeArrowheads="1"/>
          </p:cNvSpPr>
          <p:nvPr>
            <p:ph type="sldNum" sz="quarter" idx="10"/>
          </p:nvPr>
        </p:nvSpPr>
        <p:spPr>
          <a:ln/>
        </p:spPr>
        <p:txBody>
          <a:bodyPr/>
          <a:lstStyle>
            <a:lvl1pPr>
              <a:defRPr/>
            </a:lvl1pPr>
          </a:lstStyle>
          <a:p>
            <a:pPr>
              <a:defRPr/>
            </a:pPr>
            <a:fld id="{AC6ACF6E-718E-46EE-B536-CEFCD9F6842D}"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6220822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DF8DA722-D443-4888-A18A-BCC03A8CC93F}" type="slidenum">
              <a:rPr lang="en-US" altLang="en-US"/>
              <a:pPr>
                <a:defRPr/>
              </a:pPr>
              <a:t>‹#›</a:t>
            </a:fld>
            <a:endParaRPr lang="en-US" altLang="en-US"/>
          </a:p>
        </p:txBody>
      </p:sp>
    </p:spTree>
    <p:extLst>
      <p:ext uri="{BB962C8B-B14F-4D97-AF65-F5344CB8AC3E}">
        <p14:creationId xmlns:p14="http://schemas.microsoft.com/office/powerpoint/2010/main" val="403312043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3FA904B-B218-435F-AEFF-CF7776E8C6E7}" type="slidenum">
              <a:rPr lang="en-US" altLang="en-US"/>
              <a:pPr>
                <a:defRPr/>
              </a:pPr>
              <a:t>‹#›</a:t>
            </a:fld>
            <a:endParaRPr lang="en-US" altLang="en-US"/>
          </a:p>
        </p:txBody>
      </p:sp>
    </p:spTree>
    <p:extLst>
      <p:ext uri="{BB962C8B-B14F-4D97-AF65-F5344CB8AC3E}">
        <p14:creationId xmlns:p14="http://schemas.microsoft.com/office/powerpoint/2010/main" val="303309044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D94E571-07EA-4409-858C-3E3488B92B94}" type="slidenum">
              <a:rPr lang="en-US" altLang="en-US"/>
              <a:pPr>
                <a:defRPr/>
              </a:pPr>
              <a:t>‹#›</a:t>
            </a:fld>
            <a:endParaRPr lang="en-US" altLang="en-US"/>
          </a:p>
        </p:txBody>
      </p:sp>
    </p:spTree>
    <p:extLst>
      <p:ext uri="{BB962C8B-B14F-4D97-AF65-F5344CB8AC3E}">
        <p14:creationId xmlns:p14="http://schemas.microsoft.com/office/powerpoint/2010/main" val="61086617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7B29D1E-6C68-4987-9DC3-79ECF74FC5DE}" type="slidenum">
              <a:rPr lang="en-US" altLang="en-US"/>
              <a:pPr>
                <a:defRPr/>
              </a:pPr>
              <a:t>‹#›</a:t>
            </a:fld>
            <a:endParaRPr lang="en-US" altLang="en-US"/>
          </a:p>
        </p:txBody>
      </p:sp>
    </p:spTree>
    <p:extLst>
      <p:ext uri="{BB962C8B-B14F-4D97-AF65-F5344CB8AC3E}">
        <p14:creationId xmlns:p14="http://schemas.microsoft.com/office/powerpoint/2010/main" val="28789090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872C8AF-5020-4E0F-A079-ACC6703061AC}" type="slidenum">
              <a:rPr lang="en-US" altLang="en-US"/>
              <a:pPr>
                <a:defRPr/>
              </a:pPr>
              <a:t>‹#›</a:t>
            </a:fld>
            <a:endParaRPr lang="en-US" altLang="en-US"/>
          </a:p>
        </p:txBody>
      </p:sp>
    </p:spTree>
    <p:extLst>
      <p:ext uri="{BB962C8B-B14F-4D97-AF65-F5344CB8AC3E}">
        <p14:creationId xmlns:p14="http://schemas.microsoft.com/office/powerpoint/2010/main" val="39820582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D73401D-7386-4F5E-A042-8253442C8801}" type="slidenum">
              <a:rPr lang="en-US" altLang="en-US"/>
              <a:pPr>
                <a:defRPr/>
              </a:pPr>
              <a:t>‹#›</a:t>
            </a:fld>
            <a:endParaRPr lang="en-US" altLang="en-US"/>
          </a:p>
        </p:txBody>
      </p:sp>
    </p:spTree>
    <p:extLst>
      <p:ext uri="{BB962C8B-B14F-4D97-AF65-F5344CB8AC3E}">
        <p14:creationId xmlns:p14="http://schemas.microsoft.com/office/powerpoint/2010/main" val="141482776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21BAA9-0FFC-48D0-96E3-CF94ABD27D9E}" type="slidenum">
              <a:rPr lang="en-US" altLang="en-US"/>
              <a:pPr>
                <a:defRPr/>
              </a:pPr>
              <a:t>‹#›</a:t>
            </a:fld>
            <a:endParaRPr lang="en-US" altLang="en-US"/>
          </a:p>
        </p:txBody>
      </p:sp>
    </p:spTree>
    <p:extLst>
      <p:ext uri="{BB962C8B-B14F-4D97-AF65-F5344CB8AC3E}">
        <p14:creationId xmlns:p14="http://schemas.microsoft.com/office/powerpoint/2010/main" val="398764172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64428B29-2D16-41F2-BC56-CD1A59053EDA}" type="slidenum">
              <a:rPr lang="en-US" altLang="en-US"/>
              <a:pPr>
                <a:defRPr/>
              </a:pPr>
              <a:t>‹#›</a:t>
            </a:fld>
            <a:endParaRPr lang="en-US" altLang="en-US"/>
          </a:p>
        </p:txBody>
      </p:sp>
    </p:spTree>
    <p:extLst>
      <p:ext uri="{BB962C8B-B14F-4D97-AF65-F5344CB8AC3E}">
        <p14:creationId xmlns:p14="http://schemas.microsoft.com/office/powerpoint/2010/main" val="71073734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5CB3B9A5-16E8-48F0-A278-32A193563EC0}" type="slidenum">
              <a:rPr lang="en-US" altLang="en-US"/>
              <a:pPr>
                <a:defRPr/>
              </a:pPr>
              <a:t>‹#›</a:t>
            </a:fld>
            <a:endParaRPr lang="en-US" altLang="en-US"/>
          </a:p>
        </p:txBody>
      </p:sp>
    </p:spTree>
    <p:extLst>
      <p:ext uri="{BB962C8B-B14F-4D97-AF65-F5344CB8AC3E}">
        <p14:creationId xmlns:p14="http://schemas.microsoft.com/office/powerpoint/2010/main" val="204233343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934EAC91-31DE-4F8B-A06C-7FED723803CD}" type="slidenum">
              <a:rPr lang="en-US" altLang="en-US"/>
              <a:pPr>
                <a:defRPr/>
              </a:pPr>
              <a:t>‹#›</a:t>
            </a:fld>
            <a:endParaRPr lang="en-US" altLang="en-US"/>
          </a:p>
        </p:txBody>
      </p:sp>
    </p:spTree>
    <p:extLst>
      <p:ext uri="{BB962C8B-B14F-4D97-AF65-F5344CB8AC3E}">
        <p14:creationId xmlns:p14="http://schemas.microsoft.com/office/powerpoint/2010/main" val="35734212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1"/>
          <p:cNvSpPr>
            <a:spLocks noGrp="1" noChangeArrowheads="1"/>
          </p:cNvSpPr>
          <p:nvPr>
            <p:ph type="sldNum" sz="quarter" idx="10"/>
          </p:nvPr>
        </p:nvSpPr>
        <p:spPr>
          <a:ln/>
        </p:spPr>
        <p:txBody>
          <a:bodyPr/>
          <a:lstStyle>
            <a:lvl1pPr>
              <a:defRPr/>
            </a:lvl1pPr>
          </a:lstStyle>
          <a:p>
            <a:pPr>
              <a:defRPr/>
            </a:pPr>
            <a:fld id="{FF8ED3CB-B21E-4179-BE94-806E599F14AC}"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42876930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DCA20677-536F-4B5D-BFF2-BB5E9807036A}" type="slidenum">
              <a:rPr lang="en-US" altLang="en-US"/>
              <a:pPr>
                <a:defRPr/>
              </a:pPr>
              <a:t>‹#›</a:t>
            </a:fld>
            <a:endParaRPr lang="en-US" altLang="en-US"/>
          </a:p>
        </p:txBody>
      </p:sp>
    </p:spTree>
    <p:extLst>
      <p:ext uri="{BB962C8B-B14F-4D97-AF65-F5344CB8AC3E}">
        <p14:creationId xmlns:p14="http://schemas.microsoft.com/office/powerpoint/2010/main" val="110847810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B5BD9717-329E-4A52-A58E-E04F756FDA58}" type="slidenum">
              <a:rPr lang="en-US" altLang="en-US"/>
              <a:pPr>
                <a:defRPr/>
              </a:pPr>
              <a:t>‹#›</a:t>
            </a:fld>
            <a:endParaRPr lang="en-US" altLang="en-US"/>
          </a:p>
        </p:txBody>
      </p:sp>
    </p:spTree>
    <p:extLst>
      <p:ext uri="{BB962C8B-B14F-4D97-AF65-F5344CB8AC3E}">
        <p14:creationId xmlns:p14="http://schemas.microsoft.com/office/powerpoint/2010/main" val="162565834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056B76F9-3BB7-48D0-A4E9-2500DC917212}" type="slidenum">
              <a:rPr lang="en-US" altLang="en-US"/>
              <a:pPr>
                <a:defRPr/>
              </a:pPr>
              <a:t>‹#›</a:t>
            </a:fld>
            <a:endParaRPr lang="en-US" altLang="en-US"/>
          </a:p>
        </p:txBody>
      </p:sp>
    </p:spTree>
    <p:extLst>
      <p:ext uri="{BB962C8B-B14F-4D97-AF65-F5344CB8AC3E}">
        <p14:creationId xmlns:p14="http://schemas.microsoft.com/office/powerpoint/2010/main" val="215579238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8BF0B522-EA72-488B-8C58-651BF704918D}" type="slidenum">
              <a:rPr lang="en-US" altLang="en-US"/>
              <a:pPr>
                <a:defRPr/>
              </a:pPr>
              <a:t>‹#›</a:t>
            </a:fld>
            <a:endParaRPr lang="en-US" altLang="en-US"/>
          </a:p>
        </p:txBody>
      </p:sp>
    </p:spTree>
    <p:extLst>
      <p:ext uri="{BB962C8B-B14F-4D97-AF65-F5344CB8AC3E}">
        <p14:creationId xmlns:p14="http://schemas.microsoft.com/office/powerpoint/2010/main" val="28696881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BBFA673C-F3BB-4F11-B59F-9B358AEAC03B}" type="slidenum">
              <a:rPr lang="en-US" altLang="en-US"/>
              <a:pPr>
                <a:defRPr/>
              </a:pPr>
              <a:t>‹#›</a:t>
            </a:fld>
            <a:endParaRPr lang="en-US" altLang="en-US"/>
          </a:p>
        </p:txBody>
      </p:sp>
    </p:spTree>
    <p:extLst>
      <p:ext uri="{BB962C8B-B14F-4D97-AF65-F5344CB8AC3E}">
        <p14:creationId xmlns:p14="http://schemas.microsoft.com/office/powerpoint/2010/main" val="142984180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127D2455-A0F0-45DE-B51B-2BB26C912234}" type="slidenum">
              <a:rPr lang="en-US" altLang="en-US"/>
              <a:pPr>
                <a:defRPr/>
              </a:pPr>
              <a:t>‹#›</a:t>
            </a:fld>
            <a:endParaRPr lang="en-US" altLang="en-US"/>
          </a:p>
        </p:txBody>
      </p:sp>
    </p:spTree>
    <p:extLst>
      <p:ext uri="{BB962C8B-B14F-4D97-AF65-F5344CB8AC3E}">
        <p14:creationId xmlns:p14="http://schemas.microsoft.com/office/powerpoint/2010/main" val="362049489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15890497-941C-4DA5-B7BD-30373EC5CF6C}" type="slidenum">
              <a:rPr lang="en-US" altLang="en-US"/>
              <a:pPr>
                <a:defRPr/>
              </a:pPr>
              <a:t>‹#›</a:t>
            </a:fld>
            <a:endParaRPr lang="en-US" altLang="en-US"/>
          </a:p>
        </p:txBody>
      </p:sp>
    </p:spTree>
    <p:extLst>
      <p:ext uri="{BB962C8B-B14F-4D97-AF65-F5344CB8AC3E}">
        <p14:creationId xmlns:p14="http://schemas.microsoft.com/office/powerpoint/2010/main" val="277948670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87A1A928-C348-4ED2-A24E-E2AF66403EA4}" type="slidenum">
              <a:rPr lang="en-US" altLang="en-US"/>
              <a:pPr>
                <a:defRPr/>
              </a:pPr>
              <a:t>‹#›</a:t>
            </a:fld>
            <a:endParaRPr lang="en-US" altLang="en-US"/>
          </a:p>
        </p:txBody>
      </p:sp>
    </p:spTree>
    <p:extLst>
      <p:ext uri="{BB962C8B-B14F-4D97-AF65-F5344CB8AC3E}">
        <p14:creationId xmlns:p14="http://schemas.microsoft.com/office/powerpoint/2010/main" val="350182885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6CDF51FC-CB5F-4227-8235-859C4CCC3E09}" type="slidenum">
              <a:rPr lang="en-US" altLang="en-US"/>
              <a:pPr>
                <a:defRPr/>
              </a:pPr>
              <a:t>‹#›</a:t>
            </a:fld>
            <a:endParaRPr lang="en-US" altLang="en-US"/>
          </a:p>
        </p:txBody>
      </p:sp>
    </p:spTree>
    <p:extLst>
      <p:ext uri="{BB962C8B-B14F-4D97-AF65-F5344CB8AC3E}">
        <p14:creationId xmlns:p14="http://schemas.microsoft.com/office/powerpoint/2010/main" val="295428890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D6AEBAD7-8955-49DE-B4C6-1FAC10D9E7B7}" type="slidenum">
              <a:rPr lang="en-US" altLang="en-US"/>
              <a:pPr>
                <a:defRPr/>
              </a:pPr>
              <a:t>‹#›</a:t>
            </a:fld>
            <a:endParaRPr lang="en-US" altLang="en-US"/>
          </a:p>
        </p:txBody>
      </p:sp>
    </p:spTree>
    <p:extLst>
      <p:ext uri="{BB962C8B-B14F-4D97-AF65-F5344CB8AC3E}">
        <p14:creationId xmlns:p14="http://schemas.microsoft.com/office/powerpoint/2010/main" val="2444026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1"/>
          <p:cNvSpPr>
            <a:spLocks noGrp="1" noChangeArrowheads="1"/>
          </p:cNvSpPr>
          <p:nvPr>
            <p:ph type="sldNum" sz="quarter" idx="10"/>
          </p:nvPr>
        </p:nvSpPr>
        <p:spPr>
          <a:ln/>
        </p:spPr>
        <p:txBody>
          <a:bodyPr/>
          <a:lstStyle>
            <a:lvl1pPr>
              <a:defRPr/>
            </a:lvl1pPr>
          </a:lstStyle>
          <a:p>
            <a:pPr>
              <a:defRPr/>
            </a:pPr>
            <a:fld id="{484CFD69-7F77-4072-9CAF-DE547A6E4E1D}"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341487396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45359ECC-5FB2-4DC5-8FA1-C55C305F2B72}" type="slidenum">
              <a:rPr lang="en-US" altLang="en-US"/>
              <a:pPr>
                <a:defRPr/>
              </a:pPr>
              <a:t>‹#›</a:t>
            </a:fld>
            <a:endParaRPr lang="en-US" altLang="en-US"/>
          </a:p>
        </p:txBody>
      </p:sp>
    </p:spTree>
    <p:extLst>
      <p:ext uri="{BB962C8B-B14F-4D97-AF65-F5344CB8AC3E}">
        <p14:creationId xmlns:p14="http://schemas.microsoft.com/office/powerpoint/2010/main" val="93977067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93586424-AA22-45CA-9005-BA9E8442B44A}" type="slidenum">
              <a:rPr lang="en-US" altLang="en-US"/>
              <a:pPr>
                <a:defRPr/>
              </a:pPr>
              <a:t>‹#›</a:t>
            </a:fld>
            <a:endParaRPr lang="en-US" altLang="en-US"/>
          </a:p>
        </p:txBody>
      </p:sp>
    </p:spTree>
    <p:extLst>
      <p:ext uri="{BB962C8B-B14F-4D97-AF65-F5344CB8AC3E}">
        <p14:creationId xmlns:p14="http://schemas.microsoft.com/office/powerpoint/2010/main" val="190523404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2669DA71-1656-47AB-9473-A9CAE6D68E21}" type="slidenum">
              <a:rPr lang="en-US" altLang="en-US"/>
              <a:pPr>
                <a:defRPr/>
              </a:pPr>
              <a:t>‹#›</a:t>
            </a:fld>
            <a:endParaRPr lang="en-US" altLang="en-US"/>
          </a:p>
        </p:txBody>
      </p:sp>
    </p:spTree>
    <p:extLst>
      <p:ext uri="{BB962C8B-B14F-4D97-AF65-F5344CB8AC3E}">
        <p14:creationId xmlns:p14="http://schemas.microsoft.com/office/powerpoint/2010/main" val="36100908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5E2485F3-DF00-4710-97AA-E06F01CF957C}" type="slidenum">
              <a:rPr lang="en-US" altLang="en-US"/>
              <a:pPr>
                <a:defRPr/>
              </a:pPr>
              <a:t>‹#›</a:t>
            </a:fld>
            <a:endParaRPr lang="en-US" altLang="en-US"/>
          </a:p>
        </p:txBody>
      </p:sp>
    </p:spTree>
    <p:extLst>
      <p:ext uri="{BB962C8B-B14F-4D97-AF65-F5344CB8AC3E}">
        <p14:creationId xmlns:p14="http://schemas.microsoft.com/office/powerpoint/2010/main" val="160480739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EDAC89BE-0C8D-4B83-9DFF-1CF2E8F663E4}" type="slidenum">
              <a:rPr lang="en-US" altLang="en-US"/>
              <a:pPr>
                <a:defRPr/>
              </a:pPr>
              <a:t>‹#›</a:t>
            </a:fld>
            <a:endParaRPr lang="en-US" altLang="en-US"/>
          </a:p>
        </p:txBody>
      </p:sp>
    </p:spTree>
    <p:extLst>
      <p:ext uri="{BB962C8B-B14F-4D97-AF65-F5344CB8AC3E}">
        <p14:creationId xmlns:p14="http://schemas.microsoft.com/office/powerpoint/2010/main" val="185632654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01E5727C-C694-412C-A25F-B6DC4D37576C}" type="slidenum">
              <a:rPr lang="en-US" altLang="en-US"/>
              <a:pPr>
                <a:defRPr/>
              </a:pPr>
              <a:t>‹#›</a:t>
            </a:fld>
            <a:endParaRPr lang="en-US" altLang="en-US"/>
          </a:p>
        </p:txBody>
      </p:sp>
    </p:spTree>
    <p:extLst>
      <p:ext uri="{BB962C8B-B14F-4D97-AF65-F5344CB8AC3E}">
        <p14:creationId xmlns:p14="http://schemas.microsoft.com/office/powerpoint/2010/main" val="56601481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2724FB2A-4BFF-44A9-9260-CDF8CEEAD612}" type="slidenum">
              <a:rPr lang="en-US" altLang="en-US"/>
              <a:pPr>
                <a:defRPr/>
              </a:pPr>
              <a:t>‹#›</a:t>
            </a:fld>
            <a:endParaRPr lang="en-US" altLang="en-US"/>
          </a:p>
        </p:txBody>
      </p:sp>
    </p:spTree>
    <p:extLst>
      <p:ext uri="{BB962C8B-B14F-4D97-AF65-F5344CB8AC3E}">
        <p14:creationId xmlns:p14="http://schemas.microsoft.com/office/powerpoint/2010/main" val="145834361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8D203C81-B729-4148-9EDF-7CCB1ADE14CC}" type="slidenum">
              <a:rPr lang="en-US" altLang="en-US"/>
              <a:pPr>
                <a:defRPr/>
              </a:pPr>
              <a:t>‹#›</a:t>
            </a:fld>
            <a:endParaRPr lang="en-US" altLang="en-US"/>
          </a:p>
        </p:txBody>
      </p:sp>
    </p:spTree>
    <p:extLst>
      <p:ext uri="{BB962C8B-B14F-4D97-AF65-F5344CB8AC3E}">
        <p14:creationId xmlns:p14="http://schemas.microsoft.com/office/powerpoint/2010/main" val="73664675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A9198AD5-6134-4C2A-9B94-D1A1A0A1E5E5}" type="slidenum">
              <a:rPr lang="en-US" altLang="en-US"/>
              <a:pPr>
                <a:defRPr/>
              </a:pPr>
              <a:t>‹#›</a:t>
            </a:fld>
            <a:endParaRPr lang="en-US" altLang="en-US"/>
          </a:p>
        </p:txBody>
      </p:sp>
    </p:spTree>
    <p:extLst>
      <p:ext uri="{BB962C8B-B14F-4D97-AF65-F5344CB8AC3E}">
        <p14:creationId xmlns:p14="http://schemas.microsoft.com/office/powerpoint/2010/main" val="286145035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BA8FBEF7-71CE-4396-A8BD-4968BBFCE58D}" type="slidenum">
              <a:rPr lang="en-US" altLang="en-US"/>
              <a:pPr>
                <a:defRPr/>
              </a:pPr>
              <a:t>‹#›</a:t>
            </a:fld>
            <a:endParaRPr lang="en-US" altLang="en-US"/>
          </a:p>
        </p:txBody>
      </p:sp>
    </p:spTree>
    <p:extLst>
      <p:ext uri="{BB962C8B-B14F-4D97-AF65-F5344CB8AC3E}">
        <p14:creationId xmlns:p14="http://schemas.microsoft.com/office/powerpoint/2010/main" val="37335364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1"/>
          <p:cNvSpPr>
            <a:spLocks noGrp="1" noChangeArrowheads="1"/>
          </p:cNvSpPr>
          <p:nvPr>
            <p:ph type="sldNum" sz="quarter" idx="10"/>
          </p:nvPr>
        </p:nvSpPr>
        <p:spPr>
          <a:ln/>
        </p:spPr>
        <p:txBody>
          <a:bodyPr/>
          <a:lstStyle>
            <a:lvl1pPr>
              <a:defRPr/>
            </a:lvl1pPr>
          </a:lstStyle>
          <a:p>
            <a:pPr>
              <a:defRPr/>
            </a:pPr>
            <a:fld id="{ABC0EDA7-3B70-468A-8BA2-F3BAE2298673}"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136214021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F9AE3EDD-1F56-4F63-9E71-6D2BFE88E064}" type="slidenum">
              <a:rPr lang="en-US" altLang="en-US"/>
              <a:pPr>
                <a:defRPr/>
              </a:pPr>
              <a:t>‹#›</a:t>
            </a:fld>
            <a:endParaRPr lang="en-US" altLang="en-US"/>
          </a:p>
        </p:txBody>
      </p:sp>
    </p:spTree>
    <p:extLst>
      <p:ext uri="{BB962C8B-B14F-4D97-AF65-F5344CB8AC3E}">
        <p14:creationId xmlns:p14="http://schemas.microsoft.com/office/powerpoint/2010/main" val="269549312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4"/>
          <p:cNvSpPr>
            <a:spLocks noGrp="1" noChangeArrowheads="1"/>
          </p:cNvSpPr>
          <p:nvPr>
            <p:ph type="sldNum" sz="quarter" idx="12"/>
          </p:nvPr>
        </p:nvSpPr>
        <p:spPr>
          <a:ln/>
        </p:spPr>
        <p:txBody>
          <a:bodyPr/>
          <a:lstStyle>
            <a:lvl1pPr>
              <a:defRPr/>
            </a:lvl1pPr>
          </a:lstStyle>
          <a:p>
            <a:pPr>
              <a:defRPr/>
            </a:pPr>
            <a:fld id="{F43DA6A1-EF2E-4362-95DD-960CDB35822B}" type="slidenum">
              <a:rPr lang="en-US" altLang="en-US"/>
              <a:pPr>
                <a:defRPr/>
              </a:pPr>
              <a:t>‹#›</a:t>
            </a:fld>
            <a:endParaRPr lang="en-US" altLang="en-US"/>
          </a:p>
        </p:txBody>
      </p:sp>
    </p:spTree>
    <p:extLst>
      <p:ext uri="{BB962C8B-B14F-4D97-AF65-F5344CB8AC3E}">
        <p14:creationId xmlns:p14="http://schemas.microsoft.com/office/powerpoint/2010/main" val="14556225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4"/>
          <p:cNvSpPr>
            <a:spLocks noGrp="1" noChangeArrowheads="1"/>
          </p:cNvSpPr>
          <p:nvPr>
            <p:ph type="sldNum" sz="quarter" idx="12"/>
          </p:nvPr>
        </p:nvSpPr>
        <p:spPr>
          <a:ln/>
        </p:spPr>
        <p:txBody>
          <a:bodyPr/>
          <a:lstStyle>
            <a:lvl1pPr>
              <a:defRPr/>
            </a:lvl1pPr>
          </a:lstStyle>
          <a:p>
            <a:pPr>
              <a:defRPr/>
            </a:pPr>
            <a:fld id="{BA67E9A4-D80B-43AF-8572-6B756758BCC3}" type="slidenum">
              <a:rPr lang="en-US" altLang="en-US"/>
              <a:pPr>
                <a:defRPr/>
              </a:pPr>
              <a:t>‹#›</a:t>
            </a:fld>
            <a:endParaRPr lang="en-US" altLang="en-US"/>
          </a:p>
        </p:txBody>
      </p:sp>
    </p:spTree>
    <p:extLst>
      <p:ext uri="{BB962C8B-B14F-4D97-AF65-F5344CB8AC3E}">
        <p14:creationId xmlns:p14="http://schemas.microsoft.com/office/powerpoint/2010/main" val="99759801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4"/>
          <p:cNvSpPr>
            <a:spLocks noGrp="1" noChangeArrowheads="1"/>
          </p:cNvSpPr>
          <p:nvPr>
            <p:ph type="sldNum" sz="quarter" idx="12"/>
          </p:nvPr>
        </p:nvSpPr>
        <p:spPr>
          <a:ln/>
        </p:spPr>
        <p:txBody>
          <a:bodyPr/>
          <a:lstStyle>
            <a:lvl1pPr>
              <a:defRPr/>
            </a:lvl1pPr>
          </a:lstStyle>
          <a:p>
            <a:pPr>
              <a:defRPr/>
            </a:pPr>
            <a:fld id="{DB28CEAB-C87E-4E2B-A351-B943F382AF9B}" type="slidenum">
              <a:rPr lang="en-US" altLang="en-US"/>
              <a:pPr>
                <a:defRPr/>
              </a:pPr>
              <a:t>‹#›</a:t>
            </a:fld>
            <a:endParaRPr lang="en-US" altLang="en-US"/>
          </a:p>
        </p:txBody>
      </p:sp>
    </p:spTree>
    <p:extLst>
      <p:ext uri="{BB962C8B-B14F-4D97-AF65-F5344CB8AC3E}">
        <p14:creationId xmlns:p14="http://schemas.microsoft.com/office/powerpoint/2010/main" val="289395325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F5DE5994-C308-4B6D-B446-30CED0AB5B0D}" type="slidenum">
              <a:rPr lang="en-US" altLang="en-US"/>
              <a:pPr>
                <a:defRPr/>
              </a:pPr>
              <a:t>‹#›</a:t>
            </a:fld>
            <a:endParaRPr lang="en-US" altLang="en-US"/>
          </a:p>
        </p:txBody>
      </p:sp>
    </p:spTree>
    <p:extLst>
      <p:ext uri="{BB962C8B-B14F-4D97-AF65-F5344CB8AC3E}">
        <p14:creationId xmlns:p14="http://schemas.microsoft.com/office/powerpoint/2010/main" val="194764019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4"/>
          <p:cNvSpPr>
            <a:spLocks noGrp="1" noChangeArrowheads="1"/>
          </p:cNvSpPr>
          <p:nvPr>
            <p:ph type="sldNum" sz="quarter" idx="12"/>
          </p:nvPr>
        </p:nvSpPr>
        <p:spPr>
          <a:ln/>
        </p:spPr>
        <p:txBody>
          <a:bodyPr/>
          <a:lstStyle>
            <a:lvl1pPr>
              <a:defRPr/>
            </a:lvl1pPr>
          </a:lstStyle>
          <a:p>
            <a:pPr>
              <a:defRPr/>
            </a:pPr>
            <a:fld id="{DA2F0ED4-BF7F-4EB2-B89A-41579F7AA103}" type="slidenum">
              <a:rPr lang="en-US" altLang="en-US"/>
              <a:pPr>
                <a:defRPr/>
              </a:pPr>
              <a:t>‹#›</a:t>
            </a:fld>
            <a:endParaRPr lang="en-US" altLang="en-US"/>
          </a:p>
        </p:txBody>
      </p:sp>
    </p:spTree>
    <p:extLst>
      <p:ext uri="{BB962C8B-B14F-4D97-AF65-F5344CB8AC3E}">
        <p14:creationId xmlns:p14="http://schemas.microsoft.com/office/powerpoint/2010/main" val="248752390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572B3439-50D7-4408-84C2-7030761DC11F}" type="slidenum">
              <a:rPr lang="en-US" altLang="en-US"/>
              <a:pPr>
                <a:defRPr/>
              </a:pPr>
              <a:t>‹#›</a:t>
            </a:fld>
            <a:endParaRPr lang="en-US" altLang="en-US"/>
          </a:p>
        </p:txBody>
      </p:sp>
    </p:spTree>
    <p:extLst>
      <p:ext uri="{BB962C8B-B14F-4D97-AF65-F5344CB8AC3E}">
        <p14:creationId xmlns:p14="http://schemas.microsoft.com/office/powerpoint/2010/main" val="249437922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3"/>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4"/>
          <p:cNvSpPr>
            <a:spLocks noGrp="1" noChangeArrowheads="1"/>
          </p:cNvSpPr>
          <p:nvPr>
            <p:ph type="sldNum" sz="quarter" idx="12"/>
          </p:nvPr>
        </p:nvSpPr>
        <p:spPr>
          <a:ln/>
        </p:spPr>
        <p:txBody>
          <a:bodyPr/>
          <a:lstStyle>
            <a:lvl1pPr>
              <a:defRPr/>
            </a:lvl1pPr>
          </a:lstStyle>
          <a:p>
            <a:pPr>
              <a:defRPr/>
            </a:pPr>
            <a:fld id="{F1442DEA-C139-4350-9968-498FDD7723CD}" type="slidenum">
              <a:rPr lang="en-US" altLang="en-US"/>
              <a:pPr>
                <a:defRPr/>
              </a:pPr>
              <a:t>‹#›</a:t>
            </a:fld>
            <a:endParaRPr lang="en-US" altLang="en-US"/>
          </a:p>
        </p:txBody>
      </p:sp>
    </p:spTree>
    <p:extLst>
      <p:ext uri="{BB962C8B-B14F-4D97-AF65-F5344CB8AC3E}">
        <p14:creationId xmlns:p14="http://schemas.microsoft.com/office/powerpoint/2010/main" val="34866864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BD4C8893-A0DD-439E-906A-5F5E95E6538D}" type="slidenum">
              <a:rPr lang="en-US" altLang="en-US"/>
              <a:pPr>
                <a:defRPr/>
              </a:pPr>
              <a:t>‹#›</a:t>
            </a:fld>
            <a:endParaRPr lang="en-US" altLang="en-US"/>
          </a:p>
        </p:txBody>
      </p:sp>
    </p:spTree>
    <p:extLst>
      <p:ext uri="{BB962C8B-B14F-4D97-AF65-F5344CB8AC3E}">
        <p14:creationId xmlns:p14="http://schemas.microsoft.com/office/powerpoint/2010/main" val="74239215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C48CDACD-FA7F-464D-91B7-C96E6A5C9303}" type="slidenum">
              <a:rPr lang="en-US" altLang="en-US"/>
              <a:pPr>
                <a:defRPr/>
              </a:pPr>
              <a:t>‹#›</a:t>
            </a:fld>
            <a:endParaRPr lang="en-US" altLang="en-US"/>
          </a:p>
        </p:txBody>
      </p:sp>
    </p:spTree>
    <p:extLst>
      <p:ext uri="{BB962C8B-B14F-4D97-AF65-F5344CB8AC3E}">
        <p14:creationId xmlns:p14="http://schemas.microsoft.com/office/powerpoint/2010/main" val="18061066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21"/>
          <p:cNvSpPr>
            <a:spLocks noGrp="1" noChangeArrowheads="1"/>
          </p:cNvSpPr>
          <p:nvPr>
            <p:ph type="sldNum" sz="quarter" idx="10"/>
          </p:nvPr>
        </p:nvSpPr>
        <p:spPr>
          <a:ln/>
        </p:spPr>
        <p:txBody>
          <a:bodyPr/>
          <a:lstStyle>
            <a:lvl1pPr>
              <a:defRPr/>
            </a:lvl1pPr>
          </a:lstStyle>
          <a:p>
            <a:pPr>
              <a:defRPr/>
            </a:pPr>
            <a:fld id="{1145370A-FA71-4391-943A-6A9A1B638D70}"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181018117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A4FA042A-9AAC-4B19-987B-900A3E119A31}" type="slidenum">
              <a:rPr lang="en-US" altLang="en-US"/>
              <a:pPr>
                <a:defRPr/>
              </a:pPr>
              <a:t>‹#›</a:t>
            </a:fld>
            <a:endParaRPr lang="en-US" altLang="en-US"/>
          </a:p>
        </p:txBody>
      </p:sp>
    </p:spTree>
    <p:extLst>
      <p:ext uri="{BB962C8B-B14F-4D97-AF65-F5344CB8AC3E}">
        <p14:creationId xmlns:p14="http://schemas.microsoft.com/office/powerpoint/2010/main" val="152116449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00DBD623-AA14-4D16-9CCD-E5C7860A73BA}" type="slidenum">
              <a:rPr lang="en-US" altLang="en-US"/>
              <a:pPr>
                <a:defRPr/>
              </a:pPr>
              <a:t>‹#›</a:t>
            </a:fld>
            <a:endParaRPr lang="en-US" altLang="en-US"/>
          </a:p>
        </p:txBody>
      </p:sp>
    </p:spTree>
    <p:extLst>
      <p:ext uri="{BB962C8B-B14F-4D97-AF65-F5344CB8AC3E}">
        <p14:creationId xmlns:p14="http://schemas.microsoft.com/office/powerpoint/2010/main" val="146920747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3"/>
          <p:cNvSpPr>
            <a:spLocks noGrp="1" noChangeArrowheads="1"/>
          </p:cNvSpPr>
          <p:nvPr>
            <p:ph type="sldNum" sz="quarter" idx="12"/>
          </p:nvPr>
        </p:nvSpPr>
        <p:spPr>
          <a:ln/>
        </p:spPr>
        <p:txBody>
          <a:bodyPr/>
          <a:lstStyle>
            <a:lvl1pPr>
              <a:defRPr/>
            </a:lvl1pPr>
          </a:lstStyle>
          <a:p>
            <a:pPr>
              <a:defRPr/>
            </a:pPr>
            <a:fld id="{1063CE23-282C-4831-B9C7-735843ECE1FB}" type="slidenum">
              <a:rPr lang="en-US" altLang="en-US"/>
              <a:pPr>
                <a:defRPr/>
              </a:pPr>
              <a:t>‹#›</a:t>
            </a:fld>
            <a:endParaRPr lang="en-US" altLang="en-US"/>
          </a:p>
        </p:txBody>
      </p:sp>
    </p:spTree>
    <p:extLst>
      <p:ext uri="{BB962C8B-B14F-4D97-AF65-F5344CB8AC3E}">
        <p14:creationId xmlns:p14="http://schemas.microsoft.com/office/powerpoint/2010/main" val="188939041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3"/>
          <p:cNvSpPr>
            <a:spLocks noGrp="1" noChangeArrowheads="1"/>
          </p:cNvSpPr>
          <p:nvPr>
            <p:ph type="sldNum" sz="quarter" idx="12"/>
          </p:nvPr>
        </p:nvSpPr>
        <p:spPr>
          <a:ln/>
        </p:spPr>
        <p:txBody>
          <a:bodyPr/>
          <a:lstStyle>
            <a:lvl1pPr>
              <a:defRPr/>
            </a:lvl1pPr>
          </a:lstStyle>
          <a:p>
            <a:pPr>
              <a:defRPr/>
            </a:pPr>
            <a:fld id="{5B995F21-F208-473C-B0DE-B6081B325546}" type="slidenum">
              <a:rPr lang="en-US" altLang="en-US"/>
              <a:pPr>
                <a:defRPr/>
              </a:pPr>
              <a:t>‹#›</a:t>
            </a:fld>
            <a:endParaRPr lang="en-US" altLang="en-US"/>
          </a:p>
        </p:txBody>
      </p:sp>
    </p:spTree>
    <p:extLst>
      <p:ext uri="{BB962C8B-B14F-4D97-AF65-F5344CB8AC3E}">
        <p14:creationId xmlns:p14="http://schemas.microsoft.com/office/powerpoint/2010/main" val="51133625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3"/>
          <p:cNvSpPr>
            <a:spLocks noGrp="1" noChangeArrowheads="1"/>
          </p:cNvSpPr>
          <p:nvPr>
            <p:ph type="sldNum" sz="quarter" idx="12"/>
          </p:nvPr>
        </p:nvSpPr>
        <p:spPr>
          <a:ln/>
        </p:spPr>
        <p:txBody>
          <a:bodyPr/>
          <a:lstStyle>
            <a:lvl1pPr>
              <a:defRPr/>
            </a:lvl1pPr>
          </a:lstStyle>
          <a:p>
            <a:pPr>
              <a:defRPr/>
            </a:pPr>
            <a:fld id="{4B150476-A872-49A1-988B-1CC186FEE106}" type="slidenum">
              <a:rPr lang="en-US" altLang="en-US"/>
              <a:pPr>
                <a:defRPr/>
              </a:pPr>
              <a:t>‹#›</a:t>
            </a:fld>
            <a:endParaRPr lang="en-US" altLang="en-US"/>
          </a:p>
        </p:txBody>
      </p:sp>
    </p:spTree>
    <p:extLst>
      <p:ext uri="{BB962C8B-B14F-4D97-AF65-F5344CB8AC3E}">
        <p14:creationId xmlns:p14="http://schemas.microsoft.com/office/powerpoint/2010/main" val="313081720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0D05B243-8A36-4666-99C0-31DA5AA39611}" type="slidenum">
              <a:rPr lang="en-US" altLang="en-US"/>
              <a:pPr>
                <a:defRPr/>
              </a:pPr>
              <a:t>‹#›</a:t>
            </a:fld>
            <a:endParaRPr lang="en-US" altLang="en-US"/>
          </a:p>
        </p:txBody>
      </p:sp>
    </p:spTree>
    <p:extLst>
      <p:ext uri="{BB962C8B-B14F-4D97-AF65-F5344CB8AC3E}">
        <p14:creationId xmlns:p14="http://schemas.microsoft.com/office/powerpoint/2010/main" val="208825057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5E288087-4002-4AD0-966C-0159559DCEA3}" type="slidenum">
              <a:rPr lang="en-US" altLang="en-US"/>
              <a:pPr>
                <a:defRPr/>
              </a:pPr>
              <a:t>‹#›</a:t>
            </a:fld>
            <a:endParaRPr lang="en-US" altLang="en-US"/>
          </a:p>
        </p:txBody>
      </p:sp>
    </p:spTree>
    <p:extLst>
      <p:ext uri="{BB962C8B-B14F-4D97-AF65-F5344CB8AC3E}">
        <p14:creationId xmlns:p14="http://schemas.microsoft.com/office/powerpoint/2010/main" val="59016885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4D00B204-82A7-42B1-8F8C-35D889333591}" type="slidenum">
              <a:rPr lang="en-US" altLang="en-US"/>
              <a:pPr>
                <a:defRPr/>
              </a:pPr>
              <a:t>‹#›</a:t>
            </a:fld>
            <a:endParaRPr lang="en-US" altLang="en-US"/>
          </a:p>
        </p:txBody>
      </p:sp>
    </p:spTree>
    <p:extLst>
      <p:ext uri="{BB962C8B-B14F-4D97-AF65-F5344CB8AC3E}">
        <p14:creationId xmlns:p14="http://schemas.microsoft.com/office/powerpoint/2010/main" val="314344592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5D8825C7-C23F-4FAC-9A0A-AB45AAD39AAD}" type="slidenum">
              <a:rPr lang="en-US" altLang="en-US"/>
              <a:pPr>
                <a:defRPr/>
              </a:pPr>
              <a:t>‹#›</a:t>
            </a:fld>
            <a:endParaRPr lang="en-US" altLang="en-US"/>
          </a:p>
        </p:txBody>
      </p:sp>
    </p:spTree>
    <p:extLst>
      <p:ext uri="{BB962C8B-B14F-4D97-AF65-F5344CB8AC3E}">
        <p14:creationId xmlns:p14="http://schemas.microsoft.com/office/powerpoint/2010/main" val="260534465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B0B446C-19FB-4555-93D6-256A6EDA0C61}" type="slidenum">
              <a:rPr lang="en-US" altLang="en-US"/>
              <a:pPr>
                <a:defRPr/>
              </a:pPr>
              <a:t>‹#›</a:t>
            </a:fld>
            <a:endParaRPr lang="en-US" altLang="en-US"/>
          </a:p>
        </p:txBody>
      </p:sp>
    </p:spTree>
    <p:extLst>
      <p:ext uri="{BB962C8B-B14F-4D97-AF65-F5344CB8AC3E}">
        <p14:creationId xmlns:p14="http://schemas.microsoft.com/office/powerpoint/2010/main" val="13341397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MT" panose="020B0502020104020203" pitchFamily="34" charset="0"/>
            </a:endParaRP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21"/>
          <p:cNvSpPr>
            <a:spLocks noGrp="1" noChangeArrowheads="1"/>
          </p:cNvSpPr>
          <p:nvPr>
            <p:ph type="sldNum" sz="quarter" idx="10"/>
          </p:nvPr>
        </p:nvSpPr>
        <p:spPr>
          <a:ln/>
        </p:spPr>
        <p:txBody>
          <a:bodyPr/>
          <a:lstStyle>
            <a:lvl1pPr>
              <a:defRPr/>
            </a:lvl1pPr>
          </a:lstStyle>
          <a:p>
            <a:pPr>
              <a:defRPr/>
            </a:pPr>
            <a:fld id="{46B5A732-D8F0-4119-B926-1A2AE5422B27}"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21224359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B89EFF1A-4DC4-4F2E-B2D0-19D519EEA7B7}" type="slidenum">
              <a:rPr lang="en-US" altLang="en-US"/>
              <a:pPr>
                <a:defRPr/>
              </a:pPr>
              <a:t>‹#›</a:t>
            </a:fld>
            <a:endParaRPr lang="en-US" altLang="en-US"/>
          </a:p>
        </p:txBody>
      </p:sp>
    </p:spTree>
    <p:extLst>
      <p:ext uri="{BB962C8B-B14F-4D97-AF65-F5344CB8AC3E}">
        <p14:creationId xmlns:p14="http://schemas.microsoft.com/office/powerpoint/2010/main" val="336799508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F615ADA-6298-4787-94AE-71C86675135B}" type="slidenum">
              <a:rPr lang="en-US" altLang="en-US"/>
              <a:pPr>
                <a:defRPr/>
              </a:pPr>
              <a:t>‹#›</a:t>
            </a:fld>
            <a:endParaRPr lang="en-US" altLang="en-US"/>
          </a:p>
        </p:txBody>
      </p:sp>
    </p:spTree>
    <p:extLst>
      <p:ext uri="{BB962C8B-B14F-4D97-AF65-F5344CB8AC3E}">
        <p14:creationId xmlns:p14="http://schemas.microsoft.com/office/powerpoint/2010/main" val="350089740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9A674E68-9ECA-465F-A4AC-4BF37CE86B72}" type="slidenum">
              <a:rPr lang="en-US" altLang="en-US"/>
              <a:pPr>
                <a:defRPr/>
              </a:pPr>
              <a:t>‹#›</a:t>
            </a:fld>
            <a:endParaRPr lang="en-US" altLang="en-US"/>
          </a:p>
        </p:txBody>
      </p:sp>
    </p:spTree>
    <p:extLst>
      <p:ext uri="{BB962C8B-B14F-4D97-AF65-F5344CB8AC3E}">
        <p14:creationId xmlns:p14="http://schemas.microsoft.com/office/powerpoint/2010/main" val="342308950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AD53F8B9-3507-4C54-9547-3AC7A2EC4757}" type="slidenum">
              <a:rPr lang="en-US" altLang="en-US"/>
              <a:pPr>
                <a:defRPr/>
              </a:pPr>
              <a:t>‹#›</a:t>
            </a:fld>
            <a:endParaRPr lang="en-US" altLang="en-US"/>
          </a:p>
        </p:txBody>
      </p:sp>
    </p:spTree>
    <p:extLst>
      <p:ext uri="{BB962C8B-B14F-4D97-AF65-F5344CB8AC3E}">
        <p14:creationId xmlns:p14="http://schemas.microsoft.com/office/powerpoint/2010/main" val="54548258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4DB7653B-AF28-4BCA-B085-A4C515A103D6}" type="slidenum">
              <a:rPr lang="en-US" altLang="en-US"/>
              <a:pPr>
                <a:defRPr/>
              </a:pPr>
              <a:t>‹#›</a:t>
            </a:fld>
            <a:endParaRPr lang="en-US" altLang="en-US"/>
          </a:p>
        </p:txBody>
      </p:sp>
    </p:spTree>
    <p:extLst>
      <p:ext uri="{BB962C8B-B14F-4D97-AF65-F5344CB8AC3E}">
        <p14:creationId xmlns:p14="http://schemas.microsoft.com/office/powerpoint/2010/main" val="50807975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6E8AC6BE-7D61-4081-91DF-A95820D79574}" type="slidenum">
              <a:rPr lang="en-US" altLang="en-US"/>
              <a:pPr>
                <a:defRPr/>
              </a:pPr>
              <a:t>‹#›</a:t>
            </a:fld>
            <a:endParaRPr lang="en-US" altLang="en-US"/>
          </a:p>
        </p:txBody>
      </p:sp>
    </p:spTree>
    <p:extLst>
      <p:ext uri="{BB962C8B-B14F-4D97-AF65-F5344CB8AC3E}">
        <p14:creationId xmlns:p14="http://schemas.microsoft.com/office/powerpoint/2010/main" val="91311700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4123ED8F-98BD-43D9-B943-D87D11BF2DF2}" type="slidenum">
              <a:rPr lang="en-US" altLang="en-US"/>
              <a:pPr>
                <a:defRPr/>
              </a:pPr>
              <a:t>‹#›</a:t>
            </a:fld>
            <a:endParaRPr lang="en-US" altLang="en-US"/>
          </a:p>
        </p:txBody>
      </p:sp>
    </p:spTree>
    <p:extLst>
      <p:ext uri="{BB962C8B-B14F-4D97-AF65-F5344CB8AC3E}">
        <p14:creationId xmlns:p14="http://schemas.microsoft.com/office/powerpoint/2010/main" val="202651105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B9767C96-84CC-493C-A0DB-9B4AB31FD374}" type="slidenum">
              <a:rPr lang="en-US" altLang="en-US"/>
              <a:pPr>
                <a:defRPr/>
              </a:pPr>
              <a:t>‹#›</a:t>
            </a:fld>
            <a:endParaRPr lang="en-US" altLang="en-US"/>
          </a:p>
        </p:txBody>
      </p:sp>
    </p:spTree>
    <p:extLst>
      <p:ext uri="{BB962C8B-B14F-4D97-AF65-F5344CB8AC3E}">
        <p14:creationId xmlns:p14="http://schemas.microsoft.com/office/powerpoint/2010/main" val="252212563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F7FB6841-17FD-4793-81A4-38A911E65EE9}" type="slidenum">
              <a:rPr lang="en-US" altLang="en-US"/>
              <a:pPr>
                <a:defRPr/>
              </a:pPr>
              <a:t>‹#›</a:t>
            </a:fld>
            <a:endParaRPr lang="en-US" altLang="en-US"/>
          </a:p>
        </p:txBody>
      </p:sp>
    </p:spTree>
    <p:extLst>
      <p:ext uri="{BB962C8B-B14F-4D97-AF65-F5344CB8AC3E}">
        <p14:creationId xmlns:p14="http://schemas.microsoft.com/office/powerpoint/2010/main" val="6875280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noChangeArrowheads="1"/>
          </p:cNvSpPr>
          <p:nvPr>
            <p:ph type="dt" sz="half" idx="10"/>
          </p:nvPr>
        </p:nvSpPr>
        <p:spPr>
          <a:ln/>
        </p:spPr>
        <p:txBody>
          <a:bodyPr/>
          <a:lstStyle>
            <a:lvl1pPr>
              <a:defRPr/>
            </a:lvl1pPr>
          </a:lstStyle>
          <a:p>
            <a:pPr>
              <a:defRPr/>
            </a:pPr>
            <a:endParaRPr lang="en-US"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B991FEB3-4E26-47E0-8C76-E1675ED4C2D3}" type="slidenum">
              <a:rPr lang="en-US" altLang="en-US"/>
              <a:pPr>
                <a:defRPr/>
              </a:pPr>
              <a:t>‹#›</a:t>
            </a:fld>
            <a:endParaRPr lang="en-US" altLang="en-US"/>
          </a:p>
        </p:txBody>
      </p:sp>
    </p:spTree>
    <p:extLst>
      <p:ext uri="{BB962C8B-B14F-4D97-AF65-F5344CB8AC3E}">
        <p14:creationId xmlns:p14="http://schemas.microsoft.com/office/powerpoint/2010/main" val="8024884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5.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11F1F9"/>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38"/>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eaLnBrk="1" hangingPunct="1">
              <a:buFont typeface="Arial" panose="020B0604020202020204" pitchFamily="34" charset="0"/>
              <a:buNone/>
              <a:defRPr/>
            </a:pPr>
            <a:endParaRPr lang="en-US" altLang="en-US"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3" y="1055688"/>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91411" tIns="45708" rIns="91411" bIns="45708" anchor="ctr"/>
          <a:lstStyle/>
          <a:p>
            <a:endParaRPr lang="en-US"/>
          </a:p>
        </p:txBody>
      </p:sp>
      <p:sp>
        <p:nvSpPr>
          <p:cNvPr id="1028" name="Rectangle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eaLnBrk="1" hangingPunct="1">
              <a:buFont typeface="Arial" panose="020B0604020202020204" pitchFamily="34" charset="0"/>
              <a:buNone/>
              <a:defRPr/>
            </a:pPr>
            <a:endParaRPr lang="en-US" altLang="en-US"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zh-CN" smtClean="0">
                <a:sym typeface="Gill Sans MT" panose="020B0502020104020203" pitchFamily="34" charset="0"/>
              </a:rPr>
              <a:t>Click to edit Master title style</a:t>
            </a:r>
          </a:p>
        </p:txBody>
      </p:sp>
      <p:sp>
        <p:nvSpPr>
          <p:cNvPr id="1030"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1200">
                <a:solidFill>
                  <a:srgbClr val="92A0A2"/>
                </a:solidFill>
              </a:defRPr>
            </a:lvl1pPr>
          </a:lstStyle>
          <a:p>
            <a:pPr>
              <a:defRPr/>
            </a:pPr>
            <a:fld id="{F9E2224C-113E-4E71-B780-FA4897F6EC0F}" type="slidenum">
              <a:rPr lang="en-US" altLang="en-US"/>
              <a:pPr>
                <a:defRPr/>
              </a:pPr>
              <a:t>‹#›</a:t>
            </a:fld>
            <a:endParaRPr lang="en-US" altLang="en-US" sz="1800">
              <a:solidFill>
                <a:schemeClr val="tx1"/>
              </a:solidFill>
            </a:endParaRPr>
          </a:p>
        </p:txBody>
      </p:sp>
      <p:sp>
        <p:nvSpPr>
          <p:cNvPr id="1031" name="Rectangle 14"/>
          <p:cNvSpPr>
            <a:spLocks noChangeArrowheads="1"/>
          </p:cNvSpPr>
          <p:nvPr/>
        </p:nvSpPr>
        <p:spPr bwMode="auto">
          <a:xfrm>
            <a:off x="1014413"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eaLnBrk="1" hangingPunct="1">
              <a:buFont typeface="Arial" panose="020B0604020202020204" pitchFamily="34" charset="0"/>
              <a:buNone/>
              <a:defRPr/>
            </a:pPr>
            <a:endParaRPr lang="en-US" altLang="en-US" smtClean="0">
              <a:solidFill>
                <a:srgbClr val="FFFFFF"/>
              </a:solidFill>
              <a:latin typeface="Gill Sans MT" panose="020B0502020104020203" pitchFamily="34" charset="0"/>
              <a:sym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ransition/>
  <p:txStyles>
    <p:titleStyle>
      <a:lvl1pPr algn="l" rtl="0" eaLnBrk="0" fontAlgn="base" hangingPunct="0">
        <a:spcBef>
          <a:spcPct val="0"/>
        </a:spcBef>
        <a:spcAft>
          <a:spcPct val="0"/>
        </a:spcAft>
        <a:defRPr sz="4300"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4572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9144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3716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8288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365125" indent="-282575" algn="l" defTabSz="0"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sym typeface="Gill Sans MT" panose="020B0502020104020203" pitchFamily="34" charset="0"/>
        </a:defRPr>
      </a:lvl1pPr>
      <a:lvl2pPr marL="639763" indent="-236538" algn="l" defTabSz="0" rtl="0" eaLnBrk="0" fontAlgn="base" hangingPunct="0">
        <a:spcBef>
          <a:spcPts val="5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sym typeface="Gill Sans MT" panose="020B0502020104020203" pitchFamily="34" charset="0"/>
        </a:defRPr>
      </a:lvl2pPr>
      <a:lvl3pPr marL="885825" indent="-227013" algn="l" defTabSz="0" rtl="0" eaLnBrk="0" fontAlgn="base" hangingPunct="0">
        <a:spcBef>
          <a:spcPct val="20000"/>
        </a:spcBef>
        <a:spcAft>
          <a:spcPct val="0"/>
        </a:spcAft>
        <a:buClr>
          <a:schemeClr val="accent2"/>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3pPr>
      <a:lvl4pPr marL="1096963" indent="-173038" algn="l" defTabSz="0" rtl="0" eaLnBrk="0" fontAlgn="base" hangingPunct="0">
        <a:spcBef>
          <a:spcPct val="20000"/>
        </a:spcBef>
        <a:spcAft>
          <a:spcPct val="0"/>
        </a:spcAft>
        <a:buClr>
          <a:srgbClr val="08A1D9"/>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4pPr>
      <a:lvl5pPr marL="1298575" indent="-182563" algn="l" defTabSz="0" rtl="0" eaLnBrk="0" fontAlgn="base" hangingPunct="0">
        <a:spcBef>
          <a:spcPct val="20000"/>
        </a:spcBef>
        <a:spcAft>
          <a:spcPct val="0"/>
        </a:spcAft>
        <a:buClr>
          <a:srgbClr val="7C984A"/>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2292" name="Date Placeholder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2293" name="Footer Placeholder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2294"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740664CF-D745-4C94-B1A7-6CC78A1142B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3316" name="Date Placeholder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3317" name="Footer Placeholder 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3318" name="Slide Number Placeholder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F449B000-C6EB-41E2-A02D-522007BBE5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340" name="Date Placeholder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4341" name="Footer Placeholder 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4342" name="Slide Number Placeholder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02F92056-5D3A-402C-9333-F640563167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1200">
                <a:solidFill>
                  <a:prstClr val="black">
                    <a:tint val="75000"/>
                  </a:prstClr>
                </a:solidFill>
                <a:ea typeface="SimSun" panose="02010600030101010101" pitchFamily="2" charset="-122"/>
              </a:defRPr>
            </a:lvl1pPr>
          </a:lstStyle>
          <a:p>
            <a:pPr>
              <a:defRPr/>
            </a:pPr>
            <a:fld id="{31B9CDFC-A3FE-4B71-9931-44EA83938581}" type="datetimeFigureOut">
              <a:rPr lang="en-US"/>
              <a:pPr>
                <a:defRPr/>
              </a:pPr>
              <a:t>6/8/2015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a:solidFill>
                  <a:prstClr val="black">
                    <a:tint val="75000"/>
                  </a:prstClr>
                </a:solidFill>
                <a:ea typeface="SimSun" panose="02010600030101010101" pitchFamily="2" charset="-122"/>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buFont typeface="Arial" panose="020B0604020202020204" pitchFamily="34" charset="0"/>
              <a:buNone/>
              <a:defRPr sz="1200">
                <a:solidFill>
                  <a:prstClr val="black">
                    <a:tint val="75000"/>
                  </a:prstClr>
                </a:solidFill>
                <a:ea typeface="SimSun" panose="02010600030101010101" pitchFamily="2" charset="-122"/>
              </a:defRPr>
            </a:lvl1pPr>
          </a:lstStyle>
          <a:p>
            <a:pPr>
              <a:defRPr/>
            </a:pPr>
            <a:fld id="{149816A8-8858-4E67-9354-01B92AE0611F}" type="slidenum">
              <a:rPr lang="en-US" altLang="en-US"/>
              <a:pPr>
                <a:defRPr/>
              </a:pPr>
              <a:t>‹#›</a:t>
            </a:fld>
            <a:endParaRPr lang="en-US" altLang="en-US" sz="1800">
              <a:solidFill>
                <a:prstClr val="black"/>
              </a:solidFill>
            </a:endParaRPr>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1200">
                <a:solidFill>
                  <a:prstClr val="black">
                    <a:tint val="75000"/>
                  </a:prstClr>
                </a:solidFill>
                <a:ea typeface="SimSun" panose="02010600030101010101" pitchFamily="2" charset="-122"/>
              </a:defRPr>
            </a:lvl1pPr>
          </a:lstStyle>
          <a:p>
            <a:pPr>
              <a:defRPr/>
            </a:pPr>
            <a:fld id="{8D36B353-45CF-4742-8DAC-AAFDE7469DEB}" type="datetimeFigureOut">
              <a:rPr lang="en-US"/>
              <a:pPr>
                <a:defRPr/>
              </a:pPr>
              <a:t>6/8/2015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a:solidFill>
                  <a:prstClr val="black">
                    <a:tint val="75000"/>
                  </a:prstClr>
                </a:solidFill>
                <a:ea typeface="SimSun" panose="02010600030101010101" pitchFamily="2" charset="-122"/>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buFont typeface="Arial" panose="020B0604020202020204" pitchFamily="34" charset="0"/>
              <a:buNone/>
              <a:defRPr sz="1200">
                <a:solidFill>
                  <a:prstClr val="black">
                    <a:tint val="75000"/>
                  </a:prstClr>
                </a:solidFill>
                <a:ea typeface="SimSun" panose="02010600030101010101" pitchFamily="2" charset="-122"/>
              </a:defRPr>
            </a:lvl1pPr>
          </a:lstStyle>
          <a:p>
            <a:pPr>
              <a:defRPr/>
            </a:pPr>
            <a:fld id="{3E04086E-DAA3-491A-869B-98A699C3C37F}" type="slidenum">
              <a:rPr lang="en-US" altLang="en-US"/>
              <a:pPr>
                <a:defRPr/>
              </a:pPr>
              <a:t>‹#›</a:t>
            </a:fld>
            <a:endParaRPr lang="en-US" altLang="en-US" sz="1800">
              <a:solidFill>
                <a:prstClr val="black"/>
              </a:solidFill>
            </a:endParaRPr>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Lst>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900" smtClean="0">
                <a:solidFill>
                  <a:prstClr val="black">
                    <a:tint val="75000"/>
                  </a:prstClr>
                </a:solidFill>
                <a:ea typeface="SimSun" panose="02010600030101010101" pitchFamily="2" charset="-122"/>
              </a:defRPr>
            </a:lvl1pPr>
          </a:lstStyle>
          <a:p>
            <a:pPr>
              <a:defRPr/>
            </a:pPr>
            <a:fld id="{3FC0B9D4-EDD5-49A2-80C8-6CE01AD255C7}" type="datetimeFigureOut">
              <a:rPr lang="en-US"/>
              <a:pPr>
                <a:defRPr/>
              </a:pPr>
              <a:t>6/8/2015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900">
                <a:solidFill>
                  <a:prstClr val="black">
                    <a:tint val="75000"/>
                  </a:prstClr>
                </a:solidFill>
                <a:ea typeface="SimSun" panose="02010600030101010101" pitchFamily="2" charset="-122"/>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buFont typeface="Arial" panose="020B0604020202020204" pitchFamily="34" charset="0"/>
              <a:buNone/>
              <a:defRPr sz="900" smtClean="0">
                <a:solidFill>
                  <a:prstClr val="black">
                    <a:tint val="75000"/>
                  </a:prstClr>
                </a:solidFill>
                <a:ea typeface="SimSun" panose="02010600030101010101" pitchFamily="2" charset="-122"/>
              </a:defRPr>
            </a:lvl1pPr>
          </a:lstStyle>
          <a:p>
            <a:pPr>
              <a:defRPr/>
            </a:pPr>
            <a:fld id="{75AD535B-DD5D-408F-A21E-14616A8243D2}" type="slidenum">
              <a:rPr lang="en-US" altLang="en-US"/>
              <a:pPr>
                <a:defRPr/>
              </a:pPr>
              <a:t>‹#›</a:t>
            </a:fld>
            <a:endParaRPr lang="en-US" altLang="en-US" sz="1350">
              <a:solidFill>
                <a:prstClr val="black"/>
              </a:solidFill>
            </a:endParaRPr>
          </a:p>
        </p:txBody>
      </p:sp>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SimSun" panose="02010600030101010101" pitchFamily="2" charset="-122"/>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SimSun" panose="02010600030101010101" pitchFamily="2"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40"/>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4" y="1055690"/>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68558" tIns="34281" rIns="68558" bIns="34281" anchor="ctr"/>
          <a:lstStyle/>
          <a:p>
            <a:endParaRPr lang="en-US" dirty="0">
              <a:solidFill>
                <a:srgbClr val="000000"/>
              </a:solidFill>
              <a:ea typeface="SimSun" panose="02010600030101010101" pitchFamily="2" charset="-122"/>
            </a:endParaRPr>
          </a:p>
        </p:txBody>
      </p:sp>
      <p:sp>
        <p:nvSpPr>
          <p:cNvPr id="1028" name="Rectangle 11"/>
          <p:cNvSpPr>
            <a:spLocks noChangeArrowheads="1"/>
          </p:cNvSpPr>
          <p:nvPr/>
        </p:nvSpPr>
        <p:spPr bwMode="auto">
          <a:xfrm>
            <a:off x="1012826"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1"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1"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900">
                <a:solidFill>
                  <a:srgbClr val="92A0A2"/>
                </a:solidFill>
              </a:defRPr>
            </a:lvl1pPr>
          </a:lstStyle>
          <a:p>
            <a:pPr>
              <a:defRPr/>
            </a:pPr>
            <a:fld id="{C5673BB3-6862-48AB-BE01-210541B585FC}" type="datetime1">
              <a:rPr lang="en-US" altLang="en-US" smtClean="0">
                <a:ea typeface="SimSun" panose="02010600030101010101" pitchFamily="2" charset="-122"/>
              </a:rPr>
              <a:pPr>
                <a:defRPr/>
              </a:pPr>
              <a:t>6/8/2015</a:t>
            </a:fld>
            <a:endParaRPr lang="en-US" altLang="en-US" sz="1350" dirty="0">
              <a:solidFill>
                <a:srgbClr val="000000"/>
              </a:solidFill>
              <a:ea typeface="SimSun" panose="02010600030101010101" pitchFamily="2" charset="-122"/>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900">
                <a:solidFill>
                  <a:srgbClr val="92A0A2"/>
                </a:solidFill>
              </a:defRPr>
            </a:lvl1pPr>
          </a:lstStyle>
          <a:p>
            <a:pPr>
              <a:defRPr/>
            </a:pPr>
            <a:endParaRPr lang="en-US" altLang="en-US" dirty="0">
              <a:ea typeface="SimSun" panose="02010600030101010101" pitchFamily="2" charset="-122"/>
            </a:endParaRPr>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900">
                <a:solidFill>
                  <a:srgbClr val="92A0A2"/>
                </a:solidFill>
              </a:defRPr>
            </a:lvl1pPr>
          </a:lstStyle>
          <a:p>
            <a:pPr>
              <a:defRPr/>
            </a:pPr>
            <a:fld id="{9A92FB83-2345-43F2-AF0B-1928A0668F9A}" type="slidenum">
              <a:rPr lang="en-US" altLang="en-US">
                <a:ea typeface="SimSun" panose="02010600030101010101" pitchFamily="2" charset="-122"/>
              </a:rPr>
              <a:pPr>
                <a:defRPr/>
              </a:pPr>
              <a:t>‹#›</a:t>
            </a:fld>
            <a:endParaRPr lang="en-US" altLang="en-US" sz="1350" dirty="0">
              <a:solidFill>
                <a:srgbClr val="000000"/>
              </a:solidFill>
              <a:ea typeface="SimSun" panose="02010600030101010101" pitchFamily="2" charset="-122"/>
            </a:endParaRPr>
          </a:p>
        </p:txBody>
      </p:sp>
      <p:sp>
        <p:nvSpPr>
          <p:cNvPr id="1034" name="Rectangle 14"/>
          <p:cNvSpPr>
            <a:spLocks noChangeArrowheads="1"/>
          </p:cNvSpPr>
          <p:nvPr/>
        </p:nvSpPr>
        <p:spPr bwMode="auto">
          <a:xfrm>
            <a:off x="1014414"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1164196744"/>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ransition spd="med">
    <p:fade/>
  </p:transition>
  <p:hf hdr="0" ftr="0" dt="0"/>
  <p:txStyles>
    <p:titleStyle>
      <a:lvl1pPr algn="l" rtl="0" eaLnBrk="0" fontAlgn="base" hangingPunct="0">
        <a:spcBef>
          <a:spcPct val="0"/>
        </a:spcBef>
        <a:spcAft>
          <a:spcPct val="0"/>
        </a:spcAft>
        <a:defRPr sz="3225"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3429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6858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0287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3716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273844" indent="-211931" algn="l" defTabSz="0" rtl="0" eaLnBrk="0" fontAlgn="base" hangingPunct="0">
        <a:spcBef>
          <a:spcPts val="450"/>
        </a:spcBef>
        <a:spcAft>
          <a:spcPct val="0"/>
        </a:spcAft>
        <a:buClr>
          <a:schemeClr val="accent1"/>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1pPr>
      <a:lvl2pPr marL="479822" indent="-177404" algn="l" defTabSz="0" rtl="0" eaLnBrk="0" fontAlgn="base" hangingPunct="0">
        <a:spcBef>
          <a:spcPts val="413"/>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sym typeface="Gill Sans MT" panose="020B0502020104020203" pitchFamily="34" charset="0"/>
        </a:defRPr>
      </a:lvl2pPr>
      <a:lvl3pPr marL="664369" indent="-170260" algn="l" defTabSz="0" rtl="0" eaLnBrk="0" fontAlgn="base" hangingPunct="0">
        <a:spcBef>
          <a:spcPct val="20000"/>
        </a:spcBef>
        <a:spcAft>
          <a:spcPct val="0"/>
        </a:spcAft>
        <a:buClr>
          <a:schemeClr val="accent2"/>
        </a:buClr>
        <a:buSzPct val="80000"/>
        <a:buFont typeface="Wingdings 2" panose="05020102010507070707" pitchFamily="18" charset="2"/>
        <a:buChar char=""/>
        <a:defRPr sz="1800" kern="1200">
          <a:solidFill>
            <a:schemeClr val="tx1"/>
          </a:solidFill>
          <a:latin typeface="+mn-lt"/>
          <a:ea typeface="+mn-ea"/>
          <a:cs typeface="+mn-cs"/>
          <a:sym typeface="Gill Sans MT" panose="020B0502020104020203" pitchFamily="34" charset="0"/>
        </a:defRPr>
      </a:lvl3pPr>
      <a:lvl4pPr marL="822722" indent="-129779" algn="l" defTabSz="0" rtl="0" eaLnBrk="0" fontAlgn="base" hangingPunct="0">
        <a:spcBef>
          <a:spcPct val="20000"/>
        </a:spcBef>
        <a:spcAft>
          <a:spcPct val="0"/>
        </a:spcAft>
        <a:buClr>
          <a:srgbClr val="08A1D9"/>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4pPr>
      <a:lvl5pPr marL="973931" indent="-136922" algn="l" defTabSz="0" rtl="0" eaLnBrk="0" fontAlgn="base" hangingPunct="0">
        <a:spcBef>
          <a:spcPct val="20000"/>
        </a:spcBef>
        <a:spcAft>
          <a:spcPct val="0"/>
        </a:spcAft>
        <a:buClr>
          <a:srgbClr val="7C984A"/>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F66E8D7A-61E0-4E4B-A401-33BBFA4AF8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00" name="Date Placeholder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4101" name="Footer Placeholder 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4102" name="Slide Number Placeholder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DB946A02-2306-47AC-9CE4-9535696285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48" name="Date Placeholder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6149" name="Footer Placeholder 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6150" name="Slide Number Placeholder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BC34C8AE-A508-4A0B-8C4B-9D7840A752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172" name="Date Placeholder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7173" name="Footer Placeholder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7174"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5F6A39C8-EACC-495F-AB14-500A124F5F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6" name="Date Placeholder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8197" name="Footer Placeholder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8198" name="Slide Number Placeholder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6580E006-62EA-4126-83BA-65D87C42EB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220" name="Date Placeholder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9221" name="Footer Placeholder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9222" name="Slide Number Placeholder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816151CB-26D6-4782-A991-83574DBFF6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Date Placeholder 1"/>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0245" name="Footer Placeholder 2"/>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0246" name="Slide Number Placeholder 3"/>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92B64C9A-5E1B-4FAF-ACD0-69C4329327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1268" name="Date Placeholder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1269" name="Footer Placeholder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solidFill>
                  <a:srgbClr val="000000"/>
                </a:solidFill>
                <a:cs typeface="+mn-cs"/>
              </a:defRPr>
            </a:lvl1pPr>
          </a:lstStyle>
          <a:p>
            <a:pPr>
              <a:defRPr/>
            </a:pPr>
            <a:endParaRPr lang="en-US" altLang="en-US"/>
          </a:p>
        </p:txBody>
      </p:sp>
      <p:sp>
        <p:nvSpPr>
          <p:cNvPr id="11270"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rgbClr val="000000"/>
                </a:solidFill>
                <a:cs typeface="+mn-cs"/>
              </a:defRPr>
            </a:lvl1pPr>
          </a:lstStyle>
          <a:p>
            <a:pPr>
              <a:defRPr/>
            </a:pPr>
            <a:fld id="{EC0036E2-36BC-4376-8D14-F0D3D9B43D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6.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gradFill rotWithShape="1">
          <a:gsLst>
            <a:gs pos="0">
              <a:srgbClr val="85C2FF"/>
            </a:gs>
            <a:gs pos="100000">
              <a:srgbClr val="00AC4E"/>
            </a:gs>
            <a:gs pos="100000">
              <a:srgbClr val="FFEBFA"/>
            </a:gs>
          </a:gsLst>
          <a:lin ang="4200000" scaled="1"/>
        </a:gradFill>
        <a:effectLst/>
      </p:bgPr>
    </p:bg>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666875"/>
            <a:ext cx="9170987" cy="912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1"/>
          <p:cNvSpPr>
            <a:spLocks noChangeArrowheads="1"/>
          </p:cNvSpPr>
          <p:nvPr/>
        </p:nvSpPr>
        <p:spPr bwMode="auto">
          <a:xfrm>
            <a:off x="1892300" y="3652838"/>
            <a:ext cx="3590925" cy="177482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eaLnBrk="1" hangingPunct="1">
              <a:buFont typeface="Arial" panose="020B0604020202020204" pitchFamily="34" charset="0"/>
              <a:buNone/>
            </a:pPr>
            <a:r>
              <a:rPr lang="en-US" altLang="en-US" sz="1600" b="1">
                <a:solidFill>
                  <a:srgbClr val="9900CC"/>
                </a:solidFill>
                <a:latin typeface="Trebuchet MS" panose="020B0603020202020204" pitchFamily="34" charset="0"/>
                <a:sym typeface="Trebuchet MS" panose="020B0603020202020204" pitchFamily="34" charset="0"/>
              </a:rPr>
              <a:t>Volunteering</a:t>
            </a:r>
          </a:p>
          <a:p>
            <a:pPr eaLnBrk="1" hangingPunct="1">
              <a:buFont typeface="Arial" panose="020B0604020202020204" pitchFamily="34" charset="0"/>
              <a:buNone/>
            </a:pPr>
            <a:endParaRPr lang="en-US" altLang="en-US" sz="1600" b="1">
              <a:solidFill>
                <a:srgbClr val="9900CC"/>
              </a:solidFill>
              <a:latin typeface="Trebuchet MS" panose="020B0603020202020204" pitchFamily="34" charset="0"/>
              <a:sym typeface="Trebuchet MS" panose="020B0603020202020204" pitchFamily="34" charset="0"/>
            </a:endParaRPr>
          </a:p>
          <a:p>
            <a:pPr eaLnBrk="1" hangingPunct="1">
              <a:buFont typeface="Arial" panose="020B0604020202020204" pitchFamily="34" charset="0"/>
              <a:buNone/>
            </a:pPr>
            <a:r>
              <a:rPr lang="en-US" altLang="en-US" sz="1600" b="1">
                <a:solidFill>
                  <a:srgbClr val="9900CC"/>
                </a:solidFill>
                <a:latin typeface="Trebuchet MS" panose="020B0603020202020204" pitchFamily="34" charset="0"/>
                <a:sym typeface="Trebuchet MS" panose="020B0603020202020204" pitchFamily="34" charset="0"/>
              </a:rPr>
              <a:t>Learning at Home</a:t>
            </a:r>
          </a:p>
          <a:p>
            <a:pPr eaLnBrk="1" hangingPunct="1">
              <a:buFont typeface="Arial" panose="020B0604020202020204" pitchFamily="34" charset="0"/>
              <a:buNone/>
            </a:pPr>
            <a:endParaRPr lang="en-US" altLang="en-US" sz="1600" b="1">
              <a:solidFill>
                <a:srgbClr val="9900CC"/>
              </a:solidFill>
              <a:latin typeface="Trebuchet MS" panose="020B0603020202020204" pitchFamily="34" charset="0"/>
              <a:sym typeface="Trebuchet MS" panose="020B0603020202020204" pitchFamily="34" charset="0"/>
            </a:endParaRPr>
          </a:p>
          <a:p>
            <a:pPr eaLnBrk="1" hangingPunct="1">
              <a:buFont typeface="Arial" panose="020B0604020202020204" pitchFamily="34" charset="0"/>
              <a:buNone/>
            </a:pPr>
            <a:r>
              <a:rPr lang="en-US" altLang="en-US" sz="1600" b="1">
                <a:solidFill>
                  <a:srgbClr val="9900CC"/>
                </a:solidFill>
                <a:latin typeface="Trebuchet MS" panose="020B0603020202020204" pitchFamily="34" charset="0"/>
                <a:sym typeface="Trebuchet MS" panose="020B0603020202020204" pitchFamily="34" charset="0"/>
              </a:rPr>
              <a:t>Decision Making</a:t>
            </a:r>
          </a:p>
          <a:p>
            <a:pPr eaLnBrk="1" hangingPunct="1">
              <a:buFont typeface="Arial" panose="020B0604020202020204" pitchFamily="34" charset="0"/>
              <a:buNone/>
            </a:pPr>
            <a:endParaRPr lang="en-US" altLang="en-US" sz="1600" b="1">
              <a:solidFill>
                <a:srgbClr val="9900CC"/>
              </a:solidFill>
              <a:latin typeface="Trebuchet MS" panose="020B0603020202020204" pitchFamily="34" charset="0"/>
              <a:sym typeface="Trebuchet MS" panose="020B0603020202020204" pitchFamily="34" charset="0"/>
            </a:endParaRPr>
          </a:p>
          <a:p>
            <a:pPr eaLnBrk="1" hangingPunct="1">
              <a:buFont typeface="Arial" panose="020B0604020202020204" pitchFamily="34" charset="0"/>
              <a:buNone/>
            </a:pPr>
            <a:r>
              <a:rPr lang="en-US" altLang="en-US" sz="1600" b="1">
                <a:solidFill>
                  <a:srgbClr val="9900CC"/>
                </a:solidFill>
                <a:latin typeface="Trebuchet MS" panose="020B0603020202020204" pitchFamily="34" charset="0"/>
                <a:sym typeface="Trebuchet MS" panose="020B0603020202020204" pitchFamily="34" charset="0"/>
              </a:rPr>
              <a:t>Collaborating with the Community</a:t>
            </a:r>
            <a:endParaRPr lang="en-US" altLang="en-US">
              <a:solidFill>
                <a:srgbClr val="9900CC"/>
              </a:solidFill>
            </a:endParaRPr>
          </a:p>
        </p:txBody>
      </p:sp>
      <p:sp>
        <p:nvSpPr>
          <p:cNvPr id="67588" name="Rectangle 2"/>
          <p:cNvSpPr>
            <a:spLocks noChangeArrowheads="1"/>
          </p:cNvSpPr>
          <p:nvPr/>
        </p:nvSpPr>
        <p:spPr bwMode="auto">
          <a:xfrm>
            <a:off x="6664325" y="2397125"/>
            <a:ext cx="1681163" cy="96043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endParaRPr lang="en-US" altLang="en-US" b="1">
              <a:solidFill>
                <a:srgbClr val="FF0000"/>
              </a:solidFill>
              <a:latin typeface="Trebuchet MS" panose="020B0603020202020204" pitchFamily="34" charset="0"/>
              <a:sym typeface="Trebuchet MS" panose="020B0603020202020204" pitchFamily="34" charset="0"/>
            </a:endParaRPr>
          </a:p>
          <a:p>
            <a:pPr algn="ctr" eaLnBrk="1" hangingPunct="1">
              <a:buFont typeface="Arial" panose="020B0604020202020204" pitchFamily="34" charset="0"/>
              <a:buNone/>
            </a:pPr>
            <a:endParaRPr lang="en-US" altLang="en-US" b="1">
              <a:solidFill>
                <a:srgbClr val="FF0000"/>
              </a:solidFill>
              <a:latin typeface="Trebuchet MS" panose="020B0603020202020204" pitchFamily="34" charset="0"/>
              <a:sym typeface="Trebuchet MS" panose="020B0603020202020204" pitchFamily="34" charset="0"/>
            </a:endParaRPr>
          </a:p>
          <a:p>
            <a:pPr algn="ctr" eaLnBrk="1" hangingPunct="1">
              <a:buFont typeface="Arial" panose="020B0604020202020204" pitchFamily="34" charset="0"/>
              <a:buNone/>
            </a:pPr>
            <a:endParaRPr lang="en-US" altLang="en-US" b="1">
              <a:solidFill>
                <a:srgbClr val="FF0000"/>
              </a:solidFill>
              <a:latin typeface="Trebuchet MS" panose="020B0603020202020204" pitchFamily="34" charset="0"/>
              <a:sym typeface="Trebuchet MS" panose="020B0603020202020204" pitchFamily="34" charset="0"/>
            </a:endParaRPr>
          </a:p>
          <a:p>
            <a:pPr algn="ctr" eaLnBrk="1" hangingPunct="1">
              <a:buFont typeface="Arial" panose="020B0604020202020204" pitchFamily="34" charset="0"/>
              <a:buNone/>
            </a:pPr>
            <a:endParaRPr lang="en-US" altLang="en-US" b="1">
              <a:solidFill>
                <a:srgbClr val="FF0000"/>
              </a:solidFill>
              <a:latin typeface="Trebuchet MS" panose="020B0603020202020204" pitchFamily="34" charset="0"/>
              <a:sym typeface="Trebuchet MS" panose="020B0603020202020204" pitchFamily="34" charset="0"/>
            </a:endParaRPr>
          </a:p>
          <a:p>
            <a:pPr algn="ctr" eaLnBrk="1" hangingPunct="1">
              <a:buFont typeface="Arial" panose="020B0604020202020204" pitchFamily="34" charset="0"/>
              <a:buNone/>
            </a:pPr>
            <a:endParaRPr lang="en-US" altLang="en-US" b="1">
              <a:solidFill>
                <a:srgbClr val="FF0000"/>
              </a:solidFill>
              <a:latin typeface="Trebuchet MS" panose="020B0603020202020204" pitchFamily="34" charset="0"/>
              <a:sym typeface="Trebuchet MS" panose="020B0603020202020204" pitchFamily="34" charset="0"/>
            </a:endParaRPr>
          </a:p>
          <a:p>
            <a:pPr algn="ctr" eaLnBrk="1" hangingPunct="1">
              <a:buFont typeface="Arial" panose="020B0604020202020204" pitchFamily="34" charset="0"/>
              <a:buNone/>
            </a:pPr>
            <a:endParaRPr lang="en-US" altLang="en-US" b="1">
              <a:solidFill>
                <a:srgbClr val="FF0000"/>
              </a:solidFill>
              <a:latin typeface="Trebuchet MS" panose="020B0603020202020204" pitchFamily="34" charset="0"/>
              <a:sym typeface="Trebuchet MS" panose="020B0603020202020204" pitchFamily="34" charset="0"/>
            </a:endParaRPr>
          </a:p>
          <a:p>
            <a:pPr algn="ctr" eaLnBrk="1" hangingPunct="1">
              <a:buFont typeface="Arial" panose="020B0604020202020204" pitchFamily="34" charset="0"/>
              <a:buNone/>
            </a:pPr>
            <a:endParaRPr lang="en-US" altLang="en-US" b="1">
              <a:solidFill>
                <a:srgbClr val="FF0000"/>
              </a:solidFill>
              <a:latin typeface="Trebuchet MS" panose="020B0603020202020204" pitchFamily="34" charset="0"/>
              <a:sym typeface="Trebuchet MS" panose="020B0603020202020204" pitchFamily="34" charset="0"/>
            </a:endParaRPr>
          </a:p>
          <a:p>
            <a:pPr eaLnBrk="1" hangingPunct="1">
              <a:buFont typeface="Arial" panose="020B0604020202020204" pitchFamily="34" charset="0"/>
              <a:buNone/>
            </a:pPr>
            <a:r>
              <a:rPr lang="en-US" altLang="en-US" sz="1600" b="1">
                <a:solidFill>
                  <a:srgbClr val="9900CC"/>
                </a:solidFill>
                <a:latin typeface="Trebuchet MS" panose="020B0603020202020204" pitchFamily="34" charset="0"/>
                <a:sym typeface="Trebuchet MS" panose="020B0603020202020204" pitchFamily="34" charset="0"/>
              </a:rPr>
              <a:t>Parenting</a:t>
            </a:r>
          </a:p>
          <a:p>
            <a:pPr eaLnBrk="1" hangingPunct="1">
              <a:buFont typeface="Arial" panose="020B0604020202020204" pitchFamily="34" charset="0"/>
              <a:buNone/>
            </a:pPr>
            <a:endParaRPr lang="en-US" altLang="en-US" sz="1600" b="1">
              <a:solidFill>
                <a:srgbClr val="9900CC"/>
              </a:solidFill>
              <a:latin typeface="Trebuchet MS" panose="020B0603020202020204" pitchFamily="34" charset="0"/>
              <a:sym typeface="Trebuchet MS" panose="020B0603020202020204" pitchFamily="34" charset="0"/>
            </a:endParaRPr>
          </a:p>
          <a:p>
            <a:pPr eaLnBrk="1" hangingPunct="1">
              <a:buFont typeface="Arial" panose="020B0604020202020204" pitchFamily="34" charset="0"/>
              <a:buNone/>
            </a:pPr>
            <a:r>
              <a:rPr lang="en-US" altLang="en-US" sz="1600" b="1">
                <a:solidFill>
                  <a:srgbClr val="9900CC"/>
                </a:solidFill>
                <a:latin typeface="Trebuchet MS" panose="020B0603020202020204" pitchFamily="34" charset="0"/>
                <a:sym typeface="Trebuchet MS" panose="020B0603020202020204" pitchFamily="34" charset="0"/>
              </a:rPr>
              <a:t>Communicating</a:t>
            </a:r>
          </a:p>
          <a:p>
            <a:pPr algn="ctr" eaLnBrk="1" hangingPunct="1">
              <a:buFont typeface="Arial" panose="020B0604020202020204" pitchFamily="34" charset="0"/>
              <a:buNone/>
            </a:pPr>
            <a:endParaRPr lang="en-US" altLang="en-US">
              <a:solidFill>
                <a:srgbClr val="9900CC"/>
              </a:solidFill>
              <a:latin typeface="Gill Sans MT" panose="020B0502020104020203" pitchFamily="34" charset="0"/>
              <a:sym typeface="Gill Sans MT" panose="020B0502020104020203" pitchFamily="34" charset="0"/>
            </a:endParaRPr>
          </a:p>
          <a:p>
            <a:pPr algn="ctr" eaLnBrk="1" hangingPunct="1">
              <a:buFont typeface="Arial" panose="020B0604020202020204" pitchFamily="34" charset="0"/>
              <a:buNone/>
            </a:pPr>
            <a:endParaRPr lang="en-US" altLang="en-US">
              <a:latin typeface="Gill Sans MT" panose="020B0502020104020203" pitchFamily="34" charset="0"/>
              <a:sym typeface="Gill Sans MT" panose="020B0502020104020203" pitchFamily="34" charset="0"/>
            </a:endParaRPr>
          </a:p>
          <a:p>
            <a:pPr algn="ctr" eaLnBrk="1" hangingPunct="1">
              <a:buFont typeface="Arial" panose="020B0604020202020204" pitchFamily="34" charset="0"/>
              <a:buNone/>
            </a:pPr>
            <a:endParaRPr lang="en-US" altLang="en-US">
              <a:latin typeface="Gill Sans MT" panose="020B0502020104020203" pitchFamily="34" charset="0"/>
              <a:sym typeface="Gill Sans MT" panose="020B0502020104020203" pitchFamily="34" charset="0"/>
            </a:endParaRPr>
          </a:p>
          <a:p>
            <a:pPr algn="ctr" eaLnBrk="1" hangingPunct="1">
              <a:buFont typeface="Arial" panose="020B0604020202020204" pitchFamily="34" charset="0"/>
              <a:buNone/>
            </a:pPr>
            <a:endParaRPr lang="en-US" altLang="en-US">
              <a:latin typeface="Gill Sans MT" panose="020B0502020104020203" pitchFamily="34" charset="0"/>
              <a:sym typeface="Gill Sans MT" panose="020B0502020104020203" pitchFamily="34" charset="0"/>
            </a:endParaRPr>
          </a:p>
          <a:p>
            <a:pPr algn="ctr" eaLnBrk="1" hangingPunct="1">
              <a:buFont typeface="Arial" panose="020B0604020202020204" pitchFamily="34" charset="0"/>
              <a:buNone/>
            </a:pPr>
            <a:endParaRPr lang="en-US" altLang="en-US">
              <a:latin typeface="Gill Sans MT" panose="020B0502020104020203" pitchFamily="34" charset="0"/>
              <a:sym typeface="Gill Sans MT" panose="020B0502020104020203" pitchFamily="34" charset="0"/>
            </a:endParaRPr>
          </a:p>
          <a:p>
            <a:pPr algn="ctr" eaLnBrk="1" hangingPunct="1">
              <a:buFont typeface="Arial" panose="020B0604020202020204" pitchFamily="34" charset="0"/>
              <a:buNone/>
            </a:pPr>
            <a:endParaRPr lang="en-US" altLang="en-US">
              <a:latin typeface="Gill Sans MT" panose="020B0502020104020203" pitchFamily="34" charset="0"/>
              <a:sym typeface="Gill Sans MT" panose="020B0502020104020203" pitchFamily="34" charset="0"/>
            </a:endParaRPr>
          </a:p>
          <a:p>
            <a:pPr algn="ctr" eaLnBrk="1" hangingPunct="1">
              <a:buFont typeface="Arial" panose="020B0604020202020204" pitchFamily="34" charset="0"/>
              <a:buNone/>
            </a:pPr>
            <a:endParaRPr lang="en-US" altLang="en-US">
              <a:latin typeface="Gill Sans MT" panose="020B0502020104020203" pitchFamily="34" charset="0"/>
              <a:sym typeface="Gill Sans MT" panose="020B0502020104020203" pitchFamily="34" charset="0"/>
            </a:endParaRPr>
          </a:p>
        </p:txBody>
      </p:sp>
      <p:sp>
        <p:nvSpPr>
          <p:cNvPr id="67589" name="Rounded Rectangle 4"/>
          <p:cNvSpPr>
            <a:spLocks noChangeArrowheads="1"/>
          </p:cNvSpPr>
          <p:nvPr/>
        </p:nvSpPr>
        <p:spPr bwMode="auto">
          <a:xfrm>
            <a:off x="6737350" y="3521075"/>
            <a:ext cx="1381125" cy="2195513"/>
          </a:xfrm>
          <a:prstGeom prst="roundRect">
            <a:avLst>
              <a:gd name="adj" fmla="val 16667"/>
            </a:avLst>
          </a:prstGeom>
          <a:solidFill>
            <a:srgbClr val="2D393B"/>
          </a:solidFill>
          <a:ln w="25400">
            <a:solidFill>
              <a:srgbClr val="FFFFFF"/>
            </a:solidFill>
            <a:round/>
            <a:headEnd/>
            <a:tailEnd/>
          </a:ln>
        </p:spPr>
        <p:txBody>
          <a:bodyPr lIns="91411" tIns="45708" rIns="91411" bIns="45708"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endParaRPr lang="en-US" altLang="en-US">
              <a:solidFill>
                <a:srgbClr val="FFFFFF"/>
              </a:solidFill>
              <a:latin typeface="Gill Sans MT" panose="020B0502020104020203" pitchFamily="34" charset="0"/>
              <a:sym typeface="Gill Sans MT" panose="020B0502020104020203" pitchFamily="34" charset="0"/>
            </a:endParaRPr>
          </a:p>
        </p:txBody>
      </p:sp>
      <p:sp>
        <p:nvSpPr>
          <p:cNvPr id="67590" name="TextBox 5"/>
          <p:cNvSpPr>
            <a:spLocks noChangeArrowheads="1"/>
          </p:cNvSpPr>
          <p:nvPr/>
        </p:nvSpPr>
        <p:spPr bwMode="auto">
          <a:xfrm>
            <a:off x="6434138" y="5953125"/>
            <a:ext cx="1981200"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r>
              <a:rPr lang="en-US" altLang="en-US" b="1">
                <a:latin typeface="Gill Sans MT" panose="020B0502020104020203" pitchFamily="34" charset="0"/>
                <a:sym typeface="Gill Sans MT" panose="020B0502020104020203" pitchFamily="34" charset="0"/>
              </a:rPr>
              <a:t>Communication</a:t>
            </a:r>
            <a:endParaRPr lang="en-US" altLang="en-US"/>
          </a:p>
        </p:txBody>
      </p:sp>
      <p:sp>
        <p:nvSpPr>
          <p:cNvPr id="67591" name="TextBox 6"/>
          <p:cNvSpPr>
            <a:spLocks noChangeArrowheads="1"/>
          </p:cNvSpPr>
          <p:nvPr/>
        </p:nvSpPr>
        <p:spPr bwMode="auto">
          <a:xfrm>
            <a:off x="7067550" y="3829050"/>
            <a:ext cx="809625"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eaLnBrk="1" hangingPunct="1">
              <a:buFont typeface="Arial" panose="020B0604020202020204" pitchFamily="34" charset="0"/>
              <a:buNone/>
            </a:pPr>
            <a:r>
              <a:rPr lang="en-US" altLang="en-US" b="1">
                <a:latin typeface="Gill Sans MT" panose="020B0502020104020203" pitchFamily="34" charset="0"/>
                <a:sym typeface="Gill Sans MT" panose="020B0502020104020203" pitchFamily="34" charset="0"/>
              </a:rPr>
              <a:t>Trust</a:t>
            </a:r>
            <a:endParaRPr lang="en-US" altLang="en-US"/>
          </a:p>
        </p:txBody>
      </p:sp>
      <p:sp>
        <p:nvSpPr>
          <p:cNvPr id="67592" name="TextBox 7"/>
          <p:cNvSpPr>
            <a:spLocks noChangeArrowheads="1"/>
          </p:cNvSpPr>
          <p:nvPr/>
        </p:nvSpPr>
        <p:spPr bwMode="auto">
          <a:xfrm>
            <a:off x="6202363" y="1247775"/>
            <a:ext cx="1052512"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r>
              <a:rPr lang="en-US" altLang="en-US" b="1">
                <a:latin typeface="Gill Sans MT" panose="020B0502020104020203" pitchFamily="34" charset="0"/>
                <a:sym typeface="Gill Sans MT" panose="020B0502020104020203" pitchFamily="34" charset="0"/>
              </a:rPr>
              <a:t>Respect</a:t>
            </a:r>
            <a:endParaRPr lang="en-US" altLang="en-US"/>
          </a:p>
        </p:txBody>
      </p:sp>
      <p:sp>
        <p:nvSpPr>
          <p:cNvPr id="67593" name="TextBox 8"/>
          <p:cNvSpPr>
            <a:spLocks noChangeArrowheads="1"/>
          </p:cNvSpPr>
          <p:nvPr/>
        </p:nvSpPr>
        <p:spPr bwMode="auto">
          <a:xfrm>
            <a:off x="2168525" y="2341563"/>
            <a:ext cx="1703388"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r>
              <a:rPr lang="en-US" altLang="en-US" b="1">
                <a:latin typeface="Gill Sans MT" panose="020B0502020104020203" pitchFamily="34" charset="0"/>
                <a:sym typeface="Gill Sans MT" panose="020B0502020104020203" pitchFamily="34" charset="0"/>
              </a:rPr>
              <a:t>Commitment</a:t>
            </a:r>
            <a:endParaRPr lang="en-US" altLang="en-US"/>
          </a:p>
        </p:txBody>
      </p:sp>
      <p:sp>
        <p:nvSpPr>
          <p:cNvPr id="67594" name="TextBox 10"/>
          <p:cNvSpPr>
            <a:spLocks noChangeArrowheads="1"/>
          </p:cNvSpPr>
          <p:nvPr/>
        </p:nvSpPr>
        <p:spPr bwMode="auto">
          <a:xfrm rot="-5400000">
            <a:off x="-419893" y="4722019"/>
            <a:ext cx="1274762" cy="3683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r>
              <a:rPr lang="en-US" altLang="en-US" b="1">
                <a:latin typeface="Gill Sans MT" panose="020B0502020104020203" pitchFamily="34" charset="0"/>
                <a:sym typeface="Gill Sans MT" panose="020B0502020104020203" pitchFamily="34" charset="0"/>
              </a:rPr>
              <a:t>Advocacy</a:t>
            </a:r>
            <a:endParaRPr lang="en-US" altLang="en-US"/>
          </a:p>
        </p:txBody>
      </p:sp>
      <p:sp>
        <p:nvSpPr>
          <p:cNvPr id="67595" name="TextBox 11"/>
          <p:cNvSpPr>
            <a:spLocks noChangeArrowheads="1"/>
          </p:cNvSpPr>
          <p:nvPr/>
        </p:nvSpPr>
        <p:spPr bwMode="auto">
          <a:xfrm>
            <a:off x="1724025" y="5930900"/>
            <a:ext cx="3009900"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r>
              <a:rPr lang="en-US" altLang="en-US" b="1">
                <a:latin typeface="Gill Sans MT" panose="020B0502020104020203" pitchFamily="34" charset="0"/>
                <a:sym typeface="Gill Sans MT" panose="020B0502020104020203" pitchFamily="34" charset="0"/>
              </a:rPr>
              <a:t>Professional Competence</a:t>
            </a:r>
            <a:endParaRPr lang="en-US" altLang="en-US"/>
          </a:p>
        </p:txBody>
      </p:sp>
      <p:sp>
        <p:nvSpPr>
          <p:cNvPr id="67596" name="TextBox 12"/>
          <p:cNvSpPr>
            <a:spLocks noChangeArrowheads="1"/>
          </p:cNvSpPr>
          <p:nvPr/>
        </p:nvSpPr>
        <p:spPr bwMode="auto">
          <a:xfrm rot="5400000">
            <a:off x="8403432" y="3528219"/>
            <a:ext cx="1111250" cy="3698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r>
              <a:rPr lang="en-US" altLang="en-US" b="1">
                <a:latin typeface="Gill Sans MT" panose="020B0502020104020203" pitchFamily="34" charset="0"/>
                <a:sym typeface="Gill Sans MT" panose="020B0502020104020203" pitchFamily="34" charset="0"/>
              </a:rPr>
              <a:t>Equality</a:t>
            </a:r>
            <a:endParaRPr lang="en-US" altLang="en-US"/>
          </a:p>
        </p:txBody>
      </p:sp>
      <p:pic>
        <p:nvPicPr>
          <p:cNvPr id="675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28600"/>
            <a:ext cx="140493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8" name="Text Box 14"/>
          <p:cNvSpPr txBox="1">
            <a:spLocks noChangeArrowheads="1"/>
          </p:cNvSpPr>
          <p:nvPr/>
        </p:nvSpPr>
        <p:spPr bwMode="auto">
          <a:xfrm rot="-1320000">
            <a:off x="160338" y="1108075"/>
            <a:ext cx="4818062" cy="398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defRPr>
                <a:solidFill>
                  <a:schemeClr val="tx1"/>
                </a:solidFill>
                <a:latin typeface="Arial" panose="020B0604020202020204" pitchFamily="34" charset="0"/>
                <a:ea typeface="Batang" panose="02030600000101010101" pitchFamily="18" charset="-127"/>
              </a:defRPr>
            </a:lvl9pPr>
          </a:lstStyle>
          <a:p>
            <a:pPr algn="ctr" eaLnBrk="1" hangingPunct="1">
              <a:buFont typeface="Arial" panose="020B0604020202020204" pitchFamily="34" charset="0"/>
              <a:buNone/>
            </a:pPr>
            <a:r>
              <a:rPr lang="en-US" altLang="en-US" sz="2000">
                <a:solidFill>
                  <a:srgbClr val="33CC33"/>
                </a:solidFill>
              </a:rPr>
              <a:t>PARENT-TEACHER PARTNERSHIPS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9999"/>
          </a:schemeClr>
        </a:solidFill>
        <a:effectLst/>
      </p:bgPr>
    </p:bg>
    <p:spTree>
      <p:nvGrpSpPr>
        <p:cNvPr id="1" name=""/>
        <p:cNvGrpSpPr/>
        <p:nvPr/>
      </p:nvGrpSpPr>
      <p:grpSpPr>
        <a:xfrm>
          <a:off x="0" y="0"/>
          <a:ext cx="0" cy="0"/>
          <a:chOff x="0" y="0"/>
          <a:chExt cx="0" cy="0"/>
        </a:xfrm>
      </p:grpSpPr>
      <p:sp>
        <p:nvSpPr>
          <p:cNvPr id="5" name="Rectangle 4"/>
          <p:cNvSpPr/>
          <p:nvPr/>
        </p:nvSpPr>
        <p:spPr>
          <a:xfrm>
            <a:off x="1447800" y="2286000"/>
            <a:ext cx="7666038" cy="3046413"/>
          </a:xfrm>
          <a:prstGeom prst="rect">
            <a:avLst/>
          </a:prstGeom>
        </p:spPr>
        <p:txBody>
          <a:bodyPr>
            <a:spAutoFit/>
          </a:bodyPr>
          <a:lstStyle/>
          <a:p>
            <a:pPr eaLnBrk="1" hangingPunct="1">
              <a:buFont typeface="Arial" panose="020B0604020202020204" pitchFamily="34" charset="0"/>
              <a:buNone/>
              <a:defRPr/>
            </a:pPr>
            <a:r>
              <a:rPr lang="en-US" sz="2400" dirty="0">
                <a:solidFill>
                  <a:srgbClr val="9900CC"/>
                </a:solidFill>
                <a:ea typeface="SimSun" panose="02010600030101010101" pitchFamily="2" charset="-122"/>
              </a:rPr>
              <a:t>Link to Improvement:</a:t>
            </a:r>
          </a:p>
          <a:p>
            <a:pPr eaLnBrk="1" hangingPunct="1">
              <a:buFont typeface="Arial" panose="020B0604020202020204" pitchFamily="34" charset="0"/>
              <a:buNone/>
              <a:defRPr/>
            </a:pPr>
            <a:endParaRPr lang="en-US" dirty="0">
              <a:solidFill>
                <a:prstClr val="black"/>
              </a:solidFill>
              <a:ea typeface="SimSun" panose="02010600030101010101" pitchFamily="2" charset="-122"/>
            </a:endParaRPr>
          </a:p>
          <a:p>
            <a:pPr eaLnBrk="1" hangingPunct="1">
              <a:buFont typeface="Arial" panose="020B0604020202020204" pitchFamily="34" charset="0"/>
              <a:buNone/>
              <a:defRPr/>
            </a:pPr>
            <a:endParaRPr lang="en-US" dirty="0">
              <a:solidFill>
                <a:prstClr val="black"/>
              </a:solidFill>
              <a:ea typeface="SimSun" panose="02010600030101010101" pitchFamily="2" charset="-122"/>
            </a:endParaRPr>
          </a:p>
          <a:p>
            <a:pPr eaLnBrk="1" hangingPunct="1">
              <a:buFont typeface="Arial" panose="020B0604020202020204" pitchFamily="34" charset="0"/>
              <a:buNone/>
              <a:defRPr/>
            </a:pPr>
            <a:endParaRPr lang="en-US" dirty="0">
              <a:solidFill>
                <a:prstClr val="black"/>
              </a:solidFill>
              <a:ea typeface="SimSun" panose="02010600030101010101" pitchFamily="2" charset="-122"/>
            </a:endParaRPr>
          </a:p>
          <a:p>
            <a:pPr marL="457200" indent="-457200" eaLnBrk="1" hangingPunct="1">
              <a:buFont typeface="Arial" panose="020B0604020202020204" pitchFamily="34" charset="0"/>
              <a:buAutoNum type="arabicPeriod"/>
              <a:defRPr/>
            </a:pPr>
            <a:r>
              <a:rPr lang="en-US" sz="2400" dirty="0">
                <a:solidFill>
                  <a:prstClr val="black"/>
                </a:solidFill>
                <a:ea typeface="SimSun" panose="02010600030101010101" pitchFamily="2" charset="-122"/>
              </a:rPr>
              <a:t>Share Bright Ideas / Session Highlights</a:t>
            </a:r>
          </a:p>
          <a:p>
            <a:pPr marL="457200" indent="-457200" eaLnBrk="1" hangingPunct="1">
              <a:buFont typeface="Arial" panose="020B0604020202020204" pitchFamily="34" charset="0"/>
              <a:buAutoNum type="arabicPeriod"/>
              <a:defRPr/>
            </a:pPr>
            <a:endParaRPr lang="en-US" sz="2400" dirty="0">
              <a:solidFill>
                <a:prstClr val="black"/>
              </a:solidFill>
              <a:ea typeface="SimSun" panose="02010600030101010101" pitchFamily="2" charset="-122"/>
            </a:endParaRPr>
          </a:p>
          <a:p>
            <a:pPr marL="457200" indent="-457200" eaLnBrk="1" hangingPunct="1">
              <a:buFont typeface="Arial" panose="020B0604020202020204" pitchFamily="34" charset="0"/>
              <a:buAutoNum type="arabicPeriod"/>
              <a:defRPr/>
            </a:pPr>
            <a:r>
              <a:rPr lang="en-US" sz="2400" dirty="0">
                <a:solidFill>
                  <a:prstClr val="black"/>
                </a:solidFill>
                <a:ea typeface="SimSun" panose="02010600030101010101" pitchFamily="2" charset="-122"/>
              </a:rPr>
              <a:t>Complete Session Highlights form</a:t>
            </a:r>
          </a:p>
          <a:p>
            <a:pPr eaLnBrk="1" hangingPunct="1">
              <a:buFont typeface="Arial" panose="020B0604020202020204" pitchFamily="34" charset="0"/>
              <a:buNone/>
              <a:defRPr/>
            </a:pPr>
            <a:endParaRPr lang="en-US" sz="2400" dirty="0">
              <a:solidFill>
                <a:prstClr val="black"/>
              </a:solidFill>
              <a:ea typeface="SimSun" panose="02010600030101010101" pitchFamily="2" charset="-122"/>
            </a:endParaRPr>
          </a:p>
          <a:p>
            <a:pPr eaLnBrk="1" hangingPunct="1">
              <a:buFont typeface="Arial" panose="020B0604020202020204" pitchFamily="34" charset="0"/>
              <a:buNone/>
              <a:defRPr/>
            </a:pPr>
            <a:r>
              <a:rPr lang="en-US" dirty="0">
                <a:solidFill>
                  <a:prstClr val="black"/>
                </a:solidFill>
                <a:ea typeface="SimSun" panose="02010600030101010101" pitchFamily="2" charset="-122"/>
              </a:rPr>
              <a:t>	</a:t>
            </a:r>
          </a:p>
        </p:txBody>
      </p:sp>
      <p:pic>
        <p:nvPicPr>
          <p:cNvPr id="8601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7638"/>
            <a:ext cx="30956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0000"/>
              </a:lnSpc>
              <a:spcBef>
                <a:spcPct val="0"/>
              </a:spcBef>
              <a:buFontTx/>
              <a:buNone/>
            </a:pPr>
            <a:fld id="{D0E6DD9E-7141-489F-A2B3-58AF54BC914D}" type="slidenum">
              <a:rPr lang="en-US" altLang="en-US" sz="1200" smtClean="0">
                <a:solidFill>
                  <a:srgbClr val="898989"/>
                </a:solidFill>
                <a:latin typeface="Arial" panose="020B0604020202020204" pitchFamily="34" charset="0"/>
                <a:ea typeface="Batang" panose="02030600000101010101" pitchFamily="18" charset="-127"/>
                <a:cs typeface="华文中宋" charset="0"/>
              </a:rPr>
              <a:pPr>
                <a:lnSpc>
                  <a:spcPct val="100000"/>
                </a:lnSpc>
                <a:spcBef>
                  <a:spcPct val="0"/>
                </a:spcBef>
                <a:buFontTx/>
                <a:buNone/>
              </a:pPr>
              <a:t>10</a:t>
            </a:fld>
            <a:endParaRPr lang="en-US" altLang="en-US" sz="1800" smtClean="0">
              <a:solidFill>
                <a:srgbClr val="000000"/>
              </a:solidFill>
              <a:latin typeface="Arial" panose="020B0604020202020204" pitchFamily="34" charset="0"/>
              <a:ea typeface="Batang" panose="02030600000101010101" pitchFamily="18" charset="-127"/>
              <a:cs typeface="华文中宋"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9999"/>
          </a:schemeClr>
        </a:solidFill>
        <a:effectLst/>
      </p:bgPr>
    </p:bg>
    <p:spTree>
      <p:nvGrpSpPr>
        <p:cNvPr id="1" name=""/>
        <p:cNvGrpSpPr/>
        <p:nvPr/>
      </p:nvGrpSpPr>
      <p:grpSpPr>
        <a:xfrm>
          <a:off x="0" y="0"/>
          <a:ext cx="0" cy="0"/>
          <a:chOff x="0" y="0"/>
          <a:chExt cx="0" cy="0"/>
        </a:xfrm>
      </p:grpSpPr>
      <p:pic>
        <p:nvPicPr>
          <p:cNvPr id="880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5181600" cy="5187950"/>
          </a:xfrm>
          <a:prstGeom prst="rect">
            <a:avLst/>
          </a:prstGeom>
          <a:solidFill>
            <a:srgbClr val="F9D38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0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0000"/>
              </a:lnSpc>
              <a:spcBef>
                <a:spcPct val="0"/>
              </a:spcBef>
              <a:buFontTx/>
              <a:buNone/>
            </a:pPr>
            <a:fld id="{E97E676C-E78F-4F48-A7D3-5B6C20944964}" type="slidenum">
              <a:rPr lang="en-US" altLang="en-US" sz="1200" smtClean="0">
                <a:solidFill>
                  <a:srgbClr val="898989"/>
                </a:solidFill>
                <a:latin typeface="Arial" panose="020B0604020202020204" pitchFamily="34" charset="0"/>
                <a:ea typeface="Batang" panose="02030600000101010101" pitchFamily="18" charset="-127"/>
                <a:cs typeface="华文中宋" charset="0"/>
              </a:rPr>
              <a:pPr>
                <a:lnSpc>
                  <a:spcPct val="100000"/>
                </a:lnSpc>
                <a:spcBef>
                  <a:spcPct val="0"/>
                </a:spcBef>
                <a:buFontTx/>
                <a:buNone/>
              </a:pPr>
              <a:t>11</a:t>
            </a:fld>
            <a:endParaRPr lang="en-US" altLang="en-US" sz="1800" smtClean="0">
              <a:solidFill>
                <a:srgbClr val="000000"/>
              </a:solidFill>
              <a:latin typeface="Arial" panose="020B0604020202020204" pitchFamily="34" charset="0"/>
              <a:ea typeface="Batang" panose="02030600000101010101" pitchFamily="18" charset="-127"/>
              <a:cs typeface="华文中宋"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1905070" y="2362228"/>
            <a:ext cx="5579828" cy="1727597"/>
          </a:xfrm>
        </p:spPr>
        <p:txBody>
          <a:bodyPr/>
          <a:lstStyle/>
          <a:p>
            <a:pPr marL="61913" indent="0" eaLnBrk="1" hangingPunct="1">
              <a:buNone/>
            </a:pPr>
            <a:r>
              <a:rPr lang="en-US" altLang="en-US" sz="1500" dirty="0"/>
              <a:t>The contents of this presentation were developed under a grant from the US Department of Education, #323A120002-13.  However, those contents do not necessarily represent the policy of the US Department of Education, and you should not assume endorsement by the Federal Government. Project Officer, Jennifer Coffey.</a:t>
            </a:r>
          </a:p>
        </p:txBody>
      </p:sp>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12</a:t>
            </a:fld>
            <a:endParaRPr lang="en-US" altLang="en-US" sz="1350" dirty="0">
              <a:solidFill>
                <a:srgbClr val="000000"/>
              </a:solidFill>
            </a:endParaRPr>
          </a:p>
        </p:txBody>
      </p:sp>
    </p:spTree>
    <p:extLst>
      <p:ext uri="{BB962C8B-B14F-4D97-AF65-F5344CB8AC3E}">
        <p14:creationId xmlns:p14="http://schemas.microsoft.com/office/powerpoint/2010/main" val="64425931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9999"/>
          </a:schemeClr>
        </a:solidFill>
        <a:effectLst/>
      </p:bgPr>
    </p:bg>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0000"/>
              </a:lnSpc>
              <a:spcBef>
                <a:spcPct val="0"/>
              </a:spcBef>
              <a:buFontTx/>
              <a:buNone/>
            </a:pPr>
            <a:fld id="{DA8E5DB1-4449-4CAB-9C8A-6D82C87E0835}" type="slidenum">
              <a:rPr lang="en-US" altLang="en-US" sz="1200" smtClean="0">
                <a:solidFill>
                  <a:srgbClr val="898989"/>
                </a:solidFill>
                <a:latin typeface="Arial" panose="020B0604020202020204" pitchFamily="34" charset="0"/>
                <a:ea typeface="Batang" panose="02030600000101010101" pitchFamily="18" charset="-127"/>
                <a:cs typeface="华文中宋" charset="0"/>
              </a:rPr>
              <a:pPr>
                <a:lnSpc>
                  <a:spcPct val="100000"/>
                </a:lnSpc>
                <a:spcBef>
                  <a:spcPct val="0"/>
                </a:spcBef>
                <a:buFontTx/>
                <a:buNone/>
              </a:pPr>
              <a:t>2</a:t>
            </a:fld>
            <a:endParaRPr lang="en-US" altLang="en-US" sz="1800" smtClean="0">
              <a:solidFill>
                <a:srgbClr val="000000"/>
              </a:solidFill>
              <a:latin typeface="Arial" panose="020B0604020202020204" pitchFamily="34" charset="0"/>
              <a:ea typeface="Batang" panose="02030600000101010101" pitchFamily="18" charset="-127"/>
              <a:cs typeface="华文中宋" charset="0"/>
            </a:endParaRPr>
          </a:p>
        </p:txBody>
      </p:sp>
      <p:pic>
        <p:nvPicPr>
          <p:cNvPr id="696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7800"/>
            <a:ext cx="381476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333C371-C3E5-4D57-8BEB-7C83A0E17EF8}" type="slidenum">
              <a:rPr lang="en-US" altLang="en-US" smtClean="0"/>
              <a:pPr>
                <a:defRPr/>
              </a:pPr>
              <a:t>3</a:t>
            </a:fld>
            <a:endParaRPr lang="en-US" altLang="en-US" sz="1350">
              <a:solidFill>
                <a:srgbClr val="000000"/>
              </a:solidFill>
            </a:endParaRPr>
          </a:p>
        </p:txBody>
      </p:sp>
      <p:graphicFrame>
        <p:nvGraphicFramePr>
          <p:cNvPr id="6" name="Diagram 5"/>
          <p:cNvGraphicFramePr/>
          <p:nvPr/>
        </p:nvGraphicFramePr>
        <p:xfrm>
          <a:off x="285840" y="1093633"/>
          <a:ext cx="3428910" cy="4629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5260577" y="1081276"/>
          <a:ext cx="3428910" cy="46290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685"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92488" y="2797175"/>
            <a:ext cx="21685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fld id="{2B297172-575C-4728-98A4-6185EA822C69}" type="slidenum">
              <a:rPr lang="en-US" altLang="en-US" sz="1200">
                <a:solidFill>
                  <a:srgbClr val="92A0A2"/>
                </a:solidFill>
              </a:rPr>
              <a:pPr algn="ctr" eaLnBrk="1" hangingPunct="1">
                <a:spcBef>
                  <a:spcPct val="0"/>
                </a:spcBef>
                <a:buFontTx/>
                <a:buNone/>
              </a:pPr>
              <a:t>4</a:t>
            </a:fld>
            <a:endParaRPr lang="en-US" altLang="en-US" sz="1800"/>
          </a:p>
        </p:txBody>
      </p:sp>
      <p:sp>
        <p:nvSpPr>
          <p:cNvPr id="73731" name="Rectangle 2"/>
          <p:cNvSpPr>
            <a:spLocks noGrp="1" noChangeArrowheads="1"/>
          </p:cNvSpPr>
          <p:nvPr>
            <p:ph type="title" idx="4294967295"/>
          </p:nvPr>
        </p:nvSpPr>
        <p:spPr>
          <a:xfrm>
            <a:off x="0" y="201613"/>
            <a:ext cx="9144000" cy="838200"/>
          </a:xfrm>
        </p:spPr>
        <p:txBody>
          <a:bodyPr/>
          <a:lstStyle/>
          <a:p>
            <a:pPr eaLnBrk="1" hangingPunct="1"/>
            <a:r>
              <a:rPr lang="en-US" altLang="zh-CN" b="1" smtClean="0">
                <a:solidFill>
                  <a:srgbClr val="9900CC"/>
                </a:solidFill>
                <a:ea typeface="SimSun" panose="02010600030101010101" pitchFamily="2" charset="-122"/>
              </a:rPr>
              <a:t>Trust is…</a:t>
            </a:r>
          </a:p>
        </p:txBody>
      </p:sp>
      <p:sp>
        <p:nvSpPr>
          <p:cNvPr id="21508" name="Rectangle 3"/>
          <p:cNvSpPr>
            <a:spLocks noGrp="1" noChangeArrowheads="1"/>
          </p:cNvSpPr>
          <p:nvPr>
            <p:ph idx="4294967295"/>
          </p:nvPr>
        </p:nvSpPr>
        <p:spPr>
          <a:xfrm>
            <a:off x="908050" y="4521200"/>
            <a:ext cx="7327900" cy="1784350"/>
          </a:xfrm>
          <a:extLst>
            <a:ext uri="{909E8E84-426E-40DD-AFC4-6F175D3DCCD1}">
              <a14:hiddenFill xmlns:a14="http://schemas.microsoft.com/office/drawing/2010/main">
                <a:solidFill>
                  <a:schemeClr val="bg2"/>
                </a:solidFill>
              </a14:hiddenFill>
            </a:ext>
          </a:extLst>
        </p:spPr>
        <p:txBody>
          <a:bodyPr lIns="90170" tIns="46990" rIns="90170" bIns="46990"/>
          <a:lstStyle/>
          <a:p>
            <a:pPr eaLnBrk="1" hangingPunct="1">
              <a:lnSpc>
                <a:spcPct val="150000"/>
              </a:lnSpc>
              <a:buFont typeface="Wingdings 2" panose="05020102010507070707" pitchFamily="18" charset="2"/>
              <a:buNone/>
            </a:pPr>
            <a:r>
              <a:rPr lang="en-US" altLang="en-US" sz="2400" smtClean="0">
                <a:solidFill>
                  <a:srgbClr val="0033CC"/>
                </a:solidFill>
              </a:rPr>
              <a:t>“…having confidence in someone else’s reliability,</a:t>
            </a:r>
          </a:p>
          <a:p>
            <a:pPr eaLnBrk="1" hangingPunct="1">
              <a:lnSpc>
                <a:spcPct val="150000"/>
              </a:lnSpc>
              <a:buFont typeface="Wingdings 2" panose="05020102010507070707" pitchFamily="18" charset="2"/>
              <a:buNone/>
            </a:pPr>
            <a:r>
              <a:rPr lang="en-US" altLang="en-US" sz="2400" smtClean="0">
                <a:solidFill>
                  <a:srgbClr val="0033CC"/>
                </a:solidFill>
              </a:rPr>
              <a:t>     judgment, word, and action to care for and not </a:t>
            </a:r>
          </a:p>
          <a:p>
            <a:pPr eaLnBrk="1" hangingPunct="1">
              <a:lnSpc>
                <a:spcPct val="150000"/>
              </a:lnSpc>
              <a:buFont typeface="Wingdings 2" panose="05020102010507070707" pitchFamily="18" charset="2"/>
              <a:buNone/>
            </a:pPr>
            <a:r>
              <a:rPr lang="en-US" altLang="en-US" sz="2400" smtClean="0">
                <a:solidFill>
                  <a:srgbClr val="0033CC"/>
                </a:solidFill>
              </a:rPr>
              <a:t>     harm the entrusted person.”  </a:t>
            </a:r>
          </a:p>
          <a:p>
            <a:pPr eaLnBrk="1" hangingPunct="1">
              <a:buFont typeface="Wingdings 2" panose="05020102010507070707" pitchFamily="18" charset="2"/>
              <a:buNone/>
            </a:pPr>
            <a:r>
              <a:rPr lang="en-US" altLang="en-US" sz="1200" smtClean="0">
                <a:solidFill>
                  <a:srgbClr val="0033CC"/>
                </a:solidFill>
              </a:rPr>
              <a:t>(Turnbull, et. al., 6th ed., 2011, p. 153)</a:t>
            </a:r>
          </a:p>
          <a:p>
            <a:pPr eaLnBrk="1" hangingPunct="1"/>
            <a:endParaRPr lang="en-US" altLang="en-US" sz="1200" smtClean="0">
              <a:solidFill>
                <a:srgbClr val="0033CC"/>
              </a:solidFill>
            </a:endParaRPr>
          </a:p>
        </p:txBody>
      </p:sp>
      <p:pic>
        <p:nvPicPr>
          <p:cNvPr id="73733" name="Picture 2" descr="C:\Users\Mariana\AppData\Local\Microsoft\Windows\Temporary Internet Files\Content.IE5\CP8K0IMG\MPj0439455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475" y="1039813"/>
            <a:ext cx="281305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1000"/>
                                        <p:tgtEl>
                                          <p:spTgt spid="21508">
                                            <p:txEl>
                                              <p:pRg st="0" end="0"/>
                                            </p:txEl>
                                          </p:spTgt>
                                        </p:tgtEl>
                                      </p:cBhvr>
                                    </p:animEffect>
                                    <p:anim calcmode="lin" valueType="num">
                                      <p:cBhvr>
                                        <p:cTn id="8" dur="10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fld id="{D338EE7E-4E46-4F29-92DC-369737FD28FF}" type="slidenum">
              <a:rPr lang="en-US" altLang="en-US" sz="1200">
                <a:solidFill>
                  <a:srgbClr val="92A0A2"/>
                </a:solidFill>
              </a:rPr>
              <a:pPr algn="ctr" eaLnBrk="1" hangingPunct="1">
                <a:spcBef>
                  <a:spcPct val="0"/>
                </a:spcBef>
                <a:buFontTx/>
                <a:buNone/>
              </a:pPr>
              <a:t>5</a:t>
            </a:fld>
            <a:endParaRPr lang="en-US" altLang="en-US" sz="1800"/>
          </a:p>
        </p:txBody>
      </p:sp>
      <p:sp>
        <p:nvSpPr>
          <p:cNvPr id="75779" name="Title 5"/>
          <p:cNvSpPr>
            <a:spLocks noGrp="1" noChangeArrowheads="1"/>
          </p:cNvSpPr>
          <p:nvPr>
            <p:ph type="title" idx="4294967295"/>
          </p:nvPr>
        </p:nvSpPr>
        <p:spPr>
          <a:xfrm>
            <a:off x="0" y="457200"/>
            <a:ext cx="8229600" cy="685800"/>
          </a:xfrm>
        </p:spPr>
        <p:txBody>
          <a:bodyPr/>
          <a:lstStyle/>
          <a:p>
            <a:pPr eaLnBrk="1" hangingPunct="1"/>
            <a:r>
              <a:rPr lang="en-US" altLang="zh-CN" sz="1300" b="1" smtClean="0">
                <a:solidFill>
                  <a:srgbClr val="0070C0"/>
                </a:solidFill>
                <a:ea typeface="SimSun" panose="02010600030101010101" pitchFamily="2" charset="-122"/>
              </a:rPr>
              <a:t/>
            </a:r>
            <a:br>
              <a:rPr lang="en-US" altLang="zh-CN" sz="1300" b="1" smtClean="0">
                <a:solidFill>
                  <a:srgbClr val="0070C0"/>
                </a:solidFill>
                <a:ea typeface="SimSun" panose="02010600030101010101" pitchFamily="2" charset="-122"/>
              </a:rPr>
            </a:br>
            <a:r>
              <a:rPr lang="en-US" altLang="zh-CN" sz="1300" smtClean="0">
                <a:solidFill>
                  <a:srgbClr val="7030A0"/>
                </a:solidFill>
                <a:latin typeface="Calibri" panose="020F0502020204030204" pitchFamily="34" charset="0"/>
                <a:ea typeface="SimSun" panose="02010600030101010101" pitchFamily="2" charset="-122"/>
                <a:sym typeface="Calibri" panose="020F0502020204030204" pitchFamily="34" charset="0"/>
              </a:rPr>
              <a:t/>
            </a:r>
            <a:br>
              <a:rPr lang="en-US" altLang="zh-CN" sz="1300" smtClean="0">
                <a:solidFill>
                  <a:srgbClr val="7030A0"/>
                </a:solidFill>
                <a:latin typeface="Calibri" panose="020F0502020204030204" pitchFamily="34" charset="0"/>
                <a:ea typeface="SimSun" panose="02010600030101010101" pitchFamily="2" charset="-122"/>
                <a:sym typeface="Calibri" panose="020F0502020204030204" pitchFamily="34" charset="0"/>
              </a:rPr>
            </a:br>
            <a:endParaRPr lang="en-US" altLang="zh-CN" sz="1300" b="1" smtClean="0">
              <a:solidFill>
                <a:srgbClr val="7030A0"/>
              </a:solidFill>
              <a:latin typeface="Calibri" panose="020F0502020204030204" pitchFamily="34" charset="0"/>
              <a:ea typeface="SimSun" panose="02010600030101010101" pitchFamily="2" charset="-122"/>
              <a:sym typeface="Calibri" panose="020F0502020204030204" pitchFamily="34" charset="0"/>
            </a:endParaRPr>
          </a:p>
        </p:txBody>
      </p:sp>
      <p:sp>
        <p:nvSpPr>
          <p:cNvPr id="75780" name="TextBox 2"/>
          <p:cNvSpPr>
            <a:spLocks noChangeArrowheads="1"/>
          </p:cNvSpPr>
          <p:nvPr/>
        </p:nvSpPr>
        <p:spPr bwMode="auto">
          <a:xfrm>
            <a:off x="361950" y="22225"/>
            <a:ext cx="26543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EE8410"/>
                </a:solidFill>
                <a:latin typeface="Gill Sans MT" panose="020B0502020104020203" pitchFamily="34" charset="0"/>
                <a:sym typeface="Gill Sans MT" panose="020B0502020104020203" pitchFamily="34" charset="0"/>
              </a:rPr>
              <a:t/>
            </a:r>
            <a:br>
              <a:rPr lang="en-US" altLang="en-US" sz="2800">
                <a:solidFill>
                  <a:srgbClr val="EE8410"/>
                </a:solidFill>
                <a:latin typeface="Gill Sans MT" panose="020B0502020104020203" pitchFamily="34" charset="0"/>
                <a:sym typeface="Gill Sans MT" panose="020B0502020104020203" pitchFamily="34" charset="0"/>
              </a:rPr>
            </a:br>
            <a:endParaRPr lang="en-US" altLang="en-US" sz="2800">
              <a:solidFill>
                <a:srgbClr val="EE8410"/>
              </a:solidFill>
              <a:latin typeface="Gill Sans MT" panose="020B0502020104020203" pitchFamily="34" charset="0"/>
              <a:sym typeface="Gill Sans MT" panose="020B0502020104020203" pitchFamily="34" charset="0"/>
            </a:endParaRPr>
          </a:p>
          <a:p>
            <a:pPr eaLnBrk="1" hangingPunct="1">
              <a:spcBef>
                <a:spcPct val="0"/>
              </a:spcBef>
              <a:buFontTx/>
              <a:buNone/>
            </a:pPr>
            <a:endParaRPr lang="en-US" altLang="en-US" sz="2800">
              <a:solidFill>
                <a:srgbClr val="000000"/>
              </a:solidFill>
              <a:latin typeface="Gill Sans MT" panose="020B0502020104020203" pitchFamily="34" charset="0"/>
              <a:sym typeface="Gill Sans MT" panose="020B0502020104020203" pitchFamily="34" charset="0"/>
            </a:endParaRPr>
          </a:p>
        </p:txBody>
      </p:sp>
      <p:sp>
        <p:nvSpPr>
          <p:cNvPr id="75781" name="Rectangle 3"/>
          <p:cNvSpPr>
            <a:spLocks noChangeArrowheads="1"/>
          </p:cNvSpPr>
          <p:nvPr/>
        </p:nvSpPr>
        <p:spPr bwMode="auto">
          <a:xfrm>
            <a:off x="1066800" y="136525"/>
            <a:ext cx="7786688"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4000" b="1">
              <a:solidFill>
                <a:srgbClr val="00990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n-US" altLang="en-US" sz="4000" b="1">
                <a:solidFill>
                  <a:srgbClr val="9900CC"/>
                </a:solidFill>
                <a:latin typeface="Meiryo" panose="020B0604030504040204" pitchFamily="34" charset="-128"/>
                <a:ea typeface="Meiryo" panose="020B0604030504040204" pitchFamily="34" charset="-128"/>
                <a:sym typeface="Gill Sans MT" panose="020B0502020104020203" pitchFamily="34" charset="0"/>
              </a:rPr>
              <a:t>TRUST PRACTICES</a:t>
            </a:r>
          </a:p>
          <a:p>
            <a:pPr algn="ctr" eaLnBrk="1" hangingPunct="1">
              <a:spcBef>
                <a:spcPct val="0"/>
              </a:spcBef>
              <a:buFontTx/>
              <a:buNone/>
            </a:pPr>
            <a:endParaRPr lang="en-US" altLang="en-US" sz="4000" b="1" u="sng">
              <a:solidFill>
                <a:srgbClr val="9900CC"/>
              </a:solidFill>
              <a:latin typeface="Meiryo" panose="020B0604030504040204" pitchFamily="34" charset="-128"/>
              <a:ea typeface="Meiryo" panose="020B0604030504040204" pitchFamily="34" charset="-128"/>
              <a:sym typeface="Gill Sans MT" panose="020B0502020104020203" pitchFamily="34" charset="0"/>
            </a:endParaRPr>
          </a:p>
          <a:p>
            <a:pPr algn="ctr" eaLnBrk="1" hangingPunct="1">
              <a:spcBef>
                <a:spcPct val="0"/>
              </a:spcBef>
              <a:buFontTx/>
              <a:buNone/>
            </a:pPr>
            <a:endParaRPr lang="en-US" altLang="en-US" sz="2400" b="1" u="sng">
              <a:solidFill>
                <a:srgbClr val="9900CC"/>
              </a:solidFill>
              <a:latin typeface="Gill Sans MT" panose="020B0502020104020203" pitchFamily="34" charset="0"/>
              <a:sym typeface="Gill Sans MT" panose="020B0502020104020203" pitchFamily="34" charset="0"/>
            </a:endParaRPr>
          </a:p>
          <a:p>
            <a:pPr algn="ctr" eaLnBrk="1" hangingPunct="1">
              <a:spcBef>
                <a:spcPct val="0"/>
              </a:spcBef>
              <a:buFontTx/>
              <a:buNone/>
            </a:pPr>
            <a:endParaRPr lang="en-US" altLang="en-US" sz="2400" b="1" u="sng">
              <a:solidFill>
                <a:srgbClr val="0070C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n-US" altLang="en-US" sz="2400" b="1">
                <a:solidFill>
                  <a:srgbClr val="C00000"/>
                </a:solidFill>
                <a:latin typeface="Gill Sans MT" panose="020B0502020104020203" pitchFamily="34" charset="0"/>
                <a:sym typeface="Gill Sans MT" panose="020B0502020104020203" pitchFamily="34" charset="0"/>
              </a:rPr>
              <a:t>Be Reliable</a:t>
            </a:r>
          </a:p>
          <a:p>
            <a:pPr algn="ctr" eaLnBrk="1" hangingPunct="1">
              <a:spcBef>
                <a:spcPct val="0"/>
              </a:spcBef>
              <a:buFontTx/>
              <a:buNone/>
            </a:pPr>
            <a:endParaRPr lang="en-US" altLang="en-US" sz="2400" b="1">
              <a:solidFill>
                <a:srgbClr val="0070C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n-US" altLang="en-US" sz="2400" b="1">
                <a:solidFill>
                  <a:srgbClr val="00B050"/>
                </a:solidFill>
                <a:latin typeface="Gill Sans MT" panose="020B0502020104020203" pitchFamily="34" charset="0"/>
                <a:sym typeface="Gill Sans MT" panose="020B0502020104020203" pitchFamily="34" charset="0"/>
              </a:rPr>
              <a:t>Use Sound Judgment</a:t>
            </a:r>
          </a:p>
          <a:p>
            <a:pPr algn="ctr" eaLnBrk="1" hangingPunct="1">
              <a:spcBef>
                <a:spcPct val="0"/>
              </a:spcBef>
              <a:buFontTx/>
              <a:buNone/>
            </a:pPr>
            <a:endParaRPr lang="en-US" altLang="en-US" sz="2400" b="1">
              <a:solidFill>
                <a:srgbClr val="0070C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n-US" altLang="en-US" sz="2400" b="1">
                <a:solidFill>
                  <a:srgbClr val="0070C0"/>
                </a:solidFill>
                <a:latin typeface="Gill Sans MT" panose="020B0502020104020203" pitchFamily="34" charset="0"/>
                <a:sym typeface="Gill Sans MT" panose="020B0502020104020203" pitchFamily="34" charset="0"/>
              </a:rPr>
              <a:t>Maintain Confidentiality</a:t>
            </a:r>
          </a:p>
          <a:p>
            <a:pPr eaLnBrk="1" hangingPunct="1">
              <a:spcBef>
                <a:spcPct val="0"/>
              </a:spcBef>
              <a:buFontTx/>
              <a:buNone/>
            </a:pPr>
            <a:endParaRPr lang="en-US" altLang="en-US" sz="2400" b="1">
              <a:solidFill>
                <a:srgbClr val="0070C0"/>
              </a:solidFill>
              <a:latin typeface="Gill Sans MT" panose="020B0502020104020203" pitchFamily="34" charset="0"/>
              <a:sym typeface="Gill Sans MT" panose="020B0502020104020203" pitchFamily="34" charset="0"/>
            </a:endParaRPr>
          </a:p>
          <a:p>
            <a:pPr algn="ctr" eaLnBrk="1" hangingPunct="1">
              <a:spcBef>
                <a:spcPct val="0"/>
              </a:spcBef>
              <a:buFontTx/>
              <a:buNone/>
            </a:pPr>
            <a:r>
              <a:rPr lang="en-US" altLang="en-US" sz="2400" b="1">
                <a:solidFill>
                  <a:srgbClr val="FF9900"/>
                </a:solidFill>
                <a:latin typeface="Gill Sans MT" panose="020B0502020104020203" pitchFamily="34" charset="0"/>
                <a:sym typeface="Gill Sans MT" panose="020B0502020104020203" pitchFamily="34" charset="0"/>
              </a:rPr>
              <a:t>Trust Yourself</a:t>
            </a:r>
          </a:p>
          <a:p>
            <a:pPr eaLnBrk="1" hangingPunct="1">
              <a:spcBef>
                <a:spcPct val="0"/>
              </a:spcBef>
              <a:buFontTx/>
              <a:buNone/>
            </a:pPr>
            <a:endParaRPr lang="en-US" altLang="en-US" sz="2800">
              <a:solidFill>
                <a:srgbClr val="000000"/>
              </a:solidFill>
              <a:latin typeface="Gill Sans MT" panose="020B0502020104020203" pitchFamily="34" charset="0"/>
              <a:sym typeface="Gill Sans MT" panose="020B0502020104020203" pitchFamily="34" charset="0"/>
            </a:endParaRPr>
          </a:p>
        </p:txBody>
      </p:sp>
      <p:cxnSp>
        <p:nvCxnSpPr>
          <p:cNvPr id="75782" name="Straight Connector 2"/>
          <p:cNvCxnSpPr>
            <a:cxnSpLocks noChangeShapeType="1"/>
          </p:cNvCxnSpPr>
          <p:nvPr/>
        </p:nvCxnSpPr>
        <p:spPr bwMode="auto">
          <a:xfrm flipH="1">
            <a:off x="1689100" y="1463675"/>
            <a:ext cx="3170238" cy="42687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83" name="Straight Connector 6"/>
          <p:cNvCxnSpPr>
            <a:cxnSpLocks noChangeShapeType="1"/>
          </p:cNvCxnSpPr>
          <p:nvPr/>
        </p:nvCxnSpPr>
        <p:spPr bwMode="auto">
          <a:xfrm>
            <a:off x="4859338" y="1463675"/>
            <a:ext cx="3441700" cy="42687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84" name="Straight Connector 9"/>
          <p:cNvCxnSpPr>
            <a:cxnSpLocks noChangeShapeType="1"/>
          </p:cNvCxnSpPr>
          <p:nvPr/>
        </p:nvCxnSpPr>
        <p:spPr bwMode="auto">
          <a:xfrm>
            <a:off x="1689100" y="5759450"/>
            <a:ext cx="66119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0"/>
            <a:ext cx="9144000" cy="1143000"/>
          </a:xfrm>
        </p:spPr>
        <p:txBody>
          <a:bodyPr/>
          <a:lstStyle/>
          <a:p>
            <a:pPr eaLnBrk="1" hangingPunct="1"/>
            <a:r>
              <a:rPr lang="en-US" altLang="zh-CN" sz="3200" smtClean="0">
                <a:ea typeface="SimSun" panose="02010600030101010101" pitchFamily="2" charset="-122"/>
              </a:rPr>
              <a:t/>
            </a:r>
            <a:br>
              <a:rPr lang="en-US" altLang="zh-CN" sz="3200" smtClean="0">
                <a:ea typeface="SimSun" panose="02010600030101010101" pitchFamily="2" charset="-122"/>
              </a:rPr>
            </a:br>
            <a:endParaRPr lang="en-US" altLang="zh-CN" sz="3200" b="1" smtClean="0">
              <a:ea typeface="SimSun" panose="02010600030101010101" pitchFamily="2" charset="-122"/>
            </a:endParaRPr>
          </a:p>
        </p:txBody>
      </p:sp>
      <p:sp>
        <p:nvSpPr>
          <p:cNvPr id="77827" name="Text Box 6"/>
          <p:cNvSpPr>
            <a:spLocks noChangeArrowheads="1"/>
          </p:cNvSpPr>
          <p:nvPr/>
        </p:nvSpPr>
        <p:spPr bwMode="auto">
          <a:xfrm>
            <a:off x="1212850" y="25908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tx2"/>
                </a:solidFill>
                <a:latin typeface="Times New Roman" panose="02020603050405020304" pitchFamily="18" charset="0"/>
                <a:sym typeface="Times New Roman" panose="02020603050405020304" pitchFamily="18" charset="0"/>
              </a:rPr>
              <a:t>Distrust</a:t>
            </a:r>
            <a:r>
              <a:rPr lang="en-US" altLang="en-US" sz="2000" b="1">
                <a:solidFill>
                  <a:schemeClr val="tx2"/>
                </a:solidFill>
                <a:latin typeface="Times New Roman" panose="02020603050405020304" pitchFamily="18" charset="0"/>
                <a:sym typeface="Times New Roman" panose="02020603050405020304" pitchFamily="18" charset="0"/>
              </a:rPr>
              <a:t> </a:t>
            </a:r>
          </a:p>
          <a:p>
            <a:pPr algn="ctr" eaLnBrk="1" hangingPunct="1">
              <a:spcBef>
                <a:spcPct val="0"/>
              </a:spcBef>
              <a:buFontTx/>
              <a:buNone/>
            </a:pPr>
            <a:endParaRPr lang="en-US" altLang="en-US" sz="2000">
              <a:solidFill>
                <a:srgbClr val="000000"/>
              </a:solidFill>
              <a:latin typeface="Times New Roman" panose="02020603050405020304" pitchFamily="18" charset="0"/>
              <a:sym typeface="Times New Roman" panose="02020603050405020304" pitchFamily="18" charset="0"/>
            </a:endParaRPr>
          </a:p>
        </p:txBody>
      </p:sp>
      <p:sp>
        <p:nvSpPr>
          <p:cNvPr id="77828" name="Text Box 7"/>
          <p:cNvSpPr>
            <a:spLocks noChangeArrowheads="1"/>
          </p:cNvSpPr>
          <p:nvPr/>
        </p:nvSpPr>
        <p:spPr bwMode="auto">
          <a:xfrm>
            <a:off x="6459538" y="2514600"/>
            <a:ext cx="2103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tx2"/>
                </a:solidFill>
                <a:latin typeface="Times New Roman" panose="02020603050405020304" pitchFamily="18" charset="0"/>
                <a:sym typeface="Times New Roman" panose="02020603050405020304" pitchFamily="18" charset="0"/>
              </a:rPr>
              <a:t>Unconditional </a:t>
            </a:r>
          </a:p>
          <a:p>
            <a:pPr algn="ctr" eaLnBrk="1" hangingPunct="1">
              <a:spcBef>
                <a:spcPct val="0"/>
              </a:spcBef>
              <a:buFontTx/>
              <a:buNone/>
            </a:pPr>
            <a:r>
              <a:rPr lang="en-US" altLang="en-US" sz="2400" b="1">
                <a:solidFill>
                  <a:schemeClr val="tx2"/>
                </a:solidFill>
                <a:latin typeface="Times New Roman" panose="02020603050405020304" pitchFamily="18" charset="0"/>
                <a:sym typeface="Times New Roman" panose="02020603050405020304" pitchFamily="18" charset="0"/>
              </a:rPr>
              <a:t>Trust</a:t>
            </a:r>
            <a:endParaRPr lang="en-US" altLang="en-US" sz="2400"/>
          </a:p>
        </p:txBody>
      </p:sp>
      <p:sp>
        <p:nvSpPr>
          <p:cNvPr id="77829" name="Text Box 11"/>
          <p:cNvSpPr>
            <a:spLocks noChangeArrowheads="1"/>
          </p:cNvSpPr>
          <p:nvPr/>
        </p:nvSpPr>
        <p:spPr bwMode="auto">
          <a:xfrm>
            <a:off x="3803650" y="2514600"/>
            <a:ext cx="17240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tx2"/>
                </a:solidFill>
                <a:latin typeface="Times New Roman" panose="02020603050405020304" pitchFamily="18" charset="0"/>
                <a:sym typeface="Times New Roman" panose="02020603050405020304" pitchFamily="18" charset="0"/>
              </a:rPr>
              <a:t>Conditional</a:t>
            </a:r>
          </a:p>
          <a:p>
            <a:pPr algn="ctr" eaLnBrk="1" hangingPunct="1">
              <a:spcBef>
                <a:spcPct val="0"/>
              </a:spcBef>
              <a:buFontTx/>
              <a:buNone/>
            </a:pPr>
            <a:r>
              <a:rPr lang="en-US" altLang="en-US" sz="2400" b="1">
                <a:solidFill>
                  <a:schemeClr val="tx2"/>
                </a:solidFill>
                <a:latin typeface="Times New Roman" panose="02020603050405020304" pitchFamily="18" charset="0"/>
                <a:sym typeface="Times New Roman" panose="02020603050405020304" pitchFamily="18" charset="0"/>
              </a:rPr>
              <a:t>Trust</a:t>
            </a:r>
          </a:p>
          <a:p>
            <a:pPr algn="ctr" eaLnBrk="1" hangingPunct="1">
              <a:spcBef>
                <a:spcPct val="0"/>
              </a:spcBef>
              <a:buFontTx/>
              <a:buNone/>
            </a:pPr>
            <a:endParaRPr lang="en-US" altLang="en-US" sz="2400">
              <a:solidFill>
                <a:schemeClr val="tx2"/>
              </a:solidFill>
              <a:latin typeface="Times New Roman" panose="02020603050405020304" pitchFamily="18" charset="0"/>
              <a:sym typeface="Times New Roman" panose="02020603050405020304" pitchFamily="18" charset="0"/>
            </a:endParaRPr>
          </a:p>
        </p:txBody>
      </p:sp>
      <p:sp>
        <p:nvSpPr>
          <p:cNvPr id="77830" name="Left-Right Arrow 6"/>
          <p:cNvSpPr>
            <a:spLocks noChangeArrowheads="1"/>
          </p:cNvSpPr>
          <p:nvPr/>
        </p:nvSpPr>
        <p:spPr bwMode="auto">
          <a:xfrm>
            <a:off x="1279525" y="1905000"/>
            <a:ext cx="7112000" cy="533400"/>
          </a:xfrm>
          <a:prstGeom prst="leftRightArrow">
            <a:avLst>
              <a:gd name="adj1" fmla="val 50000"/>
              <a:gd name="adj2" fmla="val 53642"/>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latin typeface="Times New Roman" panose="02020603050405020304" pitchFamily="18" charset="0"/>
              <a:sym typeface="Century Gothic" panose="020B0502020202020204" pitchFamily="34" charset="0"/>
            </a:endParaRPr>
          </a:p>
        </p:txBody>
      </p:sp>
      <p:sp>
        <p:nvSpPr>
          <p:cNvPr id="77831" name="Rounded Rectangle 8"/>
          <p:cNvSpPr>
            <a:spLocks noChangeArrowheads="1"/>
          </p:cNvSpPr>
          <p:nvPr/>
        </p:nvSpPr>
        <p:spPr bwMode="auto">
          <a:xfrm>
            <a:off x="603250" y="4572000"/>
            <a:ext cx="2317750" cy="1947863"/>
          </a:xfrm>
          <a:prstGeom prst="roundRect">
            <a:avLst>
              <a:gd name="adj" fmla="val 16667"/>
            </a:avLst>
          </a:prstGeom>
          <a:solidFill>
            <a:srgbClr val="99FF66"/>
          </a:solidFill>
          <a:ln w="9525">
            <a:solidFill>
              <a:schemeClr val="tx1"/>
            </a:solidFill>
            <a:round/>
            <a:headEnd/>
            <a:tailEnd/>
          </a:ln>
        </p:spPr>
        <p:txBody>
          <a:bodyPr lIns="90170" tIns="46990" rIns="90170" bIns="4699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2" algn="ctr" eaLnBrk="1" hangingPunct="1">
              <a:lnSpc>
                <a:spcPct val="0"/>
              </a:lnSpc>
              <a:spcBef>
                <a:spcPct val="0"/>
              </a:spcBef>
              <a:buFontTx/>
              <a:buNone/>
            </a:pPr>
            <a:endParaRPr lang="en-US" altLang="en-US" sz="1400">
              <a:latin typeface="Meiryo" panose="020B0604030504040204" pitchFamily="34" charset="-128"/>
              <a:ea typeface="Meiryo" panose="020B0604030504040204" pitchFamily="34" charset="-128"/>
              <a:sym typeface="Times New Roman" panose="02020603050405020304" pitchFamily="18" charset="0"/>
            </a:endParaRPr>
          </a:p>
          <a:p>
            <a:pPr marL="0" lvl="2" algn="ctr" eaLnBrk="1" hangingPunct="1">
              <a:lnSpc>
                <a:spcPct val="110000"/>
              </a:lnSpc>
              <a:spcBef>
                <a:spcPct val="0"/>
              </a:spcBef>
              <a:buFontTx/>
              <a:buNone/>
            </a:pPr>
            <a:r>
              <a:rPr lang="en-US" altLang="en-US" sz="1600">
                <a:latin typeface="Meiryo" panose="020B0604030504040204" pitchFamily="34" charset="-128"/>
                <a:ea typeface="Meiryo" panose="020B0604030504040204" pitchFamily="34" charset="-128"/>
                <a:sym typeface="Times New Roman" panose="02020603050405020304" pitchFamily="18" charset="0"/>
              </a:rPr>
              <a:t>“lack of confidence in the reliability, judgment, word, and actions of another”</a:t>
            </a:r>
          </a:p>
          <a:p>
            <a:pPr marL="0" lvl="2" algn="ctr" eaLnBrk="1" hangingPunct="1">
              <a:spcBef>
                <a:spcPct val="0"/>
              </a:spcBef>
              <a:buFontTx/>
              <a:buNone/>
            </a:pPr>
            <a:endParaRPr lang="en-US" altLang="en-US" sz="1800">
              <a:solidFill>
                <a:srgbClr val="4A6300"/>
              </a:solidFill>
              <a:latin typeface="Meiryo" panose="020B0604030504040204" pitchFamily="34" charset="-128"/>
              <a:ea typeface="Meiryo" panose="020B0604030504040204" pitchFamily="34" charset="-128"/>
              <a:sym typeface="Times New Roman" panose="02020603050405020304" pitchFamily="18" charset="0"/>
            </a:endParaRPr>
          </a:p>
        </p:txBody>
      </p:sp>
      <p:sp>
        <p:nvSpPr>
          <p:cNvPr id="77832" name="Rounded Rectangle 9"/>
          <p:cNvSpPr>
            <a:spLocks noChangeArrowheads="1"/>
          </p:cNvSpPr>
          <p:nvPr/>
        </p:nvSpPr>
        <p:spPr bwMode="auto">
          <a:xfrm>
            <a:off x="3498850" y="4572000"/>
            <a:ext cx="2382838" cy="1947863"/>
          </a:xfrm>
          <a:prstGeom prst="roundRect">
            <a:avLst>
              <a:gd name="adj" fmla="val 16667"/>
            </a:avLst>
          </a:prstGeom>
          <a:solidFill>
            <a:srgbClr val="99FF66">
              <a:alpha val="81175"/>
            </a:srgbClr>
          </a:solidFill>
          <a:ln w="9525">
            <a:solidFill>
              <a:schemeClr val="tx1"/>
            </a:solidFill>
            <a:round/>
            <a:headEnd/>
            <a:tailEnd/>
          </a:ln>
        </p:spPr>
        <p:txBody>
          <a:bodyPr lIns="90170" tIns="46990" rIns="90170" bIns="4699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2" algn="ctr" eaLnBrk="1" hangingPunct="1">
              <a:lnSpc>
                <a:spcPct val="110000"/>
              </a:lnSpc>
              <a:spcBef>
                <a:spcPct val="0"/>
              </a:spcBef>
              <a:buFontTx/>
              <a:buNone/>
            </a:pPr>
            <a:r>
              <a:rPr lang="en-US" altLang="en-US" sz="1600">
                <a:latin typeface="Meiryo" panose="020B0604030504040204" pitchFamily="34" charset="-128"/>
                <a:ea typeface="Meiryo" panose="020B0604030504040204" pitchFamily="34" charset="-128"/>
                <a:sym typeface="Times New Roman" panose="02020603050405020304" pitchFamily="18" charset="0"/>
              </a:rPr>
              <a:t>“courtship” phase: professionals and families generally assume each other is trustworthy</a:t>
            </a:r>
          </a:p>
          <a:p>
            <a:pPr algn="ctr" eaLnBrk="1" hangingPunct="1">
              <a:lnSpc>
                <a:spcPct val="120000"/>
              </a:lnSpc>
              <a:spcBef>
                <a:spcPct val="0"/>
              </a:spcBef>
              <a:buFontTx/>
              <a:buNone/>
            </a:pPr>
            <a:endParaRPr lang="en-US" altLang="en-US" sz="1800">
              <a:solidFill>
                <a:srgbClr val="4A6300"/>
              </a:solidFill>
              <a:latin typeface="Meiryo" panose="020B0604030504040204" pitchFamily="34" charset="-128"/>
              <a:ea typeface="Meiryo" panose="020B0604030504040204" pitchFamily="34" charset="-128"/>
              <a:sym typeface="Times New Roman" panose="02020603050405020304" pitchFamily="18" charset="0"/>
            </a:endParaRPr>
          </a:p>
        </p:txBody>
      </p:sp>
      <p:sp>
        <p:nvSpPr>
          <p:cNvPr id="77833" name="Rounded Rectangle 10"/>
          <p:cNvSpPr>
            <a:spLocks noChangeArrowheads="1"/>
          </p:cNvSpPr>
          <p:nvPr/>
        </p:nvSpPr>
        <p:spPr bwMode="auto">
          <a:xfrm>
            <a:off x="6403975" y="4573588"/>
            <a:ext cx="2368550" cy="1946275"/>
          </a:xfrm>
          <a:prstGeom prst="roundRect">
            <a:avLst>
              <a:gd name="adj" fmla="val 16667"/>
            </a:avLst>
          </a:prstGeom>
          <a:solidFill>
            <a:srgbClr val="99FF66">
              <a:alpha val="81175"/>
            </a:srgbClr>
          </a:solidFill>
          <a:ln w="9525">
            <a:solidFill>
              <a:schemeClr val="tx1"/>
            </a:solidFill>
            <a:round/>
            <a:headEnd/>
            <a:tailEnd/>
          </a:ln>
        </p:spPr>
        <p:txBody>
          <a:bodyPr lIns="90170" tIns="46990" rIns="90170" bIns="4699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2" algn="ctr" eaLnBrk="1" hangingPunct="1">
              <a:lnSpc>
                <a:spcPct val="120000"/>
              </a:lnSpc>
              <a:spcBef>
                <a:spcPct val="0"/>
              </a:spcBef>
              <a:buFontTx/>
              <a:buNone/>
            </a:pPr>
            <a:r>
              <a:rPr lang="en-US" altLang="en-US" sz="1600">
                <a:latin typeface="Meiryo" panose="020B0604030504040204" pitchFamily="34" charset="-128"/>
                <a:ea typeface="Meiryo" panose="020B0604030504040204" pitchFamily="34" charset="-128"/>
                <a:sym typeface="Times New Roman" panose="02020603050405020304" pitchFamily="18" charset="0"/>
              </a:rPr>
              <a:t>“optimal” phase: partners feel safe about being open and vulnerable</a:t>
            </a:r>
          </a:p>
          <a:p>
            <a:pPr algn="ctr" eaLnBrk="1" hangingPunct="1">
              <a:spcBef>
                <a:spcPct val="0"/>
              </a:spcBef>
              <a:buFontTx/>
              <a:buNone/>
            </a:pPr>
            <a:endParaRPr lang="en-US" altLang="en-US" sz="2000">
              <a:solidFill>
                <a:srgbClr val="4A6300"/>
              </a:solidFill>
              <a:latin typeface="Meiryo" panose="020B0604030504040204" pitchFamily="34" charset="-128"/>
              <a:ea typeface="Meiryo" panose="020B0604030504040204" pitchFamily="34" charset="-128"/>
              <a:sym typeface="Times New Roman" panose="02020603050405020304" pitchFamily="18" charset="0"/>
            </a:endParaRPr>
          </a:p>
        </p:txBody>
      </p:sp>
      <p:sp>
        <p:nvSpPr>
          <p:cNvPr id="77834" name="Down Arrow 11"/>
          <p:cNvSpPr>
            <a:spLocks noChangeArrowheads="1"/>
          </p:cNvSpPr>
          <p:nvPr/>
        </p:nvSpPr>
        <p:spPr bwMode="auto">
          <a:xfrm>
            <a:off x="1600200" y="3367088"/>
            <a:ext cx="304800" cy="927100"/>
          </a:xfrm>
          <a:prstGeom prst="downArrow">
            <a:avLst>
              <a:gd name="adj1" fmla="val 50000"/>
              <a:gd name="adj2" fmla="val 40556"/>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latin typeface="Times New Roman" panose="02020603050405020304" pitchFamily="18" charset="0"/>
              <a:sym typeface="Century Gothic" panose="020B0502020202020204" pitchFamily="34" charset="0"/>
            </a:endParaRPr>
          </a:p>
        </p:txBody>
      </p:sp>
      <p:sp>
        <p:nvSpPr>
          <p:cNvPr id="77835" name="Down Arrow 12"/>
          <p:cNvSpPr>
            <a:spLocks noChangeArrowheads="1"/>
          </p:cNvSpPr>
          <p:nvPr/>
        </p:nvSpPr>
        <p:spPr bwMode="auto">
          <a:xfrm>
            <a:off x="4541838" y="3341688"/>
            <a:ext cx="304800" cy="925512"/>
          </a:xfrm>
          <a:prstGeom prst="downArrow">
            <a:avLst>
              <a:gd name="adj1" fmla="val 50000"/>
              <a:gd name="adj2" fmla="val 4671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latin typeface="Times New Roman" panose="02020603050405020304" pitchFamily="18" charset="0"/>
              <a:sym typeface="Century Gothic" panose="020B0502020202020204" pitchFamily="34" charset="0"/>
            </a:endParaRPr>
          </a:p>
        </p:txBody>
      </p:sp>
      <p:sp>
        <p:nvSpPr>
          <p:cNvPr id="77836" name="Down Arrow 13"/>
          <p:cNvSpPr>
            <a:spLocks noChangeArrowheads="1"/>
          </p:cNvSpPr>
          <p:nvPr/>
        </p:nvSpPr>
        <p:spPr bwMode="auto">
          <a:xfrm>
            <a:off x="7413625" y="3352800"/>
            <a:ext cx="304800" cy="914400"/>
          </a:xfrm>
          <a:prstGeom prst="downArrow">
            <a:avLst>
              <a:gd name="adj1" fmla="val 50000"/>
              <a:gd name="adj2" fmla="val 5000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latin typeface="Times New Roman" panose="02020603050405020304" pitchFamily="18" charset="0"/>
              <a:sym typeface="Century Gothic" panose="020B0502020202020204" pitchFamily="34" charset="0"/>
            </a:endParaRPr>
          </a:p>
        </p:txBody>
      </p:sp>
      <p:sp>
        <p:nvSpPr>
          <p:cNvPr id="77837" name="TextBox 13"/>
          <p:cNvSpPr>
            <a:spLocks noChangeArrowheads="1"/>
          </p:cNvSpPr>
          <p:nvPr/>
        </p:nvSpPr>
        <p:spPr bwMode="auto">
          <a:xfrm>
            <a:off x="0" y="669925"/>
            <a:ext cx="9102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b="1">
                <a:solidFill>
                  <a:srgbClr val="33CC33"/>
                </a:solidFill>
                <a:latin typeface="Times New Roman" panose="02020603050405020304" pitchFamily="18" charset="0"/>
                <a:sym typeface="Times New Roman" panose="02020603050405020304" pitchFamily="18" charset="0"/>
              </a:rPr>
              <a:t>Continuum of Trust</a:t>
            </a:r>
          </a:p>
          <a:p>
            <a:pPr algn="ctr" eaLnBrk="1" hangingPunct="1">
              <a:spcBef>
                <a:spcPct val="0"/>
              </a:spcBef>
              <a:buFontTx/>
              <a:buNone/>
            </a:pPr>
            <a:endParaRPr lang="en-US" altLang="en-US" sz="4000">
              <a:solidFill>
                <a:srgbClr val="DFF7AD"/>
              </a:solidFill>
              <a:latin typeface="Times New Roman" panose="02020603050405020304" pitchFamily="18" charset="0"/>
              <a:sym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pic>
        <p:nvPicPr>
          <p:cNvPr id="79874" name="Picture 5" descr="Figure 7-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4138" y="185738"/>
            <a:ext cx="8975725" cy="6518275"/>
          </a:xfrm>
          <a:solidFill>
            <a:schemeClr val="bg1"/>
          </a:solidFill>
        </p:spPr>
      </p:pic>
      <p:sp>
        <p:nvSpPr>
          <p:cNvPr id="79875" name="Text Box 3"/>
          <p:cNvSpPr txBox="1">
            <a:spLocks noChangeArrowheads="1"/>
          </p:cNvSpPr>
          <p:nvPr/>
        </p:nvSpPr>
        <p:spPr bwMode="auto">
          <a:xfrm>
            <a:off x="4314825" y="4732338"/>
            <a:ext cx="180975" cy="587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b="1">
              <a:solidFill>
                <a:srgbClr val="000000"/>
              </a:solidFill>
              <a:latin typeface="Meiryo" panose="020B0604030504040204" pitchFamily="34" charset="-128"/>
              <a:ea typeface="Meiryo" panose="020B0604030504040204" pitchFamily="34" charset="-128"/>
            </a:endParaRPr>
          </a:p>
        </p:txBody>
      </p:sp>
      <p:sp>
        <p:nvSpPr>
          <p:cNvPr id="79876" name="Text Box 4"/>
          <p:cNvSpPr txBox="1">
            <a:spLocks noChangeArrowheads="1"/>
          </p:cNvSpPr>
          <p:nvPr/>
        </p:nvSpPr>
        <p:spPr bwMode="auto">
          <a:xfrm>
            <a:off x="2928938" y="5797550"/>
            <a:ext cx="25860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1">
                <a:solidFill>
                  <a:srgbClr val="000000"/>
                </a:solidFill>
                <a:latin typeface="Times New Roman" panose="02020603050405020304" pitchFamily="18" charset="0"/>
                <a:sym typeface="Century Gothic" panose="020B0502020202020204" pitchFamily="34" charset="0"/>
              </a:rPr>
              <a:t>Turnbull et al</a:t>
            </a:r>
            <a:r>
              <a:rPr lang="en-US" altLang="en-US" sz="1000" b="1">
                <a:solidFill>
                  <a:srgbClr val="000000"/>
                </a:solidFill>
                <a:sym typeface="Times New Roman" panose="02020603050405020304" pitchFamily="18" charset="0"/>
              </a:rPr>
              <a:t>.</a:t>
            </a:r>
            <a:r>
              <a:rPr lang="en-US" altLang="en-US" sz="1000" b="1">
                <a:solidFill>
                  <a:srgbClr val="000000"/>
                </a:solidFill>
                <a:latin typeface="Times New Roman" panose="02020603050405020304" pitchFamily="18" charset="0"/>
                <a:sym typeface="Century Gothic" panose="020B0502020202020204" pitchFamily="34" charset="0"/>
              </a:rPr>
              <a:t/>
            </a:r>
            <a:br>
              <a:rPr lang="en-US" altLang="en-US" sz="1000" b="1">
                <a:solidFill>
                  <a:srgbClr val="000000"/>
                </a:solidFill>
                <a:latin typeface="Times New Roman" panose="02020603050405020304" pitchFamily="18" charset="0"/>
                <a:sym typeface="Century Gothic" panose="020B0502020202020204" pitchFamily="34" charset="0"/>
              </a:rPr>
            </a:br>
            <a:r>
              <a:rPr lang="en-US" altLang="en-US" sz="1000" i="1">
                <a:solidFill>
                  <a:srgbClr val="000000"/>
                </a:solidFill>
                <a:latin typeface="Times New Roman" panose="02020603050405020304" pitchFamily="18" charset="0"/>
                <a:sym typeface="Century Gothic" panose="020B0502020202020204" pitchFamily="34" charset="0"/>
              </a:rPr>
              <a:t>Families, Professionals, and Exceptionality, 2e</a:t>
            </a:r>
            <a:br>
              <a:rPr lang="en-US" altLang="en-US" sz="1000" i="1">
                <a:solidFill>
                  <a:srgbClr val="000000"/>
                </a:solidFill>
                <a:latin typeface="Times New Roman" panose="02020603050405020304" pitchFamily="18" charset="0"/>
                <a:sym typeface="Century Gothic" panose="020B0502020202020204" pitchFamily="34" charset="0"/>
              </a:rPr>
            </a:br>
            <a:r>
              <a:rPr lang="en-US" altLang="en-US" sz="1000">
                <a:solidFill>
                  <a:srgbClr val="000000"/>
                </a:solidFill>
                <a:latin typeface="Times New Roman" panose="02020603050405020304" pitchFamily="18" charset="0"/>
                <a:sym typeface="Century Gothic" panose="020B0502020202020204" pitchFamily="34" charset="0"/>
              </a:rPr>
              <a:t>Copyright ©2006 by Pearson Education, Inc.</a:t>
            </a:r>
            <a:br>
              <a:rPr lang="en-US" altLang="en-US" sz="1000">
                <a:solidFill>
                  <a:srgbClr val="000000"/>
                </a:solidFill>
                <a:latin typeface="Times New Roman" panose="02020603050405020304" pitchFamily="18" charset="0"/>
                <a:sym typeface="Century Gothic" panose="020B0502020202020204" pitchFamily="34" charset="0"/>
              </a:rPr>
            </a:br>
            <a:r>
              <a:rPr lang="en-US" altLang="en-US" sz="1000">
                <a:solidFill>
                  <a:srgbClr val="000000"/>
                </a:solidFill>
                <a:latin typeface="Times New Roman" panose="02020603050405020304" pitchFamily="18" charset="0"/>
                <a:sym typeface="Century Gothic" panose="020B0502020202020204" pitchFamily="34" charset="0"/>
              </a:rPr>
              <a:t>Upper Saddle River, New Jersey 07458</a:t>
            </a:r>
            <a:br>
              <a:rPr lang="en-US" altLang="en-US" sz="1000">
                <a:solidFill>
                  <a:srgbClr val="000000"/>
                </a:solidFill>
                <a:latin typeface="Times New Roman" panose="02020603050405020304" pitchFamily="18" charset="0"/>
                <a:sym typeface="Century Gothic" panose="020B0502020202020204" pitchFamily="34" charset="0"/>
              </a:rPr>
            </a:br>
            <a:r>
              <a:rPr lang="en-US" altLang="en-US" sz="1000">
                <a:solidFill>
                  <a:srgbClr val="000000"/>
                </a:solidFill>
                <a:latin typeface="Times New Roman" panose="02020603050405020304" pitchFamily="18" charset="0"/>
                <a:sym typeface="Century Gothic" panose="020B0502020202020204" pitchFamily="34" charset="0"/>
              </a:rPr>
              <a:t>All rights reserved.</a:t>
            </a:r>
            <a:r>
              <a:rPr lang="en-US" altLang="en-US" sz="1000" i="1">
                <a:solidFill>
                  <a:srgbClr val="000000"/>
                </a:solidFill>
                <a:latin typeface="Times New Roman" panose="02020603050405020304" pitchFamily="18" charset="0"/>
                <a:sym typeface="Century Gothic" panose="020B0502020202020204" pitchFamily="34" charset="0"/>
              </a:rPr>
              <a:t> </a:t>
            </a:r>
            <a:endParaRPr lang="en-US" altLang="en-US" sz="1000">
              <a:solidFill>
                <a:srgbClr val="000000"/>
              </a:solidFill>
            </a:endParaRPr>
          </a:p>
        </p:txBody>
      </p:sp>
      <p:sp>
        <p:nvSpPr>
          <p:cNvPr id="79877" name="TextBox 1"/>
          <p:cNvSpPr txBox="1">
            <a:spLocks noChangeArrowheads="1"/>
          </p:cNvSpPr>
          <p:nvPr/>
        </p:nvSpPr>
        <p:spPr bwMode="auto">
          <a:xfrm>
            <a:off x="3235325" y="13017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9878" name="Oval 2"/>
          <p:cNvSpPr>
            <a:spLocks noChangeArrowheads="1"/>
          </p:cNvSpPr>
          <p:nvPr/>
        </p:nvSpPr>
        <p:spPr bwMode="auto">
          <a:xfrm rot="2975803">
            <a:off x="3073400" y="635000"/>
            <a:ext cx="611188" cy="9731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79879" name="Rectangl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638" y="431800"/>
            <a:ext cx="1384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Oval 4"/>
          <p:cNvSpPr>
            <a:spLocks noChangeArrowheads="1"/>
          </p:cNvSpPr>
          <p:nvPr/>
        </p:nvSpPr>
        <p:spPr bwMode="auto">
          <a:xfrm rot="-3179608">
            <a:off x="1046956" y="2278857"/>
            <a:ext cx="2211387" cy="882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9881" name="Oval 8"/>
          <p:cNvSpPr>
            <a:spLocks noChangeArrowheads="1"/>
          </p:cNvSpPr>
          <p:nvPr/>
        </p:nvSpPr>
        <p:spPr bwMode="auto">
          <a:xfrm rot="-4378689">
            <a:off x="-22225" y="4943475"/>
            <a:ext cx="2133600" cy="635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79882" name="Rectangl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624013"/>
            <a:ext cx="194468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Rectangle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113" y="4202113"/>
            <a:ext cx="156527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Oval 7"/>
          <p:cNvSpPr>
            <a:spLocks noChangeArrowheads="1"/>
          </p:cNvSpPr>
          <p:nvPr/>
        </p:nvSpPr>
        <p:spPr bwMode="auto">
          <a:xfrm>
            <a:off x="3984625" y="1301750"/>
            <a:ext cx="587375" cy="4619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9885" name="Oval 16"/>
          <p:cNvSpPr>
            <a:spLocks noChangeArrowheads="1"/>
          </p:cNvSpPr>
          <p:nvPr/>
        </p:nvSpPr>
        <p:spPr bwMode="auto">
          <a:xfrm rot="3610239">
            <a:off x="7027863" y="4987925"/>
            <a:ext cx="1608137" cy="4873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9886" name="Oval 17"/>
          <p:cNvSpPr>
            <a:spLocks noChangeArrowheads="1"/>
          </p:cNvSpPr>
          <p:nvPr/>
        </p:nvSpPr>
        <p:spPr bwMode="auto">
          <a:xfrm rot="2342846">
            <a:off x="4584700" y="927100"/>
            <a:ext cx="1477963" cy="549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79887" name="Rectangl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6513" y="1185863"/>
            <a:ext cx="938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Rectangle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5463" y="149225"/>
            <a:ext cx="19748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9" name="TextBox 1"/>
          <p:cNvSpPr txBox="1">
            <a:spLocks noChangeArrowheads="1"/>
          </p:cNvSpPr>
          <p:nvPr/>
        </p:nvSpPr>
        <p:spPr bwMode="auto">
          <a:xfrm rot="3454183">
            <a:off x="7111207" y="5069681"/>
            <a:ext cx="180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660066"/>
                </a:solidFill>
              </a:rPr>
              <a:t>Advocacy</a:t>
            </a:r>
          </a:p>
        </p:txBody>
      </p:sp>
      <p:sp>
        <p:nvSpPr>
          <p:cNvPr id="79890" name="TextBox 2"/>
          <p:cNvSpPr txBox="1">
            <a:spLocks noChangeArrowheads="1"/>
          </p:cNvSpPr>
          <p:nvPr/>
        </p:nvSpPr>
        <p:spPr bwMode="auto">
          <a:xfrm rot="-2372567">
            <a:off x="6359525" y="2455863"/>
            <a:ext cx="541338" cy="1100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79891" name="TextBox 3"/>
          <p:cNvSpPr txBox="1">
            <a:spLocks noChangeArrowheads="1"/>
          </p:cNvSpPr>
          <p:nvPr/>
        </p:nvSpPr>
        <p:spPr bwMode="auto">
          <a:xfrm rot="2402526">
            <a:off x="5969000" y="2471738"/>
            <a:ext cx="1379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B0F0"/>
                </a:solidFill>
              </a:rPr>
              <a:t>Equality</a:t>
            </a:r>
          </a:p>
        </p:txBody>
      </p:sp>
      <p:sp>
        <p:nvSpPr>
          <p:cNvPr id="2" name="Rectangle 1"/>
          <p:cNvSpPr/>
          <p:nvPr/>
        </p:nvSpPr>
        <p:spPr>
          <a:xfrm>
            <a:off x="1755775" y="3832225"/>
            <a:ext cx="5376863" cy="1816100"/>
          </a:xfrm>
          <a:prstGeom prst="rect">
            <a:avLst/>
          </a:prstGeom>
        </p:spPr>
        <p:txBody>
          <a:bodyPr>
            <a:spAutoFit/>
          </a:bodyPr>
          <a:lstStyle/>
          <a:p>
            <a:pPr marL="347663" indent="-347663" algn="ctr" eaLnBrk="1" hangingPunct="1">
              <a:lnSpc>
                <a:spcPct val="80000"/>
              </a:lnSpc>
              <a:spcBef>
                <a:spcPct val="20000"/>
              </a:spcBef>
              <a:defRPr/>
            </a:pPr>
            <a:r>
              <a:rPr lang="en-US" altLang="en-US" sz="4000" b="1" dirty="0">
                <a:solidFill>
                  <a:srgbClr val="9900CC"/>
                </a:solidFill>
                <a:latin typeface="Calibri Light" panose="020F0302020204030204" pitchFamily="34" charset="0"/>
                <a:ea typeface="+mn-ea"/>
                <a:sym typeface="Calibri Light" panose="020F0302020204030204" pitchFamily="34" charset="0"/>
              </a:rPr>
              <a:t>TRUST </a:t>
            </a:r>
          </a:p>
          <a:p>
            <a:pPr marL="347663" indent="-347663" algn="ctr" eaLnBrk="1" hangingPunct="1">
              <a:lnSpc>
                <a:spcPct val="80000"/>
              </a:lnSpc>
              <a:spcBef>
                <a:spcPct val="20000"/>
              </a:spcBef>
              <a:defRPr/>
            </a:pPr>
            <a:r>
              <a:rPr lang="en-US" altLang="en-US" sz="4000" b="1" dirty="0">
                <a:solidFill>
                  <a:srgbClr val="9900CC"/>
                </a:solidFill>
                <a:latin typeface="Calibri Light" panose="020F0302020204030204" pitchFamily="34" charset="0"/>
                <a:ea typeface="+mn-ea"/>
                <a:sym typeface="Calibri Light" panose="020F0302020204030204" pitchFamily="34" charset="0"/>
              </a:rPr>
              <a:t>as the </a:t>
            </a:r>
          </a:p>
          <a:p>
            <a:pPr marL="347663" indent="-347663" eaLnBrk="1" hangingPunct="1">
              <a:lnSpc>
                <a:spcPct val="80000"/>
              </a:lnSpc>
              <a:spcBef>
                <a:spcPct val="20000"/>
              </a:spcBef>
              <a:defRPr/>
            </a:pPr>
            <a:r>
              <a:rPr lang="en-US" altLang="en-US" sz="4000" b="1" dirty="0">
                <a:solidFill>
                  <a:srgbClr val="9900CC"/>
                </a:solidFill>
                <a:latin typeface="Calibri Light" panose="020F0302020204030204" pitchFamily="34" charset="0"/>
                <a:ea typeface="+mn-ea"/>
                <a:sym typeface="Calibri Light" panose="020F0302020204030204" pitchFamily="34" charset="0"/>
              </a:rPr>
              <a:t>Keystone for Partnerships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9999"/>
          </a:schemeClr>
        </a:solidFill>
        <a:effectLst/>
      </p:bgPr>
    </p:bg>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a:xfrm>
            <a:off x="76200" y="0"/>
            <a:ext cx="8994775" cy="838200"/>
          </a:xfrm>
        </p:spPr>
        <p:txBody>
          <a:bodyPr/>
          <a:lstStyle/>
          <a:p>
            <a:pPr algn="ctr" eaLnBrk="1" hangingPunct="1"/>
            <a:r>
              <a:rPr lang="en-US" altLang="zh-CN" sz="2400" b="1" smtClean="0">
                <a:solidFill>
                  <a:srgbClr val="9900CC"/>
                </a:solidFill>
              </a:rPr>
              <a:t>LINK to STUDENT OUTCOMES</a:t>
            </a:r>
          </a:p>
        </p:txBody>
      </p:sp>
      <p:sp>
        <p:nvSpPr>
          <p:cNvPr id="8192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0000"/>
              </a:lnSpc>
              <a:spcBef>
                <a:spcPct val="0"/>
              </a:spcBef>
              <a:buFontTx/>
              <a:buNone/>
            </a:pPr>
            <a:fld id="{93733EBB-71E9-45C5-A1B0-38D13782C6AB}" type="slidenum">
              <a:rPr lang="en-US" altLang="en-US" sz="1200" smtClean="0">
                <a:solidFill>
                  <a:srgbClr val="898989"/>
                </a:solidFill>
                <a:latin typeface="Arial" panose="020B0604020202020204" pitchFamily="34" charset="0"/>
                <a:ea typeface="Batang" panose="02030600000101010101" pitchFamily="18" charset="-127"/>
                <a:cs typeface="华文中宋" charset="0"/>
              </a:rPr>
              <a:pPr>
                <a:lnSpc>
                  <a:spcPct val="100000"/>
                </a:lnSpc>
                <a:spcBef>
                  <a:spcPct val="0"/>
                </a:spcBef>
                <a:buFontTx/>
                <a:buNone/>
              </a:pPr>
              <a:t>8</a:t>
            </a:fld>
            <a:endParaRPr lang="en-US" altLang="en-US" sz="1800" smtClean="0">
              <a:solidFill>
                <a:srgbClr val="000000"/>
              </a:solidFill>
              <a:latin typeface="Arial" panose="020B0604020202020204" pitchFamily="34" charset="0"/>
              <a:ea typeface="Batang" panose="02030600000101010101" pitchFamily="18" charset="-127"/>
              <a:cs typeface="华文中宋" charset="0"/>
            </a:endParaRPr>
          </a:p>
        </p:txBody>
      </p:sp>
      <p:sp>
        <p:nvSpPr>
          <p:cNvPr id="81924" name="Content Placeholder 2"/>
          <p:cNvSpPr>
            <a:spLocks noGrp="1" noChangeArrowheads="1"/>
          </p:cNvSpPr>
          <p:nvPr>
            <p:ph idx="4294967295"/>
          </p:nvPr>
        </p:nvSpPr>
        <p:spPr>
          <a:xfrm>
            <a:off x="1219200" y="1752600"/>
            <a:ext cx="7924800" cy="4525963"/>
          </a:xfrm>
        </p:spPr>
        <p:txBody>
          <a:bodyPr/>
          <a:lstStyle/>
          <a:p>
            <a:pPr marL="457200" lvl="1" indent="0" eaLnBrk="1" hangingPunct="1">
              <a:buFont typeface="Verdana" panose="020B0604030504040204" pitchFamily="34" charset="0"/>
              <a:buNone/>
            </a:pPr>
            <a:endParaRPr lang="en-US" altLang="zh-CN" smtClean="0"/>
          </a:p>
          <a:p>
            <a:pPr marL="457200" lvl="1" indent="0" eaLnBrk="1" hangingPunct="1">
              <a:buFont typeface="Arial" panose="020B0604020202020204" pitchFamily="34" charset="0"/>
              <a:buNone/>
            </a:pPr>
            <a:endParaRPr lang="en-US" altLang="zh-CN" smtClean="0"/>
          </a:p>
        </p:txBody>
      </p:sp>
      <p:pic>
        <p:nvPicPr>
          <p:cNvPr id="819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81100"/>
            <a:ext cx="6513513"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9999"/>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8"/>
            <a:ext cx="8902700" cy="1143000"/>
          </a:xfrm>
        </p:spPr>
        <p:txBody>
          <a:bodyPr rtlCol="0">
            <a:normAutofit fontScale="90000"/>
          </a:bodyPr>
          <a:lstStyle/>
          <a:p>
            <a:pPr algn="ctr" eaLnBrk="1" fontAlgn="auto" hangingPunct="1">
              <a:spcAft>
                <a:spcPts val="0"/>
              </a:spcAft>
              <a:defRPr/>
            </a:pPr>
            <a:r>
              <a:rPr lang="en-US" dirty="0" smtClean="0">
                <a:ea typeface="+mj-ea"/>
              </a:rPr>
              <a:t/>
            </a:r>
            <a:br>
              <a:rPr lang="en-US" dirty="0" smtClean="0">
                <a:ea typeface="+mj-ea"/>
              </a:rPr>
            </a:br>
            <a:r>
              <a:rPr lang="en-US" dirty="0" smtClean="0">
                <a:ea typeface="+mj-ea"/>
              </a:rPr>
              <a:t/>
            </a:r>
            <a:br>
              <a:rPr lang="en-US" dirty="0" smtClean="0">
                <a:ea typeface="+mj-ea"/>
              </a:rPr>
            </a:br>
            <a:r>
              <a:rPr lang="en-US" dirty="0">
                <a:ea typeface="+mj-ea"/>
              </a:rPr>
              <a:t/>
            </a:r>
            <a:br>
              <a:rPr lang="en-US" dirty="0">
                <a:ea typeface="+mj-ea"/>
              </a:rPr>
            </a:br>
            <a:r>
              <a:rPr lang="en-US" dirty="0" smtClean="0">
                <a:ea typeface="+mj-ea"/>
              </a:rPr>
              <a:t/>
            </a:r>
            <a:br>
              <a:rPr lang="en-US" dirty="0" smtClean="0">
                <a:ea typeface="+mj-ea"/>
              </a:rPr>
            </a:br>
            <a:r>
              <a:rPr lang="en-US" dirty="0" smtClean="0">
                <a:ea typeface="+mj-ea"/>
              </a:rPr>
              <a:t/>
            </a:r>
            <a:br>
              <a:rPr lang="en-US" dirty="0" smtClean="0">
                <a:ea typeface="+mj-ea"/>
              </a:rPr>
            </a:br>
            <a:r>
              <a:rPr lang="en-US" dirty="0" smtClean="0">
                <a:ea typeface="+mj-ea"/>
              </a:rPr>
              <a:t/>
            </a:r>
            <a:br>
              <a:rPr lang="en-US" dirty="0" smtClean="0">
                <a:ea typeface="+mj-ea"/>
              </a:rPr>
            </a:br>
            <a:r>
              <a:rPr lang="en-US" dirty="0">
                <a:ea typeface="+mj-ea"/>
              </a:rPr>
              <a:t/>
            </a:r>
            <a:br>
              <a:rPr lang="en-US" dirty="0">
                <a:ea typeface="+mj-ea"/>
              </a:rPr>
            </a:br>
            <a:r>
              <a:rPr lang="en-US" sz="2700" b="1" dirty="0" smtClean="0">
                <a:solidFill>
                  <a:srgbClr val="9900CC"/>
                </a:solidFill>
                <a:ea typeface="+mj-ea"/>
              </a:rPr>
              <a:t>LINK to CURRENT PRACTICES</a:t>
            </a:r>
            <a:br>
              <a:rPr lang="en-US" sz="2700" b="1" dirty="0" smtClean="0">
                <a:solidFill>
                  <a:srgbClr val="9900CC"/>
                </a:solidFill>
                <a:ea typeface="+mj-ea"/>
              </a:rPr>
            </a:br>
            <a:r>
              <a:rPr lang="en-US" sz="2700" b="1" dirty="0">
                <a:solidFill>
                  <a:srgbClr val="9900CC"/>
                </a:solidFill>
                <a:ea typeface="+mj-ea"/>
              </a:rPr>
              <a:t/>
            </a:r>
            <a:br>
              <a:rPr lang="en-US" sz="2700" b="1" dirty="0">
                <a:solidFill>
                  <a:srgbClr val="9900CC"/>
                </a:solidFill>
                <a:ea typeface="+mj-ea"/>
              </a:rPr>
            </a:br>
            <a:r>
              <a:rPr lang="en-US" sz="3600" dirty="0">
                <a:solidFill>
                  <a:srgbClr val="7030A0"/>
                </a:solidFill>
                <a:ea typeface="+mj-ea"/>
              </a:rPr>
              <a:t/>
            </a:r>
            <a:br>
              <a:rPr lang="en-US" sz="3600" dirty="0">
                <a:solidFill>
                  <a:srgbClr val="7030A0"/>
                </a:solidFill>
                <a:ea typeface="+mj-ea"/>
              </a:rPr>
            </a:br>
            <a:r>
              <a:rPr lang="en-US" sz="3600" dirty="0">
                <a:solidFill>
                  <a:srgbClr val="7030A0"/>
                </a:solidFill>
                <a:ea typeface="+mj-ea"/>
              </a:rPr>
              <a:t/>
            </a:r>
            <a:br>
              <a:rPr lang="en-US" sz="3600" dirty="0">
                <a:solidFill>
                  <a:srgbClr val="7030A0"/>
                </a:solidFill>
                <a:ea typeface="+mj-ea"/>
              </a:rPr>
            </a:br>
            <a:r>
              <a:rPr lang="en-US" sz="3600" dirty="0">
                <a:solidFill>
                  <a:srgbClr val="7030A0"/>
                </a:solidFill>
                <a:ea typeface="+mj-ea"/>
              </a:rPr>
              <a:t/>
            </a:r>
            <a:br>
              <a:rPr lang="en-US" sz="3600" dirty="0">
                <a:solidFill>
                  <a:srgbClr val="7030A0"/>
                </a:solidFill>
                <a:ea typeface="+mj-ea"/>
              </a:rPr>
            </a:br>
            <a:r>
              <a:rPr lang="en-US" sz="3600" dirty="0">
                <a:solidFill>
                  <a:srgbClr val="7030A0"/>
                </a:solidFill>
                <a:ea typeface="+mj-ea"/>
              </a:rPr>
              <a:t/>
            </a:r>
            <a:br>
              <a:rPr lang="en-US" sz="3600" dirty="0">
                <a:solidFill>
                  <a:srgbClr val="7030A0"/>
                </a:solidFill>
                <a:ea typeface="+mj-ea"/>
              </a:rPr>
            </a:br>
            <a:r>
              <a:rPr lang="en-US" sz="3600" dirty="0">
                <a:solidFill>
                  <a:srgbClr val="7030A0"/>
                </a:solidFill>
                <a:ea typeface="+mj-ea"/>
              </a:rPr>
              <a:t/>
            </a:r>
            <a:br>
              <a:rPr lang="en-US" sz="3600" dirty="0">
                <a:solidFill>
                  <a:srgbClr val="7030A0"/>
                </a:solidFill>
                <a:ea typeface="+mj-ea"/>
              </a:rPr>
            </a:br>
            <a:r>
              <a:rPr lang="en-US" sz="3600" dirty="0">
                <a:solidFill>
                  <a:srgbClr val="7030A0"/>
                </a:solidFill>
                <a:ea typeface="+mj-ea"/>
              </a:rPr>
              <a:t/>
            </a:r>
            <a:br>
              <a:rPr lang="en-US" sz="3600" dirty="0">
                <a:solidFill>
                  <a:srgbClr val="7030A0"/>
                </a:solidFill>
                <a:ea typeface="+mj-ea"/>
              </a:rPr>
            </a:br>
            <a:r>
              <a:rPr lang="en-US" sz="3600" dirty="0">
                <a:solidFill>
                  <a:srgbClr val="7030A0"/>
                </a:solidFill>
                <a:ea typeface="+mj-ea"/>
              </a:rPr>
              <a:t/>
            </a:r>
            <a:br>
              <a:rPr lang="en-US" sz="3600" dirty="0">
                <a:solidFill>
                  <a:srgbClr val="7030A0"/>
                </a:solidFill>
                <a:ea typeface="+mj-ea"/>
              </a:rPr>
            </a:br>
            <a:endParaRPr lang="en-US" sz="3600" dirty="0">
              <a:solidFill>
                <a:srgbClr val="7030A0"/>
              </a:solidFill>
              <a:ea typeface="+mj-ea"/>
            </a:endParaRPr>
          </a:p>
        </p:txBody>
      </p:sp>
      <p:sp>
        <p:nvSpPr>
          <p:cNvPr id="839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0000"/>
              </a:lnSpc>
              <a:spcBef>
                <a:spcPct val="0"/>
              </a:spcBef>
              <a:buFontTx/>
              <a:buNone/>
            </a:pPr>
            <a:fld id="{CB2F1CDF-75BF-4319-A14D-D26438064204}" type="slidenum">
              <a:rPr lang="en-US" altLang="en-US" sz="1200" smtClean="0">
                <a:solidFill>
                  <a:srgbClr val="898989"/>
                </a:solidFill>
                <a:latin typeface="Arial" panose="020B0604020202020204" pitchFamily="34" charset="0"/>
                <a:ea typeface="Batang" panose="02030600000101010101" pitchFamily="18" charset="-127"/>
                <a:cs typeface="华文中宋" charset="0"/>
              </a:rPr>
              <a:pPr>
                <a:lnSpc>
                  <a:spcPct val="100000"/>
                </a:lnSpc>
                <a:spcBef>
                  <a:spcPct val="0"/>
                </a:spcBef>
                <a:buFontTx/>
                <a:buNone/>
              </a:pPr>
              <a:t>9</a:t>
            </a:fld>
            <a:endParaRPr lang="en-US" altLang="en-US" sz="1800" smtClean="0">
              <a:solidFill>
                <a:srgbClr val="000000"/>
              </a:solidFill>
              <a:latin typeface="Arial" panose="020B0604020202020204" pitchFamily="34" charset="0"/>
              <a:ea typeface="Batang" panose="02030600000101010101" pitchFamily="18" charset="-127"/>
              <a:cs typeface="华文中宋" charset="0"/>
            </a:endParaRPr>
          </a:p>
        </p:txBody>
      </p:sp>
      <p:graphicFrame>
        <p:nvGraphicFramePr>
          <p:cNvPr id="6" name="Diagram 5"/>
          <p:cNvGraphicFramePr/>
          <p:nvPr/>
        </p:nvGraphicFramePr>
        <p:xfrm>
          <a:off x="1222568" y="1371654"/>
          <a:ext cx="7768915" cy="457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973" name="TextBox 6"/>
          <p:cNvSpPr txBox="1">
            <a:spLocks noChangeArrowheads="1"/>
          </p:cNvSpPr>
          <p:nvPr/>
        </p:nvSpPr>
        <p:spPr bwMode="auto">
          <a:xfrm>
            <a:off x="3200400" y="4260850"/>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en-US" sz="1800">
                <a:solidFill>
                  <a:schemeClr val="bg1"/>
                </a:solidFill>
                <a:latin typeface="Arial" panose="020B0604020202020204" pitchFamily="34" charset="0"/>
              </a:rPr>
              <a:t>Special Education</a:t>
            </a:r>
          </a:p>
          <a:p>
            <a:pPr eaLnBrk="1" hangingPunct="1">
              <a:lnSpc>
                <a:spcPct val="100000"/>
              </a:lnSpc>
              <a:spcBef>
                <a:spcPct val="0"/>
              </a:spcBef>
              <a:buFont typeface="Arial" panose="020B0604020202020204" pitchFamily="34" charset="0"/>
              <a:buNone/>
            </a:pPr>
            <a:r>
              <a:rPr lang="en-US" altLang="en-US" sz="1800">
                <a:solidFill>
                  <a:schemeClr val="bg1"/>
                </a:solidFill>
                <a:latin typeface="Arial" panose="020B0604020202020204" pitchFamily="34" charset="0"/>
              </a:rPr>
              <a:t>        Activities</a:t>
            </a:r>
          </a:p>
        </p:txBody>
      </p:sp>
      <p:pic>
        <p:nvPicPr>
          <p:cNvPr id="83974"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551113"/>
            <a:ext cx="23288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Box 8"/>
          <p:cNvSpPr txBox="1">
            <a:spLocks noChangeArrowheads="1"/>
          </p:cNvSpPr>
          <p:nvPr/>
        </p:nvSpPr>
        <p:spPr bwMode="auto">
          <a:xfrm>
            <a:off x="3346450" y="2806700"/>
            <a:ext cx="177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en-US" sz="1800">
                <a:solidFill>
                  <a:schemeClr val="bg1"/>
                </a:solidFill>
                <a:latin typeface="Arial" panose="020B0604020202020204" pitchFamily="34" charset="0"/>
              </a:rPr>
              <a:t>General School</a:t>
            </a:r>
          </a:p>
          <a:p>
            <a:pPr eaLnBrk="1" hangingPunct="1">
              <a:lnSpc>
                <a:spcPct val="100000"/>
              </a:lnSpc>
              <a:spcBef>
                <a:spcPct val="0"/>
              </a:spcBef>
              <a:buFont typeface="Arial" panose="020B0604020202020204" pitchFamily="34" charset="0"/>
              <a:buNone/>
            </a:pPr>
            <a:r>
              <a:rPr lang="en-US" altLang="en-US" sz="1800">
                <a:solidFill>
                  <a:schemeClr val="bg1"/>
                </a:solidFill>
                <a:latin typeface="Arial" panose="020B0604020202020204" pitchFamily="34" charset="0"/>
              </a:rPr>
              <a:t>      Activities</a:t>
            </a:r>
          </a:p>
        </p:txBody>
      </p:sp>
    </p:spTree>
  </p:cSld>
  <p:clrMapOvr>
    <a:masterClrMapping/>
  </p:clrMapOvr>
  <p:transition/>
</p:sld>
</file>

<file path=ppt/theme/theme1.xml><?xml version="1.0" encoding="utf-8"?>
<a:theme xmlns:a="http://schemas.openxmlformats.org/drawingml/2006/main" name="Solstice">
  <a:themeElements>
    <a:clrScheme name="Solstice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Solstice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Default Design">
  <a:themeElements>
    <a:clrScheme name="9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9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Default Design">
  <a:themeElements>
    <a:clrScheme name="10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10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10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Default Design">
  <a:themeElements>
    <a:clrScheme name="1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1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11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6.xml><?xml version="1.0" encoding="utf-8"?>
<a:theme xmlns:a="http://schemas.openxmlformats.org/drawingml/2006/main" name="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1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3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3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4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4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5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5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Design">
  <a:themeElements>
    <a:clrScheme name="6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6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efault Design">
  <a:themeElements>
    <a:clrScheme name="7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7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Default Design">
  <a:themeElements>
    <a:clrScheme name="8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Batang" panose="02030600000101010101" pitchFamily="18" charset="-127"/>
          </a:defRPr>
        </a:defPPr>
      </a:lstStyle>
    </a:lnDef>
  </a:objectDefaults>
  <a:extraClrSchemeLst>
    <a:extraClrScheme>
      <a:clrScheme name="8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2.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262</TotalTime>
  <Pages>0</Pages>
  <Words>1287</Words>
  <Characters>0</Characters>
  <Application>Microsoft Office PowerPoint</Application>
  <DocSecurity>0</DocSecurity>
  <PresentationFormat>On-screen Show (4:3)</PresentationFormat>
  <Lines>0</Lines>
  <Paragraphs>277</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16</vt:i4>
      </vt:variant>
      <vt:variant>
        <vt:lpstr>Slide Titles</vt:lpstr>
      </vt:variant>
      <vt:variant>
        <vt:i4>12</vt:i4>
      </vt:variant>
    </vt:vector>
  </HeadingPairs>
  <TitlesOfParts>
    <vt:vector size="41" baseType="lpstr">
      <vt:lpstr>Batang</vt:lpstr>
      <vt:lpstr>Meiryo</vt:lpstr>
      <vt:lpstr>SimSun</vt:lpstr>
      <vt:lpstr>Arial</vt:lpstr>
      <vt:lpstr>Calibri</vt:lpstr>
      <vt:lpstr>Calibri Light</vt:lpstr>
      <vt:lpstr>Century Gothic</vt:lpstr>
      <vt:lpstr>Gill Sans MT</vt:lpstr>
      <vt:lpstr>华文中宋</vt:lpstr>
      <vt:lpstr>Times New Roman</vt:lpstr>
      <vt:lpstr>Trebuchet MS</vt:lpstr>
      <vt:lpstr>Verdana</vt:lpstr>
      <vt:lpstr>Wingdings 2</vt:lpstr>
      <vt:lpstr>Solstice</vt:lpstr>
      <vt:lpstr>Default Design</vt:lpstr>
      <vt:lpstr>1_Default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Office Theme</vt:lpstr>
      <vt:lpstr>2_Office Theme</vt:lpstr>
      <vt:lpstr>4_Office Theme</vt:lpstr>
      <vt:lpstr>Solstice_2</vt:lpstr>
      <vt:lpstr>PowerPoint Presentation</vt:lpstr>
      <vt:lpstr>PowerPoint Presentation</vt:lpstr>
      <vt:lpstr>PowerPoint Presentation</vt:lpstr>
      <vt:lpstr>Trust is…</vt:lpstr>
      <vt:lpstr>  </vt:lpstr>
      <vt:lpstr> </vt:lpstr>
      <vt:lpstr>PowerPoint Presentation</vt:lpstr>
      <vt:lpstr>LINK to STUDENT OUTCOMES</vt:lpstr>
      <vt:lpstr>       LINK to CURRENT PRACTICES         </vt:lpstr>
      <vt:lpstr>PowerPoint Presentation</vt:lpstr>
      <vt:lpstr>PowerPoint Presentation</vt:lpstr>
      <vt:lpstr>PowerPoint Presentation</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Tanya Braden</dc:creator>
  <cp:keywords/>
  <dc:description/>
  <cp:lastModifiedBy>RJ</cp:lastModifiedBy>
  <cp:revision>172</cp:revision>
  <dcterms:created xsi:type="dcterms:W3CDTF">2013-10-24T20:58:00Z</dcterms:created>
  <dcterms:modified xsi:type="dcterms:W3CDTF">2015-06-08T17:01:55Z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