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 id="2147483783" r:id="rId2"/>
    <p:sldMasterId id="2147483796" r:id="rId3"/>
  </p:sldMasterIdLst>
  <p:notesMasterIdLst>
    <p:notesMasterId r:id="rId15"/>
  </p:notesMasterIdLst>
  <p:handoutMasterIdLst>
    <p:handoutMasterId r:id="rId16"/>
  </p:handoutMasterIdLst>
  <p:sldIdLst>
    <p:sldId id="353" r:id="rId4"/>
    <p:sldId id="327" r:id="rId5"/>
    <p:sldId id="357" r:id="rId6"/>
    <p:sldId id="259" r:id="rId7"/>
    <p:sldId id="352" r:id="rId8"/>
    <p:sldId id="358" r:id="rId9"/>
    <p:sldId id="331" r:id="rId10"/>
    <p:sldId id="355" r:id="rId11"/>
    <p:sldId id="354" r:id="rId12"/>
    <p:sldId id="356" r:id="rId13"/>
    <p:sldId id="359" r:id="rId14"/>
  </p:sldIdLst>
  <p:sldSz cx="9144000" cy="6858000" type="screen4x3"/>
  <p:notesSz cx="7023100" cy="93091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583D"/>
    <a:srgbClr val="F1ED3B"/>
    <a:srgbClr val="F6FC04"/>
    <a:srgbClr val="FCB14E"/>
    <a:srgbClr val="E46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5" autoAdjust="0"/>
    <p:restoredTop sz="43038" autoAdjust="0"/>
  </p:normalViewPr>
  <p:slideViewPr>
    <p:cSldViewPr>
      <p:cViewPr varScale="1">
        <p:scale>
          <a:sx n="50" d="100"/>
          <a:sy n="50" d="100"/>
        </p:scale>
        <p:origin x="3372" y="42"/>
      </p:cViewPr>
      <p:guideLst>
        <p:guide orient="horz" pos="2160"/>
        <p:guide pos="2880"/>
      </p:guideLst>
    </p:cSldViewPr>
  </p:slideViewPr>
  <p:notesTextViewPr>
    <p:cViewPr>
      <p:scale>
        <a:sx n="125" d="100"/>
        <a:sy n="125" d="100"/>
      </p:scale>
      <p:origin x="0" y="0"/>
    </p:cViewPr>
  </p:notesTextViewPr>
  <p:notesViewPr>
    <p:cSldViewPr>
      <p:cViewPr varScale="1">
        <p:scale>
          <a:sx n="87" d="100"/>
          <a:sy n="87" d="100"/>
        </p:scale>
        <p:origin x="3798" y="90"/>
      </p:cViewPr>
      <p:guideLst/>
    </p:cSldViewPr>
  </p:notes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5AE01-868E-4D87-BDF5-8DA9D6BE277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CD21B87-9B45-4819-870D-F99593040303}">
      <dgm:prSet phldrT="[Text]"/>
      <dgm:spPr>
        <a:solidFill>
          <a:srgbClr val="F9583D"/>
        </a:solidFill>
      </dgm:spPr>
      <dgm:t>
        <a:bodyPr/>
        <a:lstStyle/>
        <a:p>
          <a:r>
            <a:rPr lang="en-US" b="1"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Friendly</a:t>
          </a:r>
          <a:endParaRPr lang="en-US"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712CE436-1773-4E93-9DC8-41F671B67B93}" type="parTrans" cxnId="{978CD88A-AF06-4CEF-AA89-16AD3493BE9A}">
      <dgm:prSet/>
      <dgm:spPr/>
      <dgm:t>
        <a:bodyPr/>
        <a:lstStyle/>
        <a:p>
          <a:endParaRPr lang="en-US"/>
        </a:p>
      </dgm:t>
    </dgm:pt>
    <dgm:pt modelId="{1F71DFEC-22C2-40C3-A126-6C79911181F5}" type="sibTrans" cxnId="{978CD88A-AF06-4CEF-AA89-16AD3493BE9A}">
      <dgm:prSet/>
      <dgm:spPr/>
      <dgm:t>
        <a:bodyPr/>
        <a:lstStyle/>
        <a:p>
          <a:endParaRPr lang="en-US"/>
        </a:p>
      </dgm:t>
    </dgm:pt>
    <dgm:pt modelId="{0ACFE928-F1BC-4EDB-824A-167C130ED6D1}">
      <dgm:prSet phldrT="[Text]"/>
      <dgm:spPr>
        <a:solidFill>
          <a:srgbClr val="FCB14E"/>
        </a:solidFill>
      </dgm:spPr>
      <dgm:t>
        <a:bodyPr/>
        <a:lstStyle/>
        <a:p>
          <a:r>
            <a:rPr lang="en-US" b="1"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Listen</a:t>
          </a:r>
          <a:endParaRPr lang="en-US"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2D7D68AA-B318-4AB3-9606-A78326E7D2A2}" type="parTrans" cxnId="{ABD2B290-DA56-4C6E-AE7B-EB3FC7203DE2}">
      <dgm:prSet/>
      <dgm:spPr/>
      <dgm:t>
        <a:bodyPr/>
        <a:lstStyle/>
        <a:p>
          <a:endParaRPr lang="en-US"/>
        </a:p>
      </dgm:t>
    </dgm:pt>
    <dgm:pt modelId="{8789B83A-A9D9-4C01-AACE-E4703C1CBA67}" type="sibTrans" cxnId="{ABD2B290-DA56-4C6E-AE7B-EB3FC7203DE2}">
      <dgm:prSet/>
      <dgm:spPr/>
      <dgm:t>
        <a:bodyPr/>
        <a:lstStyle/>
        <a:p>
          <a:endParaRPr lang="en-US"/>
        </a:p>
      </dgm:t>
    </dgm:pt>
    <dgm:pt modelId="{24FF5745-992A-4298-AF21-89AED0CFA407}">
      <dgm:prSet phldrT="[Text]"/>
      <dgm:spPr>
        <a:solidFill>
          <a:srgbClr val="F1ED3B"/>
        </a:solidFill>
      </dgm:spPr>
      <dgm:t>
        <a:bodyPr/>
        <a:lstStyle/>
        <a:p>
          <a:r>
            <a:rPr lang="en-US" b="1"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Clear</a:t>
          </a:r>
          <a:endParaRPr lang="en-US"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33D03EFF-1E2D-4A4F-A6FC-DC47B733A7EB}" type="parTrans" cxnId="{BF075B0B-61D4-42F4-90DD-F21109F7BDB9}">
      <dgm:prSet/>
      <dgm:spPr/>
      <dgm:t>
        <a:bodyPr/>
        <a:lstStyle/>
        <a:p>
          <a:endParaRPr lang="en-US"/>
        </a:p>
      </dgm:t>
    </dgm:pt>
    <dgm:pt modelId="{7547DB27-F3B3-4EB5-A408-3D3666DE0B56}" type="sibTrans" cxnId="{BF075B0B-61D4-42F4-90DD-F21109F7BDB9}">
      <dgm:prSet/>
      <dgm:spPr/>
      <dgm:t>
        <a:bodyPr/>
        <a:lstStyle/>
        <a:p>
          <a:endParaRPr lang="en-US"/>
        </a:p>
      </dgm:t>
    </dgm:pt>
    <dgm:pt modelId="{D742EC88-1E44-4AB6-B7AF-671F18B76C1B}">
      <dgm:prSet phldrT="[Text]"/>
      <dgm:spPr>
        <a:solidFill>
          <a:srgbClr val="92D050"/>
        </a:solidFill>
      </dgm:spPr>
      <dgm:t>
        <a:bodyPr/>
        <a:lstStyle/>
        <a:p>
          <a:r>
            <a:rPr lang="en-US" b="1" dirty="0" smtClean="0">
              <a:solidFill>
                <a:schemeClr val="tx1"/>
              </a:solidFill>
              <a:latin typeface="Arial" panose="020B0604020202020204" pitchFamily="34" charset="0"/>
              <a:cs typeface="Arial" panose="020B0604020202020204" pitchFamily="34" charset="0"/>
            </a:rPr>
            <a:t>Honest</a:t>
          </a:r>
          <a:endParaRPr lang="en-US" b="1" dirty="0">
            <a:solidFill>
              <a:schemeClr val="tx1"/>
            </a:solidFill>
            <a:latin typeface="Arial" panose="020B0604020202020204" pitchFamily="34" charset="0"/>
            <a:cs typeface="Arial" panose="020B0604020202020204" pitchFamily="34" charset="0"/>
          </a:endParaRPr>
        </a:p>
      </dgm:t>
    </dgm:pt>
    <dgm:pt modelId="{62DBBC3F-66F9-4595-AC84-D0D84B8D0011}" type="parTrans" cxnId="{B2783A6F-93E2-4407-AF6B-C1AC3B800D57}">
      <dgm:prSet/>
      <dgm:spPr/>
      <dgm:t>
        <a:bodyPr/>
        <a:lstStyle/>
        <a:p>
          <a:endParaRPr lang="en-US"/>
        </a:p>
      </dgm:t>
    </dgm:pt>
    <dgm:pt modelId="{ABC95396-3045-4D00-83AF-1482508B7A24}" type="sibTrans" cxnId="{B2783A6F-93E2-4407-AF6B-C1AC3B800D57}">
      <dgm:prSet/>
      <dgm:spPr/>
      <dgm:t>
        <a:bodyPr/>
        <a:lstStyle/>
        <a:p>
          <a:endParaRPr lang="en-US"/>
        </a:p>
      </dgm:t>
    </dgm:pt>
    <dgm:pt modelId="{24A9165D-534F-4B15-8D6B-45386EBBBC55}">
      <dgm:prSet phldrT="[Text]"/>
      <dgm:spPr>
        <a:solidFill>
          <a:srgbClr val="00B0F0"/>
        </a:solidFill>
      </dgm:spPr>
      <dgm:t>
        <a:bodyPr/>
        <a:lstStyle/>
        <a:p>
          <a:r>
            <a:rPr lang="en-US" b="1" dirty="0" smtClean="0">
              <a:solidFill>
                <a:schemeClr val="tx1"/>
              </a:solidFill>
              <a:latin typeface="Arial" panose="020B0604020202020204" pitchFamily="34" charset="0"/>
              <a:cs typeface="Arial" panose="020B0604020202020204" pitchFamily="34" charset="0"/>
            </a:rPr>
            <a:t>Informative</a:t>
          </a:r>
          <a:endParaRPr lang="en-US" b="1" dirty="0">
            <a:solidFill>
              <a:schemeClr val="tx1"/>
            </a:solidFill>
            <a:latin typeface="Arial" panose="020B0604020202020204" pitchFamily="34" charset="0"/>
            <a:cs typeface="Arial" panose="020B0604020202020204" pitchFamily="34" charset="0"/>
          </a:endParaRPr>
        </a:p>
      </dgm:t>
    </dgm:pt>
    <dgm:pt modelId="{0DC5EF68-17E0-4F5E-93DE-E87E0C43BA3E}" type="parTrans" cxnId="{CC81B70D-6245-439C-A030-46C2C7510EE9}">
      <dgm:prSet/>
      <dgm:spPr/>
      <dgm:t>
        <a:bodyPr/>
        <a:lstStyle/>
        <a:p>
          <a:endParaRPr lang="en-US"/>
        </a:p>
      </dgm:t>
    </dgm:pt>
    <dgm:pt modelId="{8E0A4BA1-FC80-4E62-94DF-EB99C2B7752C}" type="sibTrans" cxnId="{CC81B70D-6245-439C-A030-46C2C7510EE9}">
      <dgm:prSet/>
      <dgm:spPr/>
      <dgm:t>
        <a:bodyPr/>
        <a:lstStyle/>
        <a:p>
          <a:endParaRPr lang="en-US"/>
        </a:p>
      </dgm:t>
    </dgm:pt>
    <dgm:pt modelId="{E382B496-037F-4F77-8FDC-7AE42EF2C32A}" type="pres">
      <dgm:prSet presAssocID="{51B5AE01-868E-4D87-BDF5-8DA9D6BE277E}" presName="cycle" presStyleCnt="0">
        <dgm:presLayoutVars>
          <dgm:dir/>
          <dgm:resizeHandles val="exact"/>
        </dgm:presLayoutVars>
      </dgm:prSet>
      <dgm:spPr/>
      <dgm:t>
        <a:bodyPr/>
        <a:lstStyle/>
        <a:p>
          <a:endParaRPr lang="en-US"/>
        </a:p>
      </dgm:t>
    </dgm:pt>
    <dgm:pt modelId="{BB60F848-BE83-4769-8165-E3EB0DAF2172}" type="pres">
      <dgm:prSet presAssocID="{CCD21B87-9B45-4819-870D-F99593040303}" presName="node" presStyleLbl="node1" presStyleIdx="0" presStyleCnt="5">
        <dgm:presLayoutVars>
          <dgm:bulletEnabled val="1"/>
        </dgm:presLayoutVars>
      </dgm:prSet>
      <dgm:spPr/>
      <dgm:t>
        <a:bodyPr/>
        <a:lstStyle/>
        <a:p>
          <a:endParaRPr lang="en-US"/>
        </a:p>
      </dgm:t>
    </dgm:pt>
    <dgm:pt modelId="{21413B84-0402-4710-8E5C-BA476BEE4787}" type="pres">
      <dgm:prSet presAssocID="{CCD21B87-9B45-4819-870D-F99593040303}" presName="spNode" presStyleCnt="0"/>
      <dgm:spPr/>
    </dgm:pt>
    <dgm:pt modelId="{B68551E5-D2BF-4933-B893-2B4EB537B10B}" type="pres">
      <dgm:prSet presAssocID="{1F71DFEC-22C2-40C3-A126-6C79911181F5}" presName="sibTrans" presStyleLbl="sibTrans1D1" presStyleIdx="0" presStyleCnt="5"/>
      <dgm:spPr/>
      <dgm:t>
        <a:bodyPr/>
        <a:lstStyle/>
        <a:p>
          <a:endParaRPr lang="en-US"/>
        </a:p>
      </dgm:t>
    </dgm:pt>
    <dgm:pt modelId="{44D3C9D6-7113-4C76-B7DA-FA3278908DB6}" type="pres">
      <dgm:prSet presAssocID="{0ACFE928-F1BC-4EDB-824A-167C130ED6D1}" presName="node" presStyleLbl="node1" presStyleIdx="1" presStyleCnt="5" custRadScaleRad="101355" custRadScaleInc="-44">
        <dgm:presLayoutVars>
          <dgm:bulletEnabled val="1"/>
        </dgm:presLayoutVars>
      </dgm:prSet>
      <dgm:spPr/>
      <dgm:t>
        <a:bodyPr/>
        <a:lstStyle/>
        <a:p>
          <a:endParaRPr lang="en-US"/>
        </a:p>
      </dgm:t>
    </dgm:pt>
    <dgm:pt modelId="{45DEC994-7632-42D6-B51C-69A9D6930BF9}" type="pres">
      <dgm:prSet presAssocID="{0ACFE928-F1BC-4EDB-824A-167C130ED6D1}" presName="spNode" presStyleCnt="0"/>
      <dgm:spPr/>
    </dgm:pt>
    <dgm:pt modelId="{77AE4793-83BE-4482-BAE4-EA2CA9C9DA63}" type="pres">
      <dgm:prSet presAssocID="{8789B83A-A9D9-4C01-AACE-E4703C1CBA67}" presName="sibTrans" presStyleLbl="sibTrans1D1" presStyleIdx="1" presStyleCnt="5"/>
      <dgm:spPr/>
      <dgm:t>
        <a:bodyPr/>
        <a:lstStyle/>
        <a:p>
          <a:endParaRPr lang="en-US"/>
        </a:p>
      </dgm:t>
    </dgm:pt>
    <dgm:pt modelId="{9C34BCC9-F421-4B5C-847D-E820EA8A294A}" type="pres">
      <dgm:prSet presAssocID="{24FF5745-992A-4298-AF21-89AED0CFA407}" presName="node" presStyleLbl="node1" presStyleIdx="2" presStyleCnt="5">
        <dgm:presLayoutVars>
          <dgm:bulletEnabled val="1"/>
        </dgm:presLayoutVars>
      </dgm:prSet>
      <dgm:spPr/>
      <dgm:t>
        <a:bodyPr/>
        <a:lstStyle/>
        <a:p>
          <a:endParaRPr lang="en-US"/>
        </a:p>
      </dgm:t>
    </dgm:pt>
    <dgm:pt modelId="{3DA2DC8F-7870-4E56-A5FD-C339BB19F546}" type="pres">
      <dgm:prSet presAssocID="{24FF5745-992A-4298-AF21-89AED0CFA407}" presName="spNode" presStyleCnt="0"/>
      <dgm:spPr/>
    </dgm:pt>
    <dgm:pt modelId="{AEC6F147-235B-4C74-B1BE-2F531AC82FDE}" type="pres">
      <dgm:prSet presAssocID="{7547DB27-F3B3-4EB5-A408-3D3666DE0B56}" presName="sibTrans" presStyleLbl="sibTrans1D1" presStyleIdx="2" presStyleCnt="5"/>
      <dgm:spPr/>
      <dgm:t>
        <a:bodyPr/>
        <a:lstStyle/>
        <a:p>
          <a:endParaRPr lang="en-US"/>
        </a:p>
      </dgm:t>
    </dgm:pt>
    <dgm:pt modelId="{6CE12A82-EC7B-455E-B053-C662C2F98C76}" type="pres">
      <dgm:prSet presAssocID="{D742EC88-1E44-4AB6-B7AF-671F18B76C1B}" presName="node" presStyleLbl="node1" presStyleIdx="3" presStyleCnt="5">
        <dgm:presLayoutVars>
          <dgm:bulletEnabled val="1"/>
        </dgm:presLayoutVars>
      </dgm:prSet>
      <dgm:spPr/>
      <dgm:t>
        <a:bodyPr/>
        <a:lstStyle/>
        <a:p>
          <a:endParaRPr lang="en-US"/>
        </a:p>
      </dgm:t>
    </dgm:pt>
    <dgm:pt modelId="{4B21761E-A1B1-4426-B70E-95C9A77A7F5D}" type="pres">
      <dgm:prSet presAssocID="{D742EC88-1E44-4AB6-B7AF-671F18B76C1B}" presName="spNode" presStyleCnt="0"/>
      <dgm:spPr/>
    </dgm:pt>
    <dgm:pt modelId="{6A831750-BC1F-444B-B43A-637082D08099}" type="pres">
      <dgm:prSet presAssocID="{ABC95396-3045-4D00-83AF-1482508B7A24}" presName="sibTrans" presStyleLbl="sibTrans1D1" presStyleIdx="3" presStyleCnt="5"/>
      <dgm:spPr/>
      <dgm:t>
        <a:bodyPr/>
        <a:lstStyle/>
        <a:p>
          <a:endParaRPr lang="en-US"/>
        </a:p>
      </dgm:t>
    </dgm:pt>
    <dgm:pt modelId="{062AB99F-6C11-477E-99DA-F627DDC8ACF0}" type="pres">
      <dgm:prSet presAssocID="{24A9165D-534F-4B15-8D6B-45386EBBBC55}" presName="node" presStyleLbl="node1" presStyleIdx="4" presStyleCnt="5">
        <dgm:presLayoutVars>
          <dgm:bulletEnabled val="1"/>
        </dgm:presLayoutVars>
      </dgm:prSet>
      <dgm:spPr/>
      <dgm:t>
        <a:bodyPr/>
        <a:lstStyle/>
        <a:p>
          <a:endParaRPr lang="en-US"/>
        </a:p>
      </dgm:t>
    </dgm:pt>
    <dgm:pt modelId="{EFDCCBA7-59E9-4641-86DE-1C964DC2F73F}" type="pres">
      <dgm:prSet presAssocID="{24A9165D-534F-4B15-8D6B-45386EBBBC55}" presName="spNode" presStyleCnt="0"/>
      <dgm:spPr/>
    </dgm:pt>
    <dgm:pt modelId="{59740685-29EF-43EF-9022-CA94E9822236}" type="pres">
      <dgm:prSet presAssocID="{8E0A4BA1-FC80-4E62-94DF-EB99C2B7752C}" presName="sibTrans" presStyleLbl="sibTrans1D1" presStyleIdx="4" presStyleCnt="5"/>
      <dgm:spPr/>
      <dgm:t>
        <a:bodyPr/>
        <a:lstStyle/>
        <a:p>
          <a:endParaRPr lang="en-US"/>
        </a:p>
      </dgm:t>
    </dgm:pt>
  </dgm:ptLst>
  <dgm:cxnLst>
    <dgm:cxn modelId="{978CD88A-AF06-4CEF-AA89-16AD3493BE9A}" srcId="{51B5AE01-868E-4D87-BDF5-8DA9D6BE277E}" destId="{CCD21B87-9B45-4819-870D-F99593040303}" srcOrd="0" destOrd="0" parTransId="{712CE436-1773-4E93-9DC8-41F671B67B93}" sibTransId="{1F71DFEC-22C2-40C3-A126-6C79911181F5}"/>
    <dgm:cxn modelId="{BF075B0B-61D4-42F4-90DD-F21109F7BDB9}" srcId="{51B5AE01-868E-4D87-BDF5-8DA9D6BE277E}" destId="{24FF5745-992A-4298-AF21-89AED0CFA407}" srcOrd="2" destOrd="0" parTransId="{33D03EFF-1E2D-4A4F-A6FC-DC47B733A7EB}" sibTransId="{7547DB27-F3B3-4EB5-A408-3D3666DE0B56}"/>
    <dgm:cxn modelId="{CE90BD83-67AE-43BA-9742-491AEF7340F4}" type="presOf" srcId="{1F71DFEC-22C2-40C3-A126-6C79911181F5}" destId="{B68551E5-D2BF-4933-B893-2B4EB537B10B}" srcOrd="0" destOrd="0" presId="urn:microsoft.com/office/officeart/2005/8/layout/cycle6"/>
    <dgm:cxn modelId="{208E7A77-8763-4756-8150-680F2FBC103E}" type="presOf" srcId="{7547DB27-F3B3-4EB5-A408-3D3666DE0B56}" destId="{AEC6F147-235B-4C74-B1BE-2F531AC82FDE}" srcOrd="0" destOrd="0" presId="urn:microsoft.com/office/officeart/2005/8/layout/cycle6"/>
    <dgm:cxn modelId="{27B5154C-74D1-425E-B8A9-B4BC3144A4CB}" type="presOf" srcId="{24A9165D-534F-4B15-8D6B-45386EBBBC55}" destId="{062AB99F-6C11-477E-99DA-F627DDC8ACF0}" srcOrd="0" destOrd="0" presId="urn:microsoft.com/office/officeart/2005/8/layout/cycle6"/>
    <dgm:cxn modelId="{62B16C0B-DA88-4AAD-9FC4-4EC389397729}" type="presOf" srcId="{D742EC88-1E44-4AB6-B7AF-671F18B76C1B}" destId="{6CE12A82-EC7B-455E-B053-C662C2F98C76}" srcOrd="0" destOrd="0" presId="urn:microsoft.com/office/officeart/2005/8/layout/cycle6"/>
    <dgm:cxn modelId="{7EACBDCB-C56F-45CE-9C08-3276ABE18194}" type="presOf" srcId="{ABC95396-3045-4D00-83AF-1482508B7A24}" destId="{6A831750-BC1F-444B-B43A-637082D08099}" srcOrd="0" destOrd="0" presId="urn:microsoft.com/office/officeart/2005/8/layout/cycle6"/>
    <dgm:cxn modelId="{D37CBA7C-2524-40C7-97AA-D3125EA4C3D0}" type="presOf" srcId="{24FF5745-992A-4298-AF21-89AED0CFA407}" destId="{9C34BCC9-F421-4B5C-847D-E820EA8A294A}" srcOrd="0" destOrd="0" presId="urn:microsoft.com/office/officeart/2005/8/layout/cycle6"/>
    <dgm:cxn modelId="{48EC2322-17C0-4800-89E7-BEAB01ECA164}" type="presOf" srcId="{CCD21B87-9B45-4819-870D-F99593040303}" destId="{BB60F848-BE83-4769-8165-E3EB0DAF2172}" srcOrd="0" destOrd="0" presId="urn:microsoft.com/office/officeart/2005/8/layout/cycle6"/>
    <dgm:cxn modelId="{8FE74585-807D-4F85-AA4E-BA01ABC55CFA}" type="presOf" srcId="{8E0A4BA1-FC80-4E62-94DF-EB99C2B7752C}" destId="{59740685-29EF-43EF-9022-CA94E9822236}" srcOrd="0" destOrd="0" presId="urn:microsoft.com/office/officeart/2005/8/layout/cycle6"/>
    <dgm:cxn modelId="{ABD2B290-DA56-4C6E-AE7B-EB3FC7203DE2}" srcId="{51B5AE01-868E-4D87-BDF5-8DA9D6BE277E}" destId="{0ACFE928-F1BC-4EDB-824A-167C130ED6D1}" srcOrd="1" destOrd="0" parTransId="{2D7D68AA-B318-4AB3-9606-A78326E7D2A2}" sibTransId="{8789B83A-A9D9-4C01-AACE-E4703C1CBA67}"/>
    <dgm:cxn modelId="{A1C23838-51D6-486B-8CBB-C779B0A2C9AF}" type="presOf" srcId="{8789B83A-A9D9-4C01-AACE-E4703C1CBA67}" destId="{77AE4793-83BE-4482-BAE4-EA2CA9C9DA63}" srcOrd="0" destOrd="0" presId="urn:microsoft.com/office/officeart/2005/8/layout/cycle6"/>
    <dgm:cxn modelId="{2A8D6A3E-A82D-4896-813D-3EE2850AEC5F}" type="presOf" srcId="{0ACFE928-F1BC-4EDB-824A-167C130ED6D1}" destId="{44D3C9D6-7113-4C76-B7DA-FA3278908DB6}" srcOrd="0" destOrd="0" presId="urn:microsoft.com/office/officeart/2005/8/layout/cycle6"/>
    <dgm:cxn modelId="{CC81B70D-6245-439C-A030-46C2C7510EE9}" srcId="{51B5AE01-868E-4D87-BDF5-8DA9D6BE277E}" destId="{24A9165D-534F-4B15-8D6B-45386EBBBC55}" srcOrd="4" destOrd="0" parTransId="{0DC5EF68-17E0-4F5E-93DE-E87E0C43BA3E}" sibTransId="{8E0A4BA1-FC80-4E62-94DF-EB99C2B7752C}"/>
    <dgm:cxn modelId="{B2783A6F-93E2-4407-AF6B-C1AC3B800D57}" srcId="{51B5AE01-868E-4D87-BDF5-8DA9D6BE277E}" destId="{D742EC88-1E44-4AB6-B7AF-671F18B76C1B}" srcOrd="3" destOrd="0" parTransId="{62DBBC3F-66F9-4595-AC84-D0D84B8D0011}" sibTransId="{ABC95396-3045-4D00-83AF-1482508B7A24}"/>
    <dgm:cxn modelId="{5A5ECE42-D16B-4DAD-8B33-25BD4A038BC2}" type="presOf" srcId="{51B5AE01-868E-4D87-BDF5-8DA9D6BE277E}" destId="{E382B496-037F-4F77-8FDC-7AE42EF2C32A}" srcOrd="0" destOrd="0" presId="urn:microsoft.com/office/officeart/2005/8/layout/cycle6"/>
    <dgm:cxn modelId="{1A1801D7-7604-4246-9C35-1A91C287A527}" type="presParOf" srcId="{E382B496-037F-4F77-8FDC-7AE42EF2C32A}" destId="{BB60F848-BE83-4769-8165-E3EB0DAF2172}" srcOrd="0" destOrd="0" presId="urn:microsoft.com/office/officeart/2005/8/layout/cycle6"/>
    <dgm:cxn modelId="{E7C459AC-56EA-4F30-BEC9-8988EB93A11A}" type="presParOf" srcId="{E382B496-037F-4F77-8FDC-7AE42EF2C32A}" destId="{21413B84-0402-4710-8E5C-BA476BEE4787}" srcOrd="1" destOrd="0" presId="urn:microsoft.com/office/officeart/2005/8/layout/cycle6"/>
    <dgm:cxn modelId="{45816FAA-DF49-436E-B4C9-F39A3E00FBB6}" type="presParOf" srcId="{E382B496-037F-4F77-8FDC-7AE42EF2C32A}" destId="{B68551E5-D2BF-4933-B893-2B4EB537B10B}" srcOrd="2" destOrd="0" presId="urn:microsoft.com/office/officeart/2005/8/layout/cycle6"/>
    <dgm:cxn modelId="{993CB4E9-F9A0-4762-9C46-DCCE731A27F0}" type="presParOf" srcId="{E382B496-037F-4F77-8FDC-7AE42EF2C32A}" destId="{44D3C9D6-7113-4C76-B7DA-FA3278908DB6}" srcOrd="3" destOrd="0" presId="urn:microsoft.com/office/officeart/2005/8/layout/cycle6"/>
    <dgm:cxn modelId="{81698712-BDF0-4107-8AAD-7357CFC44218}" type="presParOf" srcId="{E382B496-037F-4F77-8FDC-7AE42EF2C32A}" destId="{45DEC994-7632-42D6-B51C-69A9D6930BF9}" srcOrd="4" destOrd="0" presId="urn:microsoft.com/office/officeart/2005/8/layout/cycle6"/>
    <dgm:cxn modelId="{87DF9E55-A00E-498D-AC72-39F39A749663}" type="presParOf" srcId="{E382B496-037F-4F77-8FDC-7AE42EF2C32A}" destId="{77AE4793-83BE-4482-BAE4-EA2CA9C9DA63}" srcOrd="5" destOrd="0" presId="urn:microsoft.com/office/officeart/2005/8/layout/cycle6"/>
    <dgm:cxn modelId="{12CB9AEF-3EC7-49ED-B8C6-C7F2A4287966}" type="presParOf" srcId="{E382B496-037F-4F77-8FDC-7AE42EF2C32A}" destId="{9C34BCC9-F421-4B5C-847D-E820EA8A294A}" srcOrd="6" destOrd="0" presId="urn:microsoft.com/office/officeart/2005/8/layout/cycle6"/>
    <dgm:cxn modelId="{6C20B102-E0D6-4E1F-A8AA-B6654809CB44}" type="presParOf" srcId="{E382B496-037F-4F77-8FDC-7AE42EF2C32A}" destId="{3DA2DC8F-7870-4E56-A5FD-C339BB19F546}" srcOrd="7" destOrd="0" presId="urn:microsoft.com/office/officeart/2005/8/layout/cycle6"/>
    <dgm:cxn modelId="{5D3D48CF-9AA7-4B35-BE7F-CF66F8A8E797}" type="presParOf" srcId="{E382B496-037F-4F77-8FDC-7AE42EF2C32A}" destId="{AEC6F147-235B-4C74-B1BE-2F531AC82FDE}" srcOrd="8" destOrd="0" presId="urn:microsoft.com/office/officeart/2005/8/layout/cycle6"/>
    <dgm:cxn modelId="{92C2C65C-356E-4B55-B706-E8B89F38EEB4}" type="presParOf" srcId="{E382B496-037F-4F77-8FDC-7AE42EF2C32A}" destId="{6CE12A82-EC7B-455E-B053-C662C2F98C76}" srcOrd="9" destOrd="0" presId="urn:microsoft.com/office/officeart/2005/8/layout/cycle6"/>
    <dgm:cxn modelId="{5A9D2244-4946-4184-A4F6-DACFCD33D61B}" type="presParOf" srcId="{E382B496-037F-4F77-8FDC-7AE42EF2C32A}" destId="{4B21761E-A1B1-4426-B70E-95C9A77A7F5D}" srcOrd="10" destOrd="0" presId="urn:microsoft.com/office/officeart/2005/8/layout/cycle6"/>
    <dgm:cxn modelId="{FC5243DA-64CB-4B5C-809D-1011D0B6BACE}" type="presParOf" srcId="{E382B496-037F-4F77-8FDC-7AE42EF2C32A}" destId="{6A831750-BC1F-444B-B43A-637082D08099}" srcOrd="11" destOrd="0" presId="urn:microsoft.com/office/officeart/2005/8/layout/cycle6"/>
    <dgm:cxn modelId="{8D19CEC3-1611-4BA5-BB43-0CB4D65AEAFD}" type="presParOf" srcId="{E382B496-037F-4F77-8FDC-7AE42EF2C32A}" destId="{062AB99F-6C11-477E-99DA-F627DDC8ACF0}" srcOrd="12" destOrd="0" presId="urn:microsoft.com/office/officeart/2005/8/layout/cycle6"/>
    <dgm:cxn modelId="{A0C051BD-E791-4BD6-90F8-318988C32076}" type="presParOf" srcId="{E382B496-037F-4F77-8FDC-7AE42EF2C32A}" destId="{EFDCCBA7-59E9-4641-86DE-1C964DC2F73F}" srcOrd="13" destOrd="0" presId="urn:microsoft.com/office/officeart/2005/8/layout/cycle6"/>
    <dgm:cxn modelId="{915FD2BE-B51C-4419-9FAE-BF75170BE905}" type="presParOf" srcId="{E382B496-037F-4F77-8FDC-7AE42EF2C32A}" destId="{59740685-29EF-43EF-9022-CA94E9822236}"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9BFF2C-D45F-4476-A092-DBE6B6F9FC0F}"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86B8628B-C160-47E0-8036-F00CAA93996A}">
      <dgm:prSet phldrT="[Text]"/>
      <dgm:spPr>
        <a:solidFill>
          <a:srgbClr val="7030A0"/>
        </a:solidFill>
        <a:ln>
          <a:solidFill>
            <a:schemeClr val="bg2"/>
          </a:solidFill>
        </a:ln>
      </dgm:spPr>
      <dgm:t>
        <a:bodyPr/>
        <a:lstStyle/>
        <a:p>
          <a:r>
            <a:rPr lang="en-US" dirty="0" smtClean="0"/>
            <a:t>Parents</a:t>
          </a:r>
          <a:endParaRPr lang="en-US" dirty="0"/>
        </a:p>
      </dgm:t>
    </dgm:pt>
    <dgm:pt modelId="{7B6DDB54-0D47-438A-BFCC-5F68C41612D6}" type="parTrans" cxnId="{5382E16A-1387-4EB4-ABCF-910B3E016D43}">
      <dgm:prSet/>
      <dgm:spPr/>
      <dgm:t>
        <a:bodyPr/>
        <a:lstStyle/>
        <a:p>
          <a:endParaRPr lang="en-US"/>
        </a:p>
      </dgm:t>
    </dgm:pt>
    <dgm:pt modelId="{BC64FF93-5B30-4833-96AF-F6CFE5A6B747}" type="sibTrans" cxnId="{5382E16A-1387-4EB4-ABCF-910B3E016D43}">
      <dgm:prSet/>
      <dgm:spPr/>
      <dgm:t>
        <a:bodyPr/>
        <a:lstStyle/>
        <a:p>
          <a:endParaRPr lang="en-US"/>
        </a:p>
      </dgm:t>
    </dgm:pt>
    <dgm:pt modelId="{1B66D40D-337D-4D7C-86B8-0B6C4C753F1F}">
      <dgm:prSet phldrT="[Text]"/>
      <dgm:spPr>
        <a:solidFill>
          <a:srgbClr val="00B0F0"/>
        </a:solidFill>
        <a:ln>
          <a:solidFill>
            <a:schemeClr val="bg2"/>
          </a:solidFill>
        </a:ln>
      </dgm:spPr>
      <dgm:t>
        <a:bodyPr/>
        <a:lstStyle/>
        <a:p>
          <a:r>
            <a:rPr lang="en-US" dirty="0" smtClean="0"/>
            <a:t>Teachers</a:t>
          </a:r>
          <a:endParaRPr lang="en-US" dirty="0"/>
        </a:p>
      </dgm:t>
    </dgm:pt>
    <dgm:pt modelId="{731D7517-7EC2-4B32-8746-7A41D396AFBD}" type="parTrans" cxnId="{EB6F043B-4FC2-4F9B-9769-DA7307D97C16}">
      <dgm:prSet/>
      <dgm:spPr/>
      <dgm:t>
        <a:bodyPr/>
        <a:lstStyle/>
        <a:p>
          <a:endParaRPr lang="en-US"/>
        </a:p>
      </dgm:t>
    </dgm:pt>
    <dgm:pt modelId="{5DBA01B5-7446-496E-A062-EC8AD87D222E}" type="sibTrans" cxnId="{EB6F043B-4FC2-4F9B-9769-DA7307D97C16}">
      <dgm:prSet/>
      <dgm:spPr>
        <a:solidFill>
          <a:schemeClr val="accent3"/>
        </a:solidFill>
      </dgm:spPr>
      <dgm:t>
        <a:bodyPr/>
        <a:lstStyle/>
        <a:p>
          <a:endParaRPr lang="en-US"/>
        </a:p>
      </dgm:t>
    </dgm:pt>
    <dgm:pt modelId="{821EE43B-4B4B-473B-9720-5B130D510A03}">
      <dgm:prSet phldrT="[Text]"/>
      <dgm:spPr>
        <a:solidFill>
          <a:srgbClr val="00B050"/>
        </a:solidFill>
        <a:ln>
          <a:solidFill>
            <a:schemeClr val="bg2"/>
          </a:solidFill>
        </a:ln>
      </dgm:spPr>
      <dgm:t>
        <a:bodyPr/>
        <a:lstStyle/>
        <a:p>
          <a:r>
            <a:rPr lang="en-US" dirty="0" smtClean="0"/>
            <a:t>Student</a:t>
          </a:r>
          <a:endParaRPr lang="en-US" dirty="0"/>
        </a:p>
      </dgm:t>
    </dgm:pt>
    <dgm:pt modelId="{AF9F1388-F6B0-4A87-9565-20F41CFD9178}" type="parTrans" cxnId="{F31174F3-3FEC-4132-9614-2DF1B162FB8E}">
      <dgm:prSet/>
      <dgm:spPr/>
      <dgm:t>
        <a:bodyPr/>
        <a:lstStyle/>
        <a:p>
          <a:endParaRPr lang="en-US"/>
        </a:p>
      </dgm:t>
    </dgm:pt>
    <dgm:pt modelId="{6EF69BDA-CADD-4B60-8217-2453DAFBFD4E}" type="sibTrans" cxnId="{F31174F3-3FEC-4132-9614-2DF1B162FB8E}">
      <dgm:prSet/>
      <dgm:spPr/>
      <dgm:t>
        <a:bodyPr/>
        <a:lstStyle/>
        <a:p>
          <a:endParaRPr lang="en-US"/>
        </a:p>
      </dgm:t>
    </dgm:pt>
    <dgm:pt modelId="{8842D0CF-AA88-47C5-806A-4D2C19DB96D5}" type="pres">
      <dgm:prSet presAssocID="{469BFF2C-D45F-4476-A092-DBE6B6F9FC0F}" presName="Name0" presStyleCnt="0">
        <dgm:presLayoutVars>
          <dgm:dir/>
          <dgm:resizeHandles val="exact"/>
        </dgm:presLayoutVars>
      </dgm:prSet>
      <dgm:spPr/>
      <dgm:t>
        <a:bodyPr/>
        <a:lstStyle/>
        <a:p>
          <a:endParaRPr lang="en-US"/>
        </a:p>
      </dgm:t>
    </dgm:pt>
    <dgm:pt modelId="{C21D5387-63EB-4182-8DEA-704D46659D4F}" type="pres">
      <dgm:prSet presAssocID="{469BFF2C-D45F-4476-A092-DBE6B6F9FC0F}" presName="vNodes" presStyleCnt="0"/>
      <dgm:spPr/>
    </dgm:pt>
    <dgm:pt modelId="{4354EECF-0D53-4AAD-9C77-F2FF87358563}" type="pres">
      <dgm:prSet presAssocID="{86B8628B-C160-47E0-8036-F00CAA93996A}" presName="node" presStyleLbl="node1" presStyleIdx="0" presStyleCnt="3" custLinFactNeighborX="-72161" custLinFactNeighborY="62683">
        <dgm:presLayoutVars>
          <dgm:bulletEnabled val="1"/>
        </dgm:presLayoutVars>
      </dgm:prSet>
      <dgm:spPr/>
      <dgm:t>
        <a:bodyPr/>
        <a:lstStyle/>
        <a:p>
          <a:endParaRPr lang="en-US"/>
        </a:p>
      </dgm:t>
    </dgm:pt>
    <dgm:pt modelId="{D7D11415-11D5-404E-9AC7-9D625D10F7AB}" type="pres">
      <dgm:prSet presAssocID="{BC64FF93-5B30-4833-96AF-F6CFE5A6B747}" presName="spacerT" presStyleCnt="0"/>
      <dgm:spPr/>
    </dgm:pt>
    <dgm:pt modelId="{E831C6AA-4C30-4D8B-BBA9-EC1C7D30A2F6}" type="pres">
      <dgm:prSet presAssocID="{BC64FF93-5B30-4833-96AF-F6CFE5A6B747}" presName="sibTrans" presStyleLbl="sibTrans2D1" presStyleIdx="0" presStyleCnt="2" custLinFactNeighborX="-88925" custLinFactNeighborY="19044"/>
      <dgm:spPr/>
      <dgm:t>
        <a:bodyPr/>
        <a:lstStyle/>
        <a:p>
          <a:endParaRPr lang="en-US"/>
        </a:p>
      </dgm:t>
    </dgm:pt>
    <dgm:pt modelId="{85089634-E404-4C0B-B3A6-6545D80641B1}" type="pres">
      <dgm:prSet presAssocID="{BC64FF93-5B30-4833-96AF-F6CFE5A6B747}" presName="spacerB" presStyleCnt="0"/>
      <dgm:spPr/>
    </dgm:pt>
    <dgm:pt modelId="{E8A4485E-0E59-4874-807C-0987DD7532FA}" type="pres">
      <dgm:prSet presAssocID="{1B66D40D-337D-4D7C-86B8-0B6C4C753F1F}" presName="node" presStyleLbl="node1" presStyleIdx="1" presStyleCnt="3" custLinFactNeighborX="-72161" custLinFactNeighborY="-55980">
        <dgm:presLayoutVars>
          <dgm:bulletEnabled val="1"/>
        </dgm:presLayoutVars>
      </dgm:prSet>
      <dgm:spPr/>
      <dgm:t>
        <a:bodyPr/>
        <a:lstStyle/>
        <a:p>
          <a:endParaRPr lang="en-US"/>
        </a:p>
      </dgm:t>
    </dgm:pt>
    <dgm:pt modelId="{37DA538E-2834-4E5A-B44F-21E2DC220E69}" type="pres">
      <dgm:prSet presAssocID="{469BFF2C-D45F-4476-A092-DBE6B6F9FC0F}" presName="sibTransLast" presStyleLbl="sibTrans2D1" presStyleIdx="1" presStyleCnt="2" custScaleX="161448" custScaleY="196139" custLinFactY="42237" custLinFactNeighborX="1039" custLinFactNeighborY="100000"/>
      <dgm:spPr/>
      <dgm:t>
        <a:bodyPr/>
        <a:lstStyle/>
        <a:p>
          <a:endParaRPr lang="en-US"/>
        </a:p>
      </dgm:t>
    </dgm:pt>
    <dgm:pt modelId="{C6AA9084-AC2A-4A0F-A495-CA08FBA7E5F9}" type="pres">
      <dgm:prSet presAssocID="{469BFF2C-D45F-4476-A092-DBE6B6F9FC0F}" presName="connectorText" presStyleLbl="sibTrans2D1" presStyleIdx="1" presStyleCnt="2"/>
      <dgm:spPr/>
      <dgm:t>
        <a:bodyPr/>
        <a:lstStyle/>
        <a:p>
          <a:endParaRPr lang="en-US"/>
        </a:p>
      </dgm:t>
    </dgm:pt>
    <dgm:pt modelId="{3F97A7AE-6C68-4D0E-8FFB-8D1C5C456A39}" type="pres">
      <dgm:prSet presAssocID="{469BFF2C-D45F-4476-A092-DBE6B6F9FC0F}" presName="lastNode" presStyleLbl="node1" presStyleIdx="2" presStyleCnt="3" custLinFactX="8236" custLinFactNeighborX="100000" custLinFactNeighborY="1989">
        <dgm:presLayoutVars>
          <dgm:bulletEnabled val="1"/>
        </dgm:presLayoutVars>
      </dgm:prSet>
      <dgm:spPr/>
      <dgm:t>
        <a:bodyPr/>
        <a:lstStyle/>
        <a:p>
          <a:endParaRPr lang="en-US"/>
        </a:p>
      </dgm:t>
    </dgm:pt>
  </dgm:ptLst>
  <dgm:cxnLst>
    <dgm:cxn modelId="{1485A35B-6DF5-470C-892B-7D50560CD090}" type="presOf" srcId="{821EE43B-4B4B-473B-9720-5B130D510A03}" destId="{3F97A7AE-6C68-4D0E-8FFB-8D1C5C456A39}" srcOrd="0" destOrd="0" presId="urn:microsoft.com/office/officeart/2005/8/layout/equation2"/>
    <dgm:cxn modelId="{C22093B3-96ED-418F-89F0-315E7DA02FC6}" type="presOf" srcId="{BC64FF93-5B30-4833-96AF-F6CFE5A6B747}" destId="{E831C6AA-4C30-4D8B-BBA9-EC1C7D30A2F6}" srcOrd="0" destOrd="0" presId="urn:microsoft.com/office/officeart/2005/8/layout/equation2"/>
    <dgm:cxn modelId="{5238E702-4ADE-48ED-A761-862C599118B9}" type="presOf" srcId="{86B8628B-C160-47E0-8036-F00CAA93996A}" destId="{4354EECF-0D53-4AAD-9C77-F2FF87358563}" srcOrd="0" destOrd="0" presId="urn:microsoft.com/office/officeart/2005/8/layout/equation2"/>
    <dgm:cxn modelId="{CB8FCA89-7392-4435-9800-B5A953C18D86}" type="presOf" srcId="{5DBA01B5-7446-496E-A062-EC8AD87D222E}" destId="{37DA538E-2834-4E5A-B44F-21E2DC220E69}" srcOrd="0" destOrd="0" presId="urn:microsoft.com/office/officeart/2005/8/layout/equation2"/>
    <dgm:cxn modelId="{F31174F3-3FEC-4132-9614-2DF1B162FB8E}" srcId="{469BFF2C-D45F-4476-A092-DBE6B6F9FC0F}" destId="{821EE43B-4B4B-473B-9720-5B130D510A03}" srcOrd="2" destOrd="0" parTransId="{AF9F1388-F6B0-4A87-9565-20F41CFD9178}" sibTransId="{6EF69BDA-CADD-4B60-8217-2453DAFBFD4E}"/>
    <dgm:cxn modelId="{5382E16A-1387-4EB4-ABCF-910B3E016D43}" srcId="{469BFF2C-D45F-4476-A092-DBE6B6F9FC0F}" destId="{86B8628B-C160-47E0-8036-F00CAA93996A}" srcOrd="0" destOrd="0" parTransId="{7B6DDB54-0D47-438A-BFCC-5F68C41612D6}" sibTransId="{BC64FF93-5B30-4833-96AF-F6CFE5A6B747}"/>
    <dgm:cxn modelId="{745F54E5-7505-4155-836A-F688E2B13350}" type="presOf" srcId="{5DBA01B5-7446-496E-A062-EC8AD87D222E}" destId="{C6AA9084-AC2A-4A0F-A495-CA08FBA7E5F9}" srcOrd="1" destOrd="0" presId="urn:microsoft.com/office/officeart/2005/8/layout/equation2"/>
    <dgm:cxn modelId="{EB6F043B-4FC2-4F9B-9769-DA7307D97C16}" srcId="{469BFF2C-D45F-4476-A092-DBE6B6F9FC0F}" destId="{1B66D40D-337D-4D7C-86B8-0B6C4C753F1F}" srcOrd="1" destOrd="0" parTransId="{731D7517-7EC2-4B32-8746-7A41D396AFBD}" sibTransId="{5DBA01B5-7446-496E-A062-EC8AD87D222E}"/>
    <dgm:cxn modelId="{487D36B3-B970-4C19-9DFA-23FA6C45D0BB}" type="presOf" srcId="{1B66D40D-337D-4D7C-86B8-0B6C4C753F1F}" destId="{E8A4485E-0E59-4874-807C-0987DD7532FA}" srcOrd="0" destOrd="0" presId="urn:microsoft.com/office/officeart/2005/8/layout/equation2"/>
    <dgm:cxn modelId="{0AD79F08-5462-41BD-8572-3AD8250D5B78}" type="presOf" srcId="{469BFF2C-D45F-4476-A092-DBE6B6F9FC0F}" destId="{8842D0CF-AA88-47C5-806A-4D2C19DB96D5}" srcOrd="0" destOrd="0" presId="urn:microsoft.com/office/officeart/2005/8/layout/equation2"/>
    <dgm:cxn modelId="{9D7CA499-B722-4420-BAF4-9B6C8265F516}" type="presParOf" srcId="{8842D0CF-AA88-47C5-806A-4D2C19DB96D5}" destId="{C21D5387-63EB-4182-8DEA-704D46659D4F}" srcOrd="0" destOrd="0" presId="urn:microsoft.com/office/officeart/2005/8/layout/equation2"/>
    <dgm:cxn modelId="{3A84657F-0163-4A44-BBB9-80751FC1C4D5}" type="presParOf" srcId="{C21D5387-63EB-4182-8DEA-704D46659D4F}" destId="{4354EECF-0D53-4AAD-9C77-F2FF87358563}" srcOrd="0" destOrd="0" presId="urn:microsoft.com/office/officeart/2005/8/layout/equation2"/>
    <dgm:cxn modelId="{36D98A7C-B826-45F0-9A23-371FA11A1662}" type="presParOf" srcId="{C21D5387-63EB-4182-8DEA-704D46659D4F}" destId="{D7D11415-11D5-404E-9AC7-9D625D10F7AB}" srcOrd="1" destOrd="0" presId="urn:microsoft.com/office/officeart/2005/8/layout/equation2"/>
    <dgm:cxn modelId="{C155C84E-7F79-47B6-9B9A-0FC38851A8D1}" type="presParOf" srcId="{C21D5387-63EB-4182-8DEA-704D46659D4F}" destId="{E831C6AA-4C30-4D8B-BBA9-EC1C7D30A2F6}" srcOrd="2" destOrd="0" presId="urn:microsoft.com/office/officeart/2005/8/layout/equation2"/>
    <dgm:cxn modelId="{F7B3D76B-CB9F-45CD-944A-6C66C58BFDE9}" type="presParOf" srcId="{C21D5387-63EB-4182-8DEA-704D46659D4F}" destId="{85089634-E404-4C0B-B3A6-6545D80641B1}" srcOrd="3" destOrd="0" presId="urn:microsoft.com/office/officeart/2005/8/layout/equation2"/>
    <dgm:cxn modelId="{35859AAC-D83C-4F91-BCF3-282744B7ED2F}" type="presParOf" srcId="{C21D5387-63EB-4182-8DEA-704D46659D4F}" destId="{E8A4485E-0E59-4874-807C-0987DD7532FA}" srcOrd="4" destOrd="0" presId="urn:microsoft.com/office/officeart/2005/8/layout/equation2"/>
    <dgm:cxn modelId="{3B27F2D0-7A93-46DE-843B-0E46B5278643}" type="presParOf" srcId="{8842D0CF-AA88-47C5-806A-4D2C19DB96D5}" destId="{37DA538E-2834-4E5A-B44F-21E2DC220E69}" srcOrd="1" destOrd="0" presId="urn:microsoft.com/office/officeart/2005/8/layout/equation2"/>
    <dgm:cxn modelId="{E07DC5AE-95F1-4341-9C80-647748F88B9B}" type="presParOf" srcId="{37DA538E-2834-4E5A-B44F-21E2DC220E69}" destId="{C6AA9084-AC2A-4A0F-A495-CA08FBA7E5F9}" srcOrd="0" destOrd="0" presId="urn:microsoft.com/office/officeart/2005/8/layout/equation2"/>
    <dgm:cxn modelId="{399236FA-AE30-4782-BEEB-A6582106025D}" type="presParOf" srcId="{8842D0CF-AA88-47C5-806A-4D2C19DB96D5}" destId="{3F97A7AE-6C68-4D0E-8FFB-8D1C5C456A3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DF509ACC-DC5F-4CBB-ABF7-B18886D79B46}" type="datetime1">
              <a:rPr lang="en-US" smtClean="0"/>
              <a:t>6/8/2015</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53161751-3505-4AD7-AB0C-CA737D8CF37C}" type="slidenum">
              <a:rPr lang="en-US" smtClean="0"/>
              <a:t>‹#›</a:t>
            </a:fld>
            <a:endParaRPr lang="en-US"/>
          </a:p>
        </p:txBody>
      </p:sp>
    </p:spTree>
    <p:extLst>
      <p:ext uri="{BB962C8B-B14F-4D97-AF65-F5344CB8AC3E}">
        <p14:creationId xmlns:p14="http://schemas.microsoft.com/office/powerpoint/2010/main" val="10917641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Header Placeholder 1"/>
          <p:cNvSpPr>
            <a:spLocks noGrp="1" noChangeArrowheads="1"/>
          </p:cNvSpPr>
          <p:nvPr>
            <p:ph type="hdr" sz="quarter" idx="4294967295"/>
          </p:nvPr>
        </p:nvSpPr>
        <p:spPr bwMode="auto">
          <a:xfrm>
            <a:off x="0"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t" anchorCtr="0" compatLnSpc="1">
            <a:prstTxWarp prst="textNoShape">
              <a:avLst/>
            </a:prstTxWarp>
          </a:bodyPr>
          <a:lstStyle>
            <a:lvl1pPr>
              <a:defRPr sz="1200"/>
            </a:lvl1pPr>
          </a:lstStyle>
          <a:p>
            <a:endParaRPr lang="en-US" altLang="en-US" dirty="0"/>
          </a:p>
        </p:txBody>
      </p:sp>
      <p:sp>
        <p:nvSpPr>
          <p:cNvPr id="5123" name="Date Placeholder 2"/>
          <p:cNvSpPr>
            <a:spLocks noGrp="1" noChangeArrowheads="1"/>
          </p:cNvSpPr>
          <p:nvPr>
            <p:ph type="dt" idx="1"/>
          </p:nvPr>
        </p:nvSpPr>
        <p:spPr bwMode="auto">
          <a:xfrm>
            <a:off x="3978275"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t" anchorCtr="0" compatLnSpc="1">
            <a:prstTxWarp prst="textNoShape">
              <a:avLst/>
            </a:prstTxWarp>
          </a:bodyPr>
          <a:lstStyle>
            <a:lvl1pPr algn="r">
              <a:defRPr/>
            </a:lvl1pPr>
          </a:lstStyle>
          <a:p>
            <a:fld id="{946F54CD-8DC8-4A30-89B5-2F63F04BF5D5}" type="datetime1">
              <a:rPr lang="en-US" altLang="en-US" smtClean="0"/>
              <a:t>6/8/2015</a:t>
            </a:fld>
            <a:endParaRPr lang="en-US" altLang="en-US" sz="1200"/>
          </a:p>
        </p:txBody>
      </p:sp>
      <p:sp>
        <p:nvSpPr>
          <p:cNvPr id="5125" name="Notes Placeholder 4"/>
          <p:cNvSpPr>
            <a:spLocks noGrp="1" noRot="1" noChangeAspect="1" noChangeArrowheads="1"/>
          </p:cNvSpPr>
          <p:nvPr/>
        </p:nvSpPr>
        <p:spPr bwMode="auto">
          <a:xfrm>
            <a:off x="701675" y="4421188"/>
            <a:ext cx="5618163"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bevel/>
                <a:headEnd/>
                <a:tailEnd/>
              </a14:hiddenLine>
            </a:ext>
          </a:extLst>
        </p:spPr>
        <p:txBody>
          <a:bodyPr lIns="93324" tIns="46662" rIns="93324" bIns="46662"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endParaRPr lang="en-US" altLang="zh-CN" dirty="0"/>
          </a:p>
        </p:txBody>
      </p:sp>
      <p:sp>
        <p:nvSpPr>
          <p:cNvPr id="5126" name="Footer Placeholder 5"/>
          <p:cNvSpPr>
            <a:spLocks noGrp="1" noChangeArrowheads="1"/>
          </p:cNvSpPr>
          <p:nvPr>
            <p:ph type="ftr" sz="quarter" idx="4"/>
          </p:nvPr>
        </p:nvSpPr>
        <p:spPr bwMode="auto">
          <a:xfrm>
            <a:off x="0" y="8840788"/>
            <a:ext cx="30432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b" anchorCtr="0" compatLnSpc="1">
            <a:prstTxWarp prst="textNoShape">
              <a:avLst/>
            </a:prstTxWarp>
          </a:bodyPr>
          <a:lstStyle>
            <a:lvl1pPr>
              <a:defRPr sz="1200"/>
            </a:lvl1pPr>
          </a:lstStyle>
          <a:p>
            <a:endParaRPr lang="en-US" altLang="en-US"/>
          </a:p>
        </p:txBody>
      </p:sp>
      <p:sp>
        <p:nvSpPr>
          <p:cNvPr id="5127" name="Slide Number Placeholder 6"/>
          <p:cNvSpPr>
            <a:spLocks noGrp="1" noChangeArrowheads="1"/>
          </p:cNvSpPr>
          <p:nvPr>
            <p:ph type="sldNum" sz="quarter" idx="5"/>
          </p:nvPr>
        </p:nvSpPr>
        <p:spPr bwMode="auto">
          <a:xfrm>
            <a:off x="3978275" y="8840788"/>
            <a:ext cx="30432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b" anchorCtr="0" compatLnSpc="1">
            <a:prstTxWarp prst="textNoShape">
              <a:avLst/>
            </a:prstTxWarp>
          </a:bodyPr>
          <a:lstStyle>
            <a:lvl1pPr algn="r">
              <a:defRPr/>
            </a:lvl1pPr>
          </a:lstStyle>
          <a:p>
            <a:fld id="{E703B518-740B-450A-866D-482E359AC801}" type="slidenum">
              <a:rPr lang="en-US" altLang="en-US"/>
              <a:pPr/>
              <a:t>‹#›</a:t>
            </a:fld>
            <a:endParaRPr lang="en-US" altLang="en-US" sz="1200"/>
          </a:p>
        </p:txBody>
      </p:sp>
    </p:spTree>
    <p:extLst>
      <p:ext uri="{BB962C8B-B14F-4D97-AF65-F5344CB8AC3E}">
        <p14:creationId xmlns:p14="http://schemas.microsoft.com/office/powerpoint/2010/main" val="1150274516"/>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idx="4294967295"/>
          </p:nvPr>
        </p:nvSpPr>
        <p:spPr>
          <a:xfrm>
            <a:off x="1254125" y="715963"/>
            <a:ext cx="4797425" cy="3598862"/>
          </a:xfrm>
          <a:prstGeom prst="rect">
            <a:avLst/>
          </a:prstGeom>
        </p:spPr>
      </p:sp>
      <p:sp>
        <p:nvSpPr>
          <p:cNvPr id="17411" name="Notes Placeholder 2"/>
          <p:cNvSpPr>
            <a:spLocks noGrp="1" noRot="1" noChangeAspect="1" noChangeArrowheads="1"/>
          </p:cNvSpPr>
          <p:nvPr>
            <p:ph type="body" idx="1"/>
          </p:nvPr>
        </p:nvSpPr>
        <p:spPr bwMode="auto">
          <a:xfrm>
            <a:off x="1042988" y="4735513"/>
            <a:ext cx="5219700" cy="4137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Meiryo" panose="020B0604030504040204" pitchFamily="34" charset="-128"/>
                <a:ea typeface="Meiryo" panose="020B0604030504040204" pitchFamily="34" charset="-128"/>
              </a:rPr>
              <a:t>This</a:t>
            </a:r>
            <a:r>
              <a:rPr lang="en-US" altLang="en-US" baseline="0" dirty="0" smtClean="0">
                <a:latin typeface="Meiryo" panose="020B0604030504040204" pitchFamily="34" charset="-128"/>
                <a:ea typeface="Meiryo" panose="020B0604030504040204" pitchFamily="34" charset="-128"/>
              </a:rPr>
              <a:t> can be your welcome slide – or add your own to personalize for district / building and session.</a:t>
            </a:r>
          </a:p>
          <a:p>
            <a:endParaRPr lang="en-US" altLang="en-US" dirty="0" smtClean="0">
              <a:latin typeface="Meiryo" panose="020B0604030504040204" pitchFamily="34" charset="-128"/>
              <a:ea typeface="Meiryo" panose="020B0604030504040204" pitchFamily="34" charset="-128"/>
            </a:endParaRPr>
          </a:p>
          <a:p>
            <a:endParaRPr lang="en-US" altLang="en-US" dirty="0" smtClean="0">
              <a:latin typeface="Meiryo" panose="020B0604030504040204" pitchFamily="34" charset="-128"/>
              <a:ea typeface="Meiryo" panose="020B0604030504040204" pitchFamily="34" charset="-128"/>
            </a:endParaRPr>
          </a:p>
          <a:p>
            <a:r>
              <a:rPr lang="en-US" altLang="en-US" dirty="0" smtClean="0">
                <a:latin typeface="Meiryo" panose="020B0604030504040204" pitchFamily="34" charset="-128"/>
                <a:ea typeface="Meiryo" panose="020B0604030504040204" pitchFamily="34" charset="-128"/>
              </a:rPr>
              <a:t>“This </a:t>
            </a:r>
            <a:r>
              <a:rPr lang="en-US" altLang="en-US" dirty="0">
                <a:latin typeface="Meiryo" panose="020B0604030504040204" pitchFamily="34" charset="-128"/>
                <a:ea typeface="Meiryo" panose="020B0604030504040204" pitchFamily="34" charset="-128"/>
              </a:rPr>
              <a:t>is the big picture of all the modules we will be covering in the Parent - Teacher Partnership sessions.  It represents a school district / building.</a:t>
            </a:r>
          </a:p>
          <a:p>
            <a:endParaRPr lang="en-US" altLang="en-US" dirty="0"/>
          </a:p>
          <a:p>
            <a:r>
              <a:rPr lang="en-US" altLang="en-US" dirty="0" smtClean="0">
                <a:latin typeface="Meiryo" panose="020B0604030504040204" pitchFamily="34" charset="-128"/>
                <a:ea typeface="Meiryo" panose="020B0604030504040204" pitchFamily="34" charset="-128"/>
              </a:rPr>
              <a:t>The </a:t>
            </a:r>
            <a:r>
              <a:rPr lang="en-US" altLang="en-US" dirty="0">
                <a:latin typeface="Meiryo" panose="020B0604030504040204" pitchFamily="34" charset="-128"/>
                <a:ea typeface="Meiryo" panose="020B0604030504040204" pitchFamily="34" charset="-128"/>
              </a:rPr>
              <a:t>"structure" of the building, those highlighted, represent the Principles of Partnership as described by Ann Turnbull et al. through the University of Kansas and in our resource text Families, Professionals, and Exceptionality, </a:t>
            </a:r>
            <a:r>
              <a:rPr lang="en-US" altLang="en-US" dirty="0" smtClean="0">
                <a:latin typeface="Meiryo" panose="020B0604030504040204" pitchFamily="34" charset="-128"/>
                <a:ea typeface="Meiryo" panose="020B0604030504040204" pitchFamily="34" charset="-128"/>
              </a:rPr>
              <a:t>Seventh </a:t>
            </a:r>
            <a:r>
              <a:rPr lang="en-US" altLang="en-US" dirty="0">
                <a:latin typeface="Meiryo" panose="020B0604030504040204" pitchFamily="34" charset="-128"/>
                <a:ea typeface="Meiryo" panose="020B0604030504040204" pitchFamily="34" charset="-128"/>
              </a:rPr>
              <a:t>Edition, by A. Turnbull et al, </a:t>
            </a:r>
            <a:r>
              <a:rPr lang="en-US" altLang="en-US" dirty="0" smtClean="0">
                <a:latin typeface="Meiryo" panose="020B0604030504040204" pitchFamily="34" charset="-128"/>
                <a:ea typeface="Meiryo" panose="020B0604030504040204" pitchFamily="34" charset="-128"/>
              </a:rPr>
              <a:t>2015 </a:t>
            </a:r>
            <a:r>
              <a:rPr lang="en-US" altLang="en-US" dirty="0">
                <a:latin typeface="Meiryo" panose="020B0604030504040204" pitchFamily="34" charset="-128"/>
                <a:ea typeface="Meiryo" panose="020B0604030504040204" pitchFamily="34" charset="-128"/>
              </a:rPr>
              <a:t>by Pearson Education, Inc.</a:t>
            </a:r>
          </a:p>
          <a:p>
            <a:endParaRPr lang="en-US" altLang="en-US" dirty="0">
              <a:latin typeface="Meiryo" panose="020B0604030504040204" pitchFamily="34" charset="-128"/>
              <a:ea typeface="Meiryo" panose="020B0604030504040204" pitchFamily="34" charset="-128"/>
            </a:endParaRPr>
          </a:p>
          <a:p>
            <a:r>
              <a:rPr lang="en-US" altLang="en-US" dirty="0">
                <a:latin typeface="Meiryo" panose="020B0604030504040204" pitchFamily="34" charset="-128"/>
                <a:ea typeface="Meiryo" panose="020B0604030504040204" pitchFamily="34" charset="-128"/>
              </a:rPr>
              <a:t>The Titles within the school building are the Effective Strategies of Involvement developed by Joyce Epstein et al. at Johns Hopkins University and in our resource text School, Family, and Community Partnerships, Third Edition, by J. L. Epstein et al., 2009 by Corwin Press.</a:t>
            </a:r>
          </a:p>
          <a:p>
            <a:endParaRPr lang="en-US" altLang="en-US" dirty="0">
              <a:latin typeface="Meiryo" panose="020B0604030504040204" pitchFamily="34" charset="-128"/>
              <a:ea typeface="Meiryo" panose="020B0604030504040204" pitchFamily="34" charset="-128"/>
            </a:endParaRPr>
          </a:p>
          <a:p>
            <a:r>
              <a:rPr lang="en-US" altLang="en-US" dirty="0">
                <a:latin typeface="Meiryo" panose="020B0604030504040204" pitchFamily="34" charset="-128"/>
                <a:ea typeface="Meiryo" panose="020B0604030504040204" pitchFamily="34" charset="-128"/>
              </a:rPr>
              <a:t>We will also recommend and/or develop activities from other text and web resources</a:t>
            </a:r>
            <a:r>
              <a:rPr lang="en-US" altLang="en-US" dirty="0" smtClean="0">
                <a:latin typeface="Meiryo" panose="020B0604030504040204" pitchFamily="34" charset="-128"/>
                <a:ea typeface="Meiryo" panose="020B0604030504040204" pitchFamily="34" charset="-128"/>
              </a:rPr>
              <a:t>.”</a:t>
            </a:r>
            <a:endParaRPr lang="en-US" altLang="en-US"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399426016"/>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dirty="0"/>
          </a:p>
        </p:txBody>
      </p:sp>
      <p:sp>
        <p:nvSpPr>
          <p:cNvPr id="4" name="Date Placeholder 3"/>
          <p:cNvSpPr>
            <a:spLocks noGrp="1"/>
          </p:cNvSpPr>
          <p:nvPr>
            <p:ph type="dt" idx="10"/>
          </p:nvPr>
        </p:nvSpPr>
        <p:spPr/>
        <p:txBody>
          <a:bodyPr/>
          <a:lstStyle/>
          <a:p>
            <a:fld id="{45AFE44D-1351-4835-A68B-D75C68FA680F}" type="datetime1">
              <a:rPr lang="en-US" altLang="en-US" smtClean="0"/>
              <a:t>6/8/2015</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10</a:t>
            </a:fld>
            <a:endParaRPr lang="en-US" altLang="en-US" sz="1200"/>
          </a:p>
        </p:txBody>
      </p:sp>
    </p:spTree>
    <p:extLst>
      <p:ext uri="{BB962C8B-B14F-4D97-AF65-F5344CB8AC3E}">
        <p14:creationId xmlns:p14="http://schemas.microsoft.com/office/powerpoint/2010/main" val="4268787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52538" y="788988"/>
            <a:ext cx="4611687" cy="3459162"/>
          </a:xfrm>
          <a:prstGeom prst="rect">
            <a:avLst/>
          </a:prstGeom>
        </p:spPr>
      </p:sp>
      <p:sp>
        <p:nvSpPr>
          <p:cNvPr id="22531" name="Notes Placeholder 2"/>
          <p:cNvSpPr>
            <a:spLocks noGrp="1"/>
          </p:cNvSpPr>
          <p:nvPr>
            <p:ph type="body" idx="1"/>
          </p:nvPr>
        </p:nvSpPr>
        <p:spPr>
          <a:xfrm>
            <a:off x="685800" y="4400550"/>
            <a:ext cx="5486400" cy="3600450"/>
          </a:xfrm>
          <a:prstGeom prst="rect">
            <a:avLst/>
          </a:prstGeom>
          <a:noFill/>
        </p:spPr>
        <p:txBody>
          <a:bodyPr/>
          <a:lstStyle/>
          <a:p>
            <a:endParaRPr lang="en-US" altLang="en-US" dirty="0" smtClean="0"/>
          </a:p>
        </p:txBody>
      </p:sp>
      <p:sp>
        <p:nvSpPr>
          <p:cNvPr id="22532" name="Slide Number Placeholder 3"/>
          <p:cNvSpPr txBox="1">
            <a:spLocks noGrp="1" noChangeArrowheads="1"/>
          </p:cNvSpPr>
          <p:nvPr/>
        </p:nvSpPr>
        <p:spPr bwMode="auto">
          <a:xfrm>
            <a:off x="4141788" y="9117013"/>
            <a:ext cx="3173412" cy="48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algn="r"/>
            <a:fld id="{6E754FCD-F3C9-431F-A4B8-C36AC028883B}" type="slidenum">
              <a:rPr lang="en-US" altLang="en-US" sz="1200">
                <a:solidFill>
                  <a:srgbClr val="000000"/>
                </a:solidFill>
              </a:rPr>
              <a:pPr algn="r"/>
              <a:t>11</a:t>
            </a:fld>
            <a:endParaRPr lang="en-US" altLang="en-US" sz="1200" dirty="0">
              <a:solidFill>
                <a:srgbClr val="000000"/>
              </a:solidFill>
            </a:endParaRPr>
          </a:p>
        </p:txBody>
      </p:sp>
    </p:spTree>
    <p:extLst>
      <p:ext uri="{BB962C8B-B14F-4D97-AF65-F5344CB8AC3E}">
        <p14:creationId xmlns:p14="http://schemas.microsoft.com/office/powerpoint/2010/main" val="1625929552"/>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sz="1200" dirty="0" smtClean="0"/>
              <a:t>Welcome</a:t>
            </a:r>
            <a:r>
              <a:rPr lang="en-US" sz="1200" baseline="0" dirty="0" smtClean="0"/>
              <a:t> to the Parent-Teacher Partnership Module:  Respect and Communication.  In this module, we will look at respect as a principle of partnership and a foundation for our group sessions.  We will focus on communication as both a principle for creating a foundation of partnerships, and as an effective key strategy for involving parents and families.  </a:t>
            </a:r>
          </a:p>
          <a:p>
            <a:endParaRPr lang="en-US" sz="1200" baseline="0" dirty="0" smtClean="0"/>
          </a:p>
          <a:p>
            <a:r>
              <a:rPr lang="en-US" sz="1200" dirty="0" smtClean="0"/>
              <a:t>Remember, the purpose of these sessions is to not only promote parent-teacher partnerships, but to partnership for student progress and better outcomes!</a:t>
            </a:r>
            <a:r>
              <a:rPr lang="en-US" sz="1200" baseline="0" dirty="0" smtClean="0"/>
              <a:t>  So, as we go through the information and discussions, think about how we can impact student achievement with this information!</a:t>
            </a:r>
          </a:p>
          <a:p>
            <a:endParaRPr lang="en-US" sz="1200" baseline="0" dirty="0" smtClean="0"/>
          </a:p>
          <a:p>
            <a:endParaRPr lang="en-US" sz="1200" b="1" u="sng" baseline="0" dirty="0" smtClean="0"/>
          </a:p>
          <a:p>
            <a:r>
              <a:rPr lang="en-US" sz="1200" b="1" u="sng" baseline="0" dirty="0" smtClean="0"/>
              <a:t>OPTIONAL:</a:t>
            </a:r>
            <a:endParaRPr lang="en-US" sz="1200" b="0" u="none" baseline="0" dirty="0" smtClean="0"/>
          </a:p>
          <a:p>
            <a:r>
              <a:rPr lang="en-US" sz="1200" b="0" u="none" baseline="0" smtClean="0"/>
              <a:t>Ice </a:t>
            </a:r>
            <a:r>
              <a:rPr lang="en-US" sz="1200" b="0" u="none" baseline="0" dirty="0" smtClean="0"/>
              <a:t>Breaker Activity</a:t>
            </a:r>
            <a:endParaRPr lang="en-US" sz="1200" b="1" u="sng" dirty="0"/>
          </a:p>
        </p:txBody>
      </p:sp>
      <p:sp>
        <p:nvSpPr>
          <p:cNvPr id="4" name="Date Placeholder 3"/>
          <p:cNvSpPr>
            <a:spLocks noGrp="1"/>
          </p:cNvSpPr>
          <p:nvPr>
            <p:ph type="dt" idx="10"/>
          </p:nvPr>
        </p:nvSpPr>
        <p:spPr/>
        <p:txBody>
          <a:bodyPr/>
          <a:lstStyle/>
          <a:p>
            <a:fld id="{8FAEA886-69D6-4F54-A85D-8179E2B66922}" type="datetime1">
              <a:rPr lang="en-US" altLang="en-US" smtClean="0"/>
              <a:t>6/8/2015</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2</a:t>
            </a:fld>
            <a:endParaRPr lang="en-US" altLang="en-US" sz="1200"/>
          </a:p>
        </p:txBody>
      </p:sp>
    </p:spTree>
    <p:extLst>
      <p:ext uri="{BB962C8B-B14F-4D97-AF65-F5344CB8AC3E}">
        <p14:creationId xmlns:p14="http://schemas.microsoft.com/office/powerpoint/2010/main" val="88900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idx="4294967295"/>
          </p:nvPr>
        </p:nvSpPr>
        <p:spPr bwMode="auto">
          <a:xfrm>
            <a:off x="1255713" y="719138"/>
            <a:ext cx="4799012" cy="35988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2531" name="Notes Placeholder 2"/>
          <p:cNvSpPr>
            <a:spLocks noGrp="1" noRot="1" noChangeAspect="1" noChangeArrowheads="1"/>
          </p:cNvSpPr>
          <p:nvPr>
            <p:ph type="body" idx="1"/>
          </p:nvPr>
        </p:nvSpPr>
        <p:spPr bwMode="auto">
          <a:xfrm>
            <a:off x="1325563" y="825500"/>
            <a:ext cx="5218112" cy="41354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KEY DISCUSSIONS</a:t>
            </a:r>
            <a:r>
              <a:rPr kumimoji="0" lang="en-US" altLang="en-US" sz="14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1.  What does “RESPECT” mean to you?</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2.  What ground rules should our group have to demonstrate “respect” in our time together? </a:t>
            </a:r>
            <a:r>
              <a:rPr kumimoji="0" lang="en-US" altLang="en-US" sz="1400" b="0" i="1" u="sng" strike="noStrike" kern="1200" cap="none" spc="0" normalizeH="0" baseline="0" noProof="0" dirty="0" smtClean="0">
                <a:ln>
                  <a:noFill/>
                </a:ln>
                <a:solidFill>
                  <a:srgbClr val="919191"/>
                </a:solidFill>
                <a:effectLst/>
                <a:uLnTx/>
                <a:uFillTx/>
                <a:latin typeface="Meiryo" panose="020B0604030504040204" pitchFamily="34" charset="-128"/>
                <a:ea typeface="Meiryo" panose="020B0604030504040204" pitchFamily="34" charset="-128"/>
                <a:cs typeface="+mn-cs"/>
              </a:rPr>
              <a:t>(Hang as poster each week)</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3.  What are some of your cultural “beliefs” regarding education and parent-teacher partnerships?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4.  What is people-first language?  </a:t>
            </a:r>
            <a:r>
              <a:rPr kumimoji="0" lang="en-US" altLang="en-US" sz="1400" b="0" i="1"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(give examples)</a:t>
            </a:r>
          </a:p>
          <a:p>
            <a:pPr marL="0" marR="0" lvl="2" indent="0" algn="l" defTabSz="0" rtl="0" eaLnBrk="0" fontAlgn="base" latinLnBrk="0" hangingPunct="0">
              <a:lnSpc>
                <a:spcPct val="100000"/>
              </a:lnSpc>
              <a:spcBef>
                <a:spcPct val="30000"/>
              </a:spcBef>
              <a:spcAft>
                <a:spcPct val="0"/>
              </a:spcAft>
              <a:buClrTx/>
              <a:buSzTx/>
              <a:buFontTx/>
              <a:buNone/>
              <a:tabLst/>
              <a:defRPr/>
            </a:pPr>
            <a:r>
              <a:rPr kumimoji="0" lang="en-US" altLang="en-US" sz="14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 PARENTS:  Is this important to you?</a:t>
            </a:r>
          </a:p>
          <a:p>
            <a:pPr marL="0" marR="0" lvl="2" indent="0" algn="l" defTabSz="0" rtl="0" eaLnBrk="0" fontAlgn="base" latinLnBrk="0" hangingPunct="0">
              <a:lnSpc>
                <a:spcPct val="100000"/>
              </a:lnSpc>
              <a:spcBef>
                <a:spcPct val="30000"/>
              </a:spcBef>
              <a:spcAft>
                <a:spcPct val="0"/>
              </a:spcAft>
              <a:buClrTx/>
              <a:buSzTx/>
              <a:buFontTx/>
              <a:buNone/>
              <a:tabLst/>
              <a:defRPr/>
            </a:pPr>
            <a:r>
              <a:rPr kumimoji="0" lang="en-US" altLang="en-US" sz="14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b. TEACHERS:  Are you aware of your people-first language when speaking with colleagues, parents, students?</a:t>
            </a:r>
          </a:p>
          <a:p>
            <a:pPr marL="0" marR="0" lvl="2" indent="0" algn="l" defTabSz="0" rtl="0" eaLnBrk="0" fontAlgn="base" latinLnBrk="0" hangingPunct="0">
              <a:lnSpc>
                <a:spcPct val="100000"/>
              </a:lnSpc>
              <a:spcBef>
                <a:spcPct val="30000"/>
              </a:spcBef>
              <a:spcAft>
                <a:spcPct val="0"/>
              </a:spcAft>
              <a:buClrTx/>
              <a:buSzTx/>
              <a:buFontTx/>
              <a:buNone/>
              <a:tabLst/>
              <a:defRPr/>
            </a:pPr>
            <a:r>
              <a:rPr kumimoji="0" lang="en-US" altLang="en-US" sz="14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c. GROUP:  As a group, will using people-first language during our sessions be important? </a:t>
            </a:r>
          </a:p>
          <a:p>
            <a:pPr marL="0" marR="0" lvl="2" indent="0" algn="l" defTabSz="0" rtl="0" eaLnBrk="0" fontAlgn="base" latinLnBrk="0" hangingPunct="0">
              <a:lnSpc>
                <a:spcPct val="100000"/>
              </a:lnSpc>
              <a:spcBef>
                <a:spcPct val="30000"/>
              </a:spcBef>
              <a:spcAft>
                <a:spcPct val="0"/>
              </a:spcAft>
              <a:buClrTx/>
              <a:buSzTx/>
              <a:buFontTx/>
              <a:buNone/>
              <a:tabLst/>
              <a:defRPr/>
            </a:pPr>
            <a:r>
              <a:rPr kumimoji="0" lang="en-US" altLang="en-US" sz="14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5.  How is our (grade level / building / district) honoring cultural diversity?  </a:t>
            </a:r>
          </a:p>
          <a:p>
            <a:pPr marL="0" marR="0" lvl="2" indent="0" algn="l" defTabSz="0" rtl="0" eaLnBrk="0" fontAlgn="base" latinLnBrk="0" hangingPunct="0">
              <a:lnSpc>
                <a:spcPct val="100000"/>
              </a:lnSpc>
              <a:spcBef>
                <a:spcPct val="30000"/>
              </a:spcBef>
              <a:spcAft>
                <a:spcPct val="0"/>
              </a:spcAft>
              <a:buClrTx/>
              <a:buSzTx/>
              <a:buFontTx/>
              <a:buNone/>
              <a:tabLst/>
              <a:defRPr/>
            </a:pPr>
            <a:r>
              <a:rPr kumimoji="0" lang="en-US" altLang="en-US" sz="14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6.  How do you share the strengths of the student to the teacher / parent – and use those to support student progress?</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4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4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CONTENT NOTES: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According to Turnbull et al, there are three </a:t>
            </a:r>
            <a:r>
              <a:rPr kumimoji="0" lang="en-US" altLang="en-US" sz="14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main</a:t>
            </a: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skills that contribute to developing RESPECT in parent-teacher partnerships:</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1) Honor Cultural Diversity</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 understand the family's culture and personal values</a:t>
            </a:r>
            <a:endParaRPr kumimoji="0" lang="en-US" altLang="en-US" sz="14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 recognize where your beliefs fall</a:t>
            </a:r>
            <a:endParaRPr kumimoji="0" lang="en-US" altLang="en-US" sz="14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t>
            </a:r>
            <a:r>
              <a:rPr kumimoji="0" lang="en-US" altLang="en-US" sz="1400" b="0" i="1"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RESOURCE</a:t>
            </a: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Turnbull, et al., p. 145, FIGURE 7.2, Tips for honoring cultural diversity</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2) Affirm Strengths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1"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a) TEACHER</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 emphasize what child CAN do / does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 let families know what you appreciate about </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   them / what you see them doing that helps </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   their student</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 when you call with negative, let families know how the situation has been or will be addressed so that they see things will move forward</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 be aware that families may have been "blamed" for their child's behavior / difficulties, don't add to that</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1"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b) FAMILY </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 provide examples of what your child does well</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 let teachers know what they are doing that is helping you / your student</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 if frustrated with staff member, have a </a:t>
            </a:r>
            <a:r>
              <a:rPr kumimoji="0" lang="en-US" altLang="en-US" sz="14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private</a:t>
            </a: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 conversation with staff member and administrator </a:t>
            </a:r>
            <a:endPar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3) Treat Others with Dignity</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 as honored, worthy, and esteemed</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 regard child as person, not disability / label</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 include families (and student as appropriate) as decision-makers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 be culturally competent  (What does that mean?  How do you do that?)</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sym typeface="Gill Sans MT" panose="020B0502020104020203" pitchFamily="34" charset="0"/>
            </a:endParaRPr>
          </a:p>
          <a:p>
            <a:endParaRPr lang="en-US" altLang="en-US" sz="1400" b="1" dirty="0" smtClean="0">
              <a:latin typeface="Meiryo" panose="020B0604030504040204" pitchFamily="34" charset="-128"/>
              <a:ea typeface="Meiryo" panose="020B0604030504040204" pitchFamily="34" charset="-128"/>
            </a:endParaRPr>
          </a:p>
          <a:p>
            <a:r>
              <a:rPr lang="en-US" altLang="en-US" sz="1400" b="1" u="sng" dirty="0" smtClean="0">
                <a:latin typeface="Meiryo" panose="020B0604030504040204" pitchFamily="34" charset="-128"/>
                <a:ea typeface="Meiryo" panose="020B0604030504040204" pitchFamily="34" charset="-128"/>
              </a:rPr>
              <a:t>OPTIONAL:</a:t>
            </a:r>
            <a:endParaRPr lang="en-US" altLang="en-US" sz="1400" b="1" baseline="0" dirty="0" smtClean="0">
              <a:latin typeface="Meiryo" panose="020B0604030504040204" pitchFamily="34" charset="-128"/>
              <a:ea typeface="Meiryo" panose="020B0604030504040204" pitchFamily="34" charset="-128"/>
            </a:endParaRPr>
          </a:p>
          <a:p>
            <a:pPr marL="0" indent="0">
              <a:buFont typeface="Arial" panose="020B0604020202020204" pitchFamily="34" charset="0"/>
              <a:buNone/>
            </a:pPr>
            <a:endParaRPr lang="en-US" altLang="en-US" sz="1400" b="1" baseline="0" dirty="0" smtClean="0">
              <a:latin typeface="Meiryo" panose="020B0604030504040204" pitchFamily="34" charset="-128"/>
              <a:ea typeface="Meiryo" panose="020B0604030504040204" pitchFamily="34" charset="-128"/>
            </a:endParaRPr>
          </a:p>
          <a:p>
            <a:pPr marL="0" indent="0">
              <a:buFont typeface="Arial" panose="020B0604020202020204" pitchFamily="34" charset="0"/>
              <a:buNone/>
            </a:pPr>
            <a:r>
              <a:rPr lang="en-US" altLang="en-US" sz="1400" b="0" u="sng" baseline="0" dirty="0" smtClean="0">
                <a:latin typeface="Meiryo" panose="020B0604030504040204" pitchFamily="34" charset="-128"/>
                <a:ea typeface="Meiryo" panose="020B0604030504040204" pitchFamily="34" charset="-128"/>
              </a:rPr>
              <a:t>ACTIVITY:</a:t>
            </a:r>
            <a:r>
              <a:rPr lang="en-US" altLang="en-US" sz="1400" b="0" u="none" baseline="0" dirty="0" smtClean="0">
                <a:latin typeface="Meiryo" panose="020B0604030504040204" pitchFamily="34" charset="-128"/>
                <a:ea typeface="Meiryo" panose="020B0604030504040204" pitchFamily="34" charset="-128"/>
              </a:rPr>
              <a:t>  </a:t>
            </a:r>
          </a:p>
          <a:p>
            <a:pPr marL="342900" indent="-342900">
              <a:buFont typeface="Arial" panose="020B0604020202020204" pitchFamily="34" charset="0"/>
              <a:buAutoNum type="arabicParenR"/>
            </a:pPr>
            <a:r>
              <a:rPr lang="en-US" altLang="en-US" sz="1400" b="0" u="none" baseline="0" dirty="0" smtClean="0">
                <a:latin typeface="Meiryo" panose="020B0604030504040204" pitchFamily="34" charset="-128"/>
                <a:ea typeface="Meiryo" panose="020B0604030504040204" pitchFamily="34" charset="-128"/>
              </a:rPr>
              <a:t>Review and discuss RESPECT ACTIVITIES document</a:t>
            </a:r>
          </a:p>
          <a:p>
            <a:pPr marL="0" indent="0">
              <a:buFont typeface="Arial" panose="020B0604020202020204" pitchFamily="34" charset="0"/>
              <a:buNone/>
            </a:pPr>
            <a:endParaRPr lang="en-US" altLang="en-US" sz="1400" b="0" u="sng" baseline="0" dirty="0" smtClean="0">
              <a:latin typeface="Meiryo" panose="020B0604030504040204" pitchFamily="34" charset="-128"/>
              <a:ea typeface="Meiryo" panose="020B0604030504040204" pitchFamily="34" charset="-128"/>
            </a:endParaRPr>
          </a:p>
          <a:p>
            <a:pPr marL="0" indent="0">
              <a:buFont typeface="Arial" panose="020B0604020202020204" pitchFamily="34" charset="0"/>
              <a:buNone/>
            </a:pPr>
            <a:r>
              <a:rPr lang="en-US" altLang="en-US" sz="1400" b="0" u="sng" baseline="0" dirty="0" smtClean="0">
                <a:latin typeface="Meiryo" panose="020B0604030504040204" pitchFamily="34" charset="-128"/>
                <a:ea typeface="Meiryo" panose="020B0604030504040204" pitchFamily="34" charset="-128"/>
              </a:rPr>
              <a:t>VIDEO</a:t>
            </a:r>
            <a:r>
              <a:rPr lang="en-US" altLang="en-US" sz="1400" b="0" baseline="0" dirty="0" smtClean="0">
                <a:latin typeface="Meiryo" panose="020B0604030504040204" pitchFamily="34" charset="-128"/>
                <a:ea typeface="Meiryo" panose="020B0604030504040204" pitchFamily="34" charset="-128"/>
              </a:rPr>
              <a:t> (9:46 – can be shortened segments): </a:t>
            </a:r>
          </a:p>
          <a:p>
            <a:pPr marL="0" indent="0">
              <a:buFont typeface="Arial" panose="020B0604020202020204" pitchFamily="34" charset="0"/>
              <a:buNone/>
            </a:pPr>
            <a:r>
              <a:rPr lang="en-US" altLang="en-US" sz="1400" b="0" i="1" baseline="0" dirty="0" smtClean="0">
                <a:latin typeface="Meiryo" panose="020B0604030504040204" pitchFamily="34" charset="-128"/>
                <a:ea typeface="Meiryo" panose="020B0604030504040204" pitchFamily="34" charset="-128"/>
              </a:rPr>
              <a:t>1) What does RESPECT mean to you?     </a:t>
            </a:r>
            <a:r>
              <a:rPr lang="en-US" altLang="en-US" sz="1400" b="0" baseline="0" dirty="0" smtClean="0">
                <a:latin typeface="Meiryo" panose="020B0604030504040204" pitchFamily="34" charset="-128"/>
                <a:ea typeface="Meiryo" panose="020B0604030504040204" pitchFamily="34" charset="-128"/>
              </a:rPr>
              <a:t>https://www.youtube.com/watch?v=i1B0af825U4</a:t>
            </a:r>
          </a:p>
          <a:p>
            <a:endParaRPr lang="en-US" altLang="en-US" sz="1400" b="1" dirty="0" smtClean="0">
              <a:latin typeface="Meiryo" panose="020B0604030504040204" pitchFamily="34" charset="-128"/>
              <a:ea typeface="Meiryo" panose="020B0604030504040204" pitchFamily="34" charset="-128"/>
            </a:endParaRPr>
          </a:p>
          <a:p>
            <a:endParaRPr lang="en-US" altLang="en-US" sz="1400" b="0" dirty="0" smtClean="0">
              <a:latin typeface="Meiryo" panose="020B0604030504040204" pitchFamily="34" charset="-128"/>
              <a:ea typeface="Meiryo" panose="020B0604030504040204" pitchFamily="34" charset="-128"/>
              <a:sym typeface="Gill Sans MT" panose="020B0502020104020203" pitchFamily="34" charset="0"/>
            </a:endParaRPr>
          </a:p>
          <a:p>
            <a:endParaRPr lang="en-US" altLang="en-US" sz="1400" dirty="0" smtClean="0">
              <a:latin typeface="Meiryo" panose="020B0604030504040204" pitchFamily="34" charset="-128"/>
              <a:ea typeface="Meiryo" panose="020B0604030504040204" pitchFamily="34" charset="-128"/>
              <a:sym typeface="Gill Sans MT" panose="020B0502020104020203" pitchFamily="34" charset="0"/>
            </a:endParaRPr>
          </a:p>
        </p:txBody>
      </p:sp>
      <p:sp>
        <p:nvSpPr>
          <p:cNvPr id="22532" name="Header Placeholder 3"/>
          <p:cNvSpPr>
            <a:spLocks noGrp="1" noChangeArrowheads="1"/>
          </p:cNvSpPr>
          <p:nvPr/>
        </p:nvSpPr>
        <p:spPr bwMode="auto">
          <a:xfrm>
            <a:off x="1428750" y="947738"/>
            <a:ext cx="5618163"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buFont typeface="Arial" panose="020B0604020202020204" pitchFamily="34" charset="0"/>
              <a:buNone/>
            </a:pPr>
            <a:endParaRPr lang="en-US" altLang="en-US">
              <a:ea typeface="Batang" panose="02030600000101010101" pitchFamily="18" charset="-127"/>
            </a:endParaRPr>
          </a:p>
        </p:txBody>
      </p:sp>
    </p:spTree>
    <p:extLst>
      <p:ext uri="{BB962C8B-B14F-4D97-AF65-F5344CB8AC3E}">
        <p14:creationId xmlns:p14="http://schemas.microsoft.com/office/powerpoint/2010/main" val="151834481"/>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1675" y="4479925"/>
            <a:ext cx="5619750" cy="3665538"/>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“Turnbull, et al., defines the </a:t>
            </a:r>
            <a:r>
              <a:rPr kumimoji="0" lang="en-US" sz="1400" b="0"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SKILLS</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of communication needed for partnerships as these 5 areas” (slide):</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sz="14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4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KEY DISCUSSIONS</a:t>
            </a: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a:p>
            <a:pPr marL="342900" marR="0" lvl="0" indent="-342900" algn="l" defTabSz="0" rtl="0" eaLnBrk="0" fontAlgn="base" latinLnBrk="0" hangingPunct="0">
              <a:lnSpc>
                <a:spcPct val="100000"/>
              </a:lnSpc>
              <a:spcBef>
                <a:spcPct val="30000"/>
              </a:spcBef>
              <a:spcAft>
                <a:spcPct val="0"/>
              </a:spcAft>
              <a:buClrTx/>
              <a:buSzTx/>
              <a:buFontTx/>
              <a:buAutoNum type="arabicPeriod"/>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As a group, how would we define each of these?</a:t>
            </a:r>
          </a:p>
          <a:p>
            <a:pPr marL="342900" marR="0" lvl="0" indent="-342900" algn="l" defTabSz="0" rtl="0" eaLnBrk="0" fontAlgn="base" latinLnBrk="0" hangingPunct="0">
              <a:lnSpc>
                <a:spcPct val="100000"/>
              </a:lnSpc>
              <a:spcBef>
                <a:spcPct val="30000"/>
              </a:spcBef>
              <a:spcAft>
                <a:spcPct val="0"/>
              </a:spcAft>
              <a:buClrTx/>
              <a:buSzTx/>
              <a:buFontTx/>
              <a:buAutoNum type="arabicPeriod"/>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How would we see these demonstrated in parent-teacher interactions?  </a:t>
            </a:r>
          </a:p>
          <a:p>
            <a:pPr marL="342900" marR="0" lvl="0" indent="-342900" algn="l" defTabSz="0" rtl="0" eaLnBrk="0" fontAlgn="base" latinLnBrk="0" hangingPunct="0">
              <a:lnSpc>
                <a:spcPct val="100000"/>
              </a:lnSpc>
              <a:spcBef>
                <a:spcPct val="30000"/>
              </a:spcBef>
              <a:spcAft>
                <a:spcPct val="0"/>
              </a:spcAft>
              <a:buClrTx/>
              <a:buSzTx/>
              <a:buFontTx/>
              <a:buAutoNum type="arabicPeriod"/>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How do you handle difficulties communicating with a parent (family member) / teacher (administrator)?</a:t>
            </a:r>
          </a:p>
          <a:p>
            <a:pPr marL="342900" marR="0" lvl="0" indent="-342900" algn="l" defTabSz="0" rtl="0" eaLnBrk="0" fontAlgn="base" latinLnBrk="0" hangingPunct="0">
              <a:lnSpc>
                <a:spcPct val="100000"/>
              </a:lnSpc>
              <a:spcBef>
                <a:spcPct val="30000"/>
              </a:spcBef>
              <a:spcAft>
                <a:spcPct val="0"/>
              </a:spcAft>
              <a:buClrTx/>
              <a:buSzTx/>
              <a:buFontTx/>
              <a:buAutoNum type="arabicPeriod"/>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What does it mean to “pay close attention to quality AND quantity of our communication?” </a:t>
            </a:r>
            <a:r>
              <a:rPr kumimoji="0" lang="en-US" sz="14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(bottom of slide)</a:t>
            </a:r>
            <a:endParaRPr kumimoji="0" lang="en-US" sz="14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342900" marR="0" lvl="0" indent="-342900" algn="l" defTabSz="0" rtl="0" eaLnBrk="0" fontAlgn="base" latinLnBrk="0" hangingPunct="0">
              <a:lnSpc>
                <a:spcPct val="100000"/>
              </a:lnSpc>
              <a:spcBef>
                <a:spcPct val="30000"/>
              </a:spcBef>
              <a:spcAft>
                <a:spcPct val="0"/>
              </a:spcAft>
              <a:buClrTx/>
              <a:buSzTx/>
              <a:buFontTx/>
              <a:buAutoNum type="arabicPeriod"/>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Do you believe these communication skills important for teacher-student interactions? Why or why not?</a:t>
            </a:r>
          </a:p>
          <a:p>
            <a:pPr marL="342900" marR="0" lvl="0" indent="-342900" algn="l" defTabSz="0" rtl="0" eaLnBrk="0" fontAlgn="base" latinLnBrk="0" hangingPunct="0">
              <a:lnSpc>
                <a:spcPct val="100000"/>
              </a:lnSpc>
              <a:spcBef>
                <a:spcPct val="30000"/>
              </a:spcBef>
              <a:spcAft>
                <a:spcPct val="0"/>
              </a:spcAft>
              <a:buClrTx/>
              <a:buSzTx/>
              <a:buFontTx/>
              <a:buAutoNum type="arabicPeriod"/>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How is communication between school staff-family-student </a:t>
            </a:r>
            <a:r>
              <a:rPr kumimoji="0" lang="en-US" sz="14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essential</a:t>
            </a: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to student progress?</a:t>
            </a:r>
          </a:p>
          <a:p>
            <a:pPr marL="342900" marR="0" lvl="0" indent="-342900" algn="l" defTabSz="0" rtl="0" eaLnBrk="0" fontAlgn="base" latinLnBrk="0" hangingPunct="0">
              <a:lnSpc>
                <a:spcPct val="100000"/>
              </a:lnSpc>
              <a:spcBef>
                <a:spcPct val="30000"/>
              </a:spcBef>
              <a:spcAft>
                <a:spcPct val="0"/>
              </a:spcAft>
              <a:buClrTx/>
              <a:buSzTx/>
              <a:buFontTx/>
              <a:buAutoNum type="arabicPeriod"/>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What does “RESPECT” have to do with COMMUNICATION?</a:t>
            </a:r>
          </a:p>
          <a:p>
            <a:endParaRPr lang="en-US" sz="1400" b="1" dirty="0" smtClean="0"/>
          </a:p>
          <a:p>
            <a:endParaRPr lang="en-US" sz="1400" b="1" dirty="0" smtClean="0"/>
          </a:p>
          <a:p>
            <a:r>
              <a:rPr lang="en-US" sz="1400" b="1" u="sng" dirty="0" smtClean="0"/>
              <a:t>CONTENT</a:t>
            </a:r>
            <a:r>
              <a:rPr lang="en-US" sz="1400" b="1" u="sng" baseline="0" dirty="0" smtClean="0"/>
              <a:t> NOTES:</a:t>
            </a:r>
            <a:endParaRPr lang="en-US" sz="1400" b="1" u="sng" dirty="0" smtClean="0"/>
          </a:p>
          <a:p>
            <a:endParaRPr lang="en-US" sz="1400" dirty="0" smtClean="0"/>
          </a:p>
          <a:p>
            <a:r>
              <a:rPr lang="en-US" sz="1400" b="0" u="sng" dirty="0" smtClean="0"/>
              <a:t>1) FRIENDLY</a:t>
            </a:r>
            <a:r>
              <a:rPr lang="en-US" sz="1400" u="sng" baseline="0" dirty="0" smtClean="0"/>
              <a:t> = personal touch; conversation, not interview</a:t>
            </a:r>
            <a:endParaRPr lang="en-US" sz="1400" u="sng" dirty="0" smtClean="0"/>
          </a:p>
          <a:p>
            <a:r>
              <a:rPr lang="en-US" sz="1400" dirty="0" smtClean="0"/>
              <a:t>*</a:t>
            </a:r>
            <a:r>
              <a:rPr lang="en-US" sz="1400" baseline="0" dirty="0" smtClean="0"/>
              <a:t> To demonstrate “friendly”, you need to be able to:</a:t>
            </a:r>
            <a:endParaRPr lang="en-US" sz="1400" dirty="0" smtClean="0"/>
          </a:p>
          <a:p>
            <a:r>
              <a:rPr lang="en-US" sz="1400" dirty="0" smtClean="0"/>
              <a:t>	- role release</a:t>
            </a:r>
          </a:p>
          <a:p>
            <a:r>
              <a:rPr lang="en-US" sz="1400" dirty="0" smtClean="0"/>
              <a:t>- use positive words</a:t>
            </a:r>
          </a:p>
          <a:p>
            <a:r>
              <a:rPr lang="en-US" sz="1400" dirty="0" smtClean="0"/>
              <a:t>- recognize strengths</a:t>
            </a:r>
          </a:p>
          <a:p>
            <a:r>
              <a:rPr lang="en-US" sz="1400" dirty="0" smtClean="0"/>
              <a:t>- be culturally sensitive</a:t>
            </a:r>
          </a:p>
          <a:p>
            <a:r>
              <a:rPr lang="en-US" sz="1400" dirty="0" smtClean="0"/>
              <a:t>- resolve problems – focus on solutions</a:t>
            </a:r>
          </a:p>
          <a:p>
            <a:pPr marL="0" indent="0">
              <a:buFontTx/>
              <a:buNone/>
            </a:pPr>
            <a:r>
              <a:rPr lang="en-US" sz="1400" dirty="0" smtClean="0"/>
              <a:t>- consider intentional arrangement of environment for meetings</a:t>
            </a:r>
          </a:p>
          <a:p>
            <a:pPr marL="0" indent="0">
              <a:buFontTx/>
              <a:buNone/>
            </a:pPr>
            <a:endParaRPr lang="en-US" dirty="0" smtClean="0"/>
          </a:p>
          <a:p>
            <a:pPr marL="0" indent="0">
              <a:buFontTx/>
              <a:buNone/>
            </a:pPr>
            <a:r>
              <a:rPr lang="en-US" b="0" u="sng" dirty="0" smtClean="0"/>
              <a:t>2) LISTEN</a:t>
            </a:r>
            <a:r>
              <a:rPr lang="en-US" b="1" u="sng" baseline="0" dirty="0" smtClean="0"/>
              <a:t> </a:t>
            </a:r>
            <a:r>
              <a:rPr lang="en-US" baseline="0" dirty="0" smtClean="0"/>
              <a:t>= </a:t>
            </a:r>
          </a:p>
          <a:p>
            <a:pPr marL="0" indent="0">
              <a:buFont typeface="Arial" panose="020B0604020202020204" pitchFamily="34" charset="0"/>
              <a:buNone/>
            </a:pPr>
            <a:r>
              <a:rPr lang="en-US" dirty="0" smtClean="0"/>
              <a:t>-</a:t>
            </a:r>
            <a:r>
              <a:rPr lang="en-US" baseline="0" dirty="0" smtClean="0"/>
              <a:t> </a:t>
            </a:r>
            <a:r>
              <a:rPr lang="en-US" dirty="0" smtClean="0"/>
              <a:t>understand the other person BEFORE sharing your perspectives</a:t>
            </a:r>
          </a:p>
          <a:p>
            <a:pPr marL="0" indent="0">
              <a:buFont typeface="Arial" panose="020B0604020202020204" pitchFamily="34" charset="0"/>
              <a:buNone/>
            </a:pPr>
            <a:r>
              <a:rPr lang="en-US" dirty="0" smtClean="0"/>
              <a:t>- family “language”</a:t>
            </a:r>
          </a:p>
          <a:p>
            <a:pPr marL="0" indent="0">
              <a:buFont typeface="Arial" panose="020B0604020202020204" pitchFamily="34" charset="0"/>
              <a:buNone/>
            </a:pPr>
            <a:r>
              <a:rPr lang="en-US" dirty="0" smtClean="0"/>
              <a:t>- do not agree or disagree, but understand/empathize</a:t>
            </a:r>
          </a:p>
          <a:p>
            <a:pPr marL="0" indent="0">
              <a:buFont typeface="Arial" panose="020B0604020202020204" pitchFamily="34" charset="0"/>
              <a:buNone/>
            </a:pPr>
            <a:r>
              <a:rPr lang="en-US" dirty="0" smtClean="0"/>
              <a:t>- judgment free</a:t>
            </a:r>
          </a:p>
          <a:p>
            <a:pPr marL="0" indent="0">
              <a:buFont typeface="Arial" panose="020B0604020202020204" pitchFamily="34" charset="0"/>
              <a:buNone/>
            </a:pPr>
            <a:r>
              <a:rPr lang="en-US" dirty="0" smtClean="0"/>
              <a:t>- physically attend:  eye contact, facial expressions, gestures</a:t>
            </a:r>
          </a:p>
          <a:p>
            <a:pPr marL="0" indent="0">
              <a:buFont typeface="Arial" panose="020B0604020202020204" pitchFamily="34" charset="0"/>
              <a:buNone/>
            </a:pPr>
            <a:r>
              <a:rPr lang="en-US" dirty="0" smtClean="0"/>
              <a:t>- ask for further response / clarification</a:t>
            </a:r>
          </a:p>
          <a:p>
            <a:pPr marL="0" indent="0">
              <a:buFont typeface="Arial" panose="020B0604020202020204" pitchFamily="34" charset="0"/>
              <a:buNone/>
            </a:pPr>
            <a:r>
              <a:rPr lang="en-US" dirty="0" smtClean="0"/>
              <a:t>- paraphrase</a:t>
            </a:r>
          </a:p>
          <a:p>
            <a:pPr marL="0" indent="0">
              <a:buFont typeface="Arial" panose="020B0604020202020204" pitchFamily="34" charset="0"/>
              <a:buNone/>
            </a:pPr>
            <a:r>
              <a:rPr lang="en-US" dirty="0" smtClean="0"/>
              <a:t>- ask questions</a:t>
            </a:r>
          </a:p>
          <a:p>
            <a:pPr marL="0" indent="0">
              <a:buFont typeface="Arial" panose="020B0604020202020204" pitchFamily="34" charset="0"/>
              <a:buNone/>
            </a:pPr>
            <a:r>
              <a:rPr lang="en-US" dirty="0" smtClean="0"/>
              <a:t>- summarize</a:t>
            </a:r>
          </a:p>
          <a:p>
            <a:pPr marL="0" indent="0">
              <a:buFont typeface="Arial" panose="020B0604020202020204" pitchFamily="34" charset="0"/>
              <a:buNone/>
            </a:pPr>
            <a:r>
              <a:rPr lang="en-US" dirty="0" smtClean="0"/>
              <a:t>- emphasize important details</a:t>
            </a:r>
          </a:p>
          <a:p>
            <a:pPr marL="0" indent="0">
              <a:buFont typeface="Arial" panose="020B0604020202020204" pitchFamily="34" charset="0"/>
              <a:buNone/>
            </a:pPr>
            <a:endParaRPr lang="en-US" dirty="0" smtClean="0"/>
          </a:p>
          <a:p>
            <a:r>
              <a:rPr lang="en-US" b="0" u="sng" dirty="0" smtClean="0"/>
              <a:t>3) CLEAR</a:t>
            </a:r>
          </a:p>
          <a:p>
            <a:r>
              <a:rPr lang="en-US" u="none" dirty="0" smtClean="0"/>
              <a:t>- explain vocabulary </a:t>
            </a:r>
          </a:p>
          <a:p>
            <a:r>
              <a:rPr lang="en-US" u="none" dirty="0" smtClean="0"/>
              <a:t>- write out words for acronyms</a:t>
            </a:r>
          </a:p>
          <a:p>
            <a:r>
              <a:rPr lang="en-US" u="none" dirty="0" smtClean="0"/>
              <a:t>- avoid “jargon”</a:t>
            </a:r>
          </a:p>
          <a:p>
            <a:r>
              <a:rPr lang="en-US" u="none" dirty="0" smtClean="0"/>
              <a:t>- at language level of family</a:t>
            </a:r>
          </a:p>
          <a:p>
            <a:r>
              <a:rPr lang="en-US" u="none" dirty="0" smtClean="0"/>
              <a:t>- translation issues</a:t>
            </a:r>
          </a:p>
          <a:p>
            <a:r>
              <a:rPr lang="en-US" u="none" dirty="0" smtClean="0"/>
              <a:t>- clarify meanings</a:t>
            </a:r>
          </a:p>
          <a:p>
            <a:r>
              <a:rPr lang="en-US" u="none" dirty="0" smtClean="0"/>
              <a:t>- use correct terminology</a:t>
            </a:r>
          </a:p>
          <a:p>
            <a:r>
              <a:rPr lang="en-US" u="none" dirty="0" smtClean="0"/>
              <a:t>- avoid technical terms – translate into simple words</a:t>
            </a:r>
            <a:endParaRPr lang="en-US" u="sng" dirty="0" smtClean="0"/>
          </a:p>
          <a:p>
            <a:endParaRPr lang="en-US" u="none" dirty="0" smtClean="0"/>
          </a:p>
          <a:p>
            <a:r>
              <a:rPr lang="en-US" b="0" u="sng" baseline="0" dirty="0" smtClean="0"/>
              <a:t>4) HONEST</a:t>
            </a:r>
          </a:p>
          <a:p>
            <a:r>
              <a:rPr lang="en-US" u="none" baseline="0" dirty="0" smtClean="0"/>
              <a:t>- direct with tactfulness</a:t>
            </a:r>
          </a:p>
          <a:p>
            <a:r>
              <a:rPr lang="en-US" u="none" baseline="0" dirty="0" smtClean="0"/>
              <a:t>- private settings</a:t>
            </a:r>
          </a:p>
          <a:p>
            <a:r>
              <a:rPr lang="en-US" u="none" baseline="0" dirty="0" smtClean="0"/>
              <a:t>- no blame</a:t>
            </a:r>
          </a:p>
          <a:p>
            <a:r>
              <a:rPr lang="en-US" u="none" baseline="0" dirty="0" smtClean="0"/>
              <a:t>- focus on strengths related to child / family</a:t>
            </a:r>
          </a:p>
          <a:p>
            <a:r>
              <a:rPr lang="en-US" u="none" baseline="0" dirty="0" smtClean="0"/>
              <a:t>- let them know what you do not know but how you will find the resource / information for them</a:t>
            </a:r>
          </a:p>
          <a:p>
            <a:endParaRPr lang="en-US" u="none" baseline="0" dirty="0" smtClean="0"/>
          </a:p>
          <a:p>
            <a:r>
              <a:rPr lang="en-US" b="0" u="sng" baseline="0" dirty="0" smtClean="0"/>
              <a:t>5) INFORMATIVE</a:t>
            </a:r>
          </a:p>
          <a:p>
            <a:r>
              <a:rPr lang="en-US" u="none" dirty="0" smtClean="0"/>
              <a:t>- relevant and practical information</a:t>
            </a:r>
          </a:p>
          <a:p>
            <a:r>
              <a:rPr lang="en-US" u="none" dirty="0" smtClean="0"/>
              <a:t>- community services</a:t>
            </a:r>
          </a:p>
          <a:p>
            <a:r>
              <a:rPr lang="en-US" u="none" dirty="0" smtClean="0"/>
              <a:t>- legal rights</a:t>
            </a:r>
          </a:p>
          <a:p>
            <a:r>
              <a:rPr lang="en-US" u="none" dirty="0" smtClean="0"/>
              <a:t>- give numbers / contact information – not just agency name</a:t>
            </a:r>
          </a:p>
          <a:p>
            <a:r>
              <a:rPr lang="en-US" u="none" dirty="0" smtClean="0"/>
              <a:t>- specific</a:t>
            </a:r>
          </a:p>
          <a:p>
            <a:r>
              <a:rPr lang="en-US" u="none" dirty="0" smtClean="0"/>
              <a:t>- meets needs – what resources are most helpful at this time</a:t>
            </a:r>
          </a:p>
          <a:p>
            <a:r>
              <a:rPr lang="en-US" u="none" dirty="0" smtClean="0"/>
              <a:t>- emotional AND informational support</a:t>
            </a:r>
          </a:p>
          <a:p>
            <a:r>
              <a:rPr lang="en-US" u="none" dirty="0" smtClean="0"/>
              <a:t>- respectful</a:t>
            </a:r>
          </a:p>
          <a:p>
            <a:r>
              <a:rPr lang="en-US" u="none" dirty="0" smtClean="0"/>
              <a:t>- provide options</a:t>
            </a:r>
          </a:p>
          <a:p>
            <a:pPr marL="171450" indent="-171450">
              <a:buFontTx/>
              <a:buChar char="-"/>
            </a:pPr>
            <a:r>
              <a:rPr lang="en-US" u="none" dirty="0" smtClean="0"/>
              <a:t>coordinate team information for</a:t>
            </a:r>
            <a:r>
              <a:rPr lang="en-US" u="none" baseline="0" dirty="0" smtClean="0"/>
              <a:t> family</a:t>
            </a:r>
          </a:p>
          <a:p>
            <a:pPr marL="0" indent="0">
              <a:buFontTx/>
              <a:buNone/>
            </a:pPr>
            <a:endParaRPr lang="en-US" u="none" baseline="0" dirty="0" smtClean="0"/>
          </a:p>
          <a:p>
            <a:pPr marL="0" indent="0">
              <a:buFontTx/>
              <a:buNone/>
            </a:pPr>
            <a:endParaRPr lang="en-US" b="1" u="sng" baseline="0" dirty="0" smtClean="0"/>
          </a:p>
          <a:p>
            <a:pPr marL="0" indent="0">
              <a:buFontTx/>
              <a:buNone/>
            </a:pPr>
            <a:r>
              <a:rPr lang="en-US" b="1" u="sng" baseline="0" dirty="0" smtClean="0"/>
              <a:t>OPTIONAL</a:t>
            </a:r>
            <a:r>
              <a:rPr lang="en-US" b="1" u="none" baseline="0" dirty="0" smtClean="0"/>
              <a:t>:</a:t>
            </a:r>
          </a:p>
          <a:p>
            <a:pPr marL="0" indent="0">
              <a:buFontTx/>
              <a:buNone/>
            </a:pPr>
            <a:endParaRPr lang="en-US" b="0" u="sng" baseline="0" dirty="0" smtClean="0"/>
          </a:p>
          <a:p>
            <a:pPr marL="0" indent="0">
              <a:buFontTx/>
              <a:buNone/>
            </a:pPr>
            <a:r>
              <a:rPr lang="en-US" b="0" u="sng" baseline="0" dirty="0" smtClean="0"/>
              <a:t>VIDEO </a:t>
            </a:r>
            <a:r>
              <a:rPr lang="en-US" b="0" u="none" baseline="0" dirty="0" smtClean="0"/>
              <a:t>(1:27)</a:t>
            </a:r>
            <a:r>
              <a:rPr lang="en-US" b="1" u="none" baseline="0" dirty="0" smtClean="0"/>
              <a:t>  </a:t>
            </a:r>
          </a:p>
          <a:p>
            <a:pPr marL="0" indent="0">
              <a:buFontTx/>
              <a:buNone/>
            </a:pPr>
            <a:r>
              <a:rPr lang="en-US" b="0" i="1" u="none" baseline="0" dirty="0" smtClean="0"/>
              <a:t>Parent Teacher Relationships - It's A Wonderful Life     </a:t>
            </a:r>
            <a:r>
              <a:rPr lang="en-US" b="0" u="none" baseline="0" dirty="0" smtClean="0"/>
              <a:t>http://www.youtube.com/watch?v=i_xh0xdBO94</a:t>
            </a:r>
          </a:p>
          <a:p>
            <a:pPr marL="0" indent="0">
              <a:buFontTx/>
              <a:buNone/>
            </a:pPr>
            <a:endParaRPr lang="en-US" b="0" u="none" baseline="0" dirty="0" smtClean="0"/>
          </a:p>
          <a:p>
            <a:pPr marL="0" indent="0">
              <a:buFontTx/>
              <a:buNone/>
            </a:pPr>
            <a:r>
              <a:rPr lang="en-US" b="0" u="none" baseline="0" dirty="0" smtClean="0"/>
              <a:t>		* Watch then discuss Communication links:  parent-doctor, parent-parent, teacher-parent, parent-teacher = “Who was connected?  Who was disconnected?  What effective strategy did you see?  What was ineffective?</a:t>
            </a:r>
          </a:p>
          <a:p>
            <a:pPr marL="0" indent="0">
              <a:buFontTx/>
              <a:buNone/>
            </a:pPr>
            <a:endParaRPr lang="en-US" b="0" u="none" baseline="0" dirty="0" smtClean="0"/>
          </a:p>
          <a:p>
            <a:pPr marL="0" indent="0">
              <a:buFontTx/>
              <a:buNone/>
            </a:pPr>
            <a:endParaRPr lang="en-US" b="0" u="none" baseline="0" dirty="0" smtClean="0"/>
          </a:p>
          <a:p>
            <a:pPr marL="0" indent="0">
              <a:buFontTx/>
              <a:buNone/>
            </a:pPr>
            <a:endParaRPr lang="en-US" b="1" u="none" baseline="0" dirty="0" smtClean="0"/>
          </a:p>
          <a:p>
            <a:pPr marL="0" indent="0">
              <a:buFontTx/>
              <a:buNone/>
            </a:pPr>
            <a:endParaRPr lang="en-US" b="1" u="none" baseline="0" dirty="0" smtClean="0"/>
          </a:p>
          <a:p>
            <a:pPr marL="0" indent="0">
              <a:buFontTx/>
              <a:buNone/>
            </a:pPr>
            <a:endParaRPr lang="en-US" u="none" dirty="0" smtClean="0"/>
          </a:p>
          <a:p>
            <a:pPr marL="0" indent="0">
              <a:buFontTx/>
              <a:buNone/>
            </a:pPr>
            <a:endParaRPr lang="en-US" u="none" dirty="0" smtClean="0"/>
          </a:p>
          <a:p>
            <a:pPr marL="0" indent="0">
              <a:buFontTx/>
              <a:buNone/>
            </a:pPr>
            <a:endParaRPr lang="en-US" b="1" u="none" dirty="0" smtClean="0"/>
          </a:p>
          <a:p>
            <a:endParaRPr lang="en-US" u="none" dirty="0"/>
          </a:p>
        </p:txBody>
      </p:sp>
      <p:sp>
        <p:nvSpPr>
          <p:cNvPr id="4" name="Date Placeholder 3"/>
          <p:cNvSpPr>
            <a:spLocks noGrp="1"/>
          </p:cNvSpPr>
          <p:nvPr>
            <p:ph type="dt" idx="10"/>
          </p:nvPr>
        </p:nvSpPr>
        <p:spPr/>
        <p:txBody>
          <a:bodyPr/>
          <a:lstStyle/>
          <a:p>
            <a:fld id="{E7FE279E-8BA9-42CE-B6D5-A0457C95EEC6}" type="datetime1">
              <a:rPr lang="en-US" altLang="en-US" smtClean="0"/>
              <a:t>6/8/2015</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4</a:t>
            </a:fld>
            <a:endParaRPr lang="en-US" altLang="en-US" sz="1200"/>
          </a:p>
        </p:txBody>
      </p:sp>
    </p:spTree>
    <p:extLst>
      <p:ext uri="{BB962C8B-B14F-4D97-AF65-F5344CB8AC3E}">
        <p14:creationId xmlns:p14="http://schemas.microsoft.com/office/powerpoint/2010/main" val="515288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idx="4294967295"/>
          </p:nvPr>
        </p:nvSpPr>
        <p:spPr>
          <a:xfrm>
            <a:off x="1254125" y="719138"/>
            <a:ext cx="4802188" cy="3600450"/>
          </a:xfrm>
          <a:prstGeom prst="rect">
            <a:avLst/>
          </a:prstGeom>
        </p:spPr>
      </p:sp>
      <p:sp>
        <p:nvSpPr>
          <p:cNvPr id="24579" name="Rectangle 3"/>
          <p:cNvSpPr>
            <a:spLocks noGrp="1" noRot="1" noChangeAspect="1" noChangeArrowheads="1"/>
          </p:cNvSpPr>
          <p:nvPr>
            <p:ph type="body" idx="1"/>
          </p:nvPr>
        </p:nvSpPr>
        <p:spPr bwMode="auto">
          <a:xfrm>
            <a:off x="804863" y="4718050"/>
            <a:ext cx="5699125" cy="3787775"/>
          </a:xfrm>
          <a:prstGeom prst="rect">
            <a:avLst/>
          </a:prstGeom>
          <a:noFill/>
          <a:ln w="1">
            <a:no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0" rtl="0" eaLnBrk="0" fontAlgn="base" latinLnBrk="0" hangingPunct="0">
              <a:lnSpc>
                <a:spcPct val="100000"/>
              </a:lnSpc>
              <a:spcBef>
                <a:spcPct val="30000"/>
              </a:spcBef>
              <a:spcAft>
                <a:spcPct val="500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Epstein, et. al., lists COMMUNICATING as one of the 6 top ways to involve families with schools.</a:t>
            </a:r>
          </a:p>
          <a:p>
            <a:pPr marL="0" marR="0" lvl="0" indent="0" algn="l" defTabSz="0" rtl="0" eaLnBrk="0" fontAlgn="base" latinLnBrk="0" hangingPunct="0">
              <a:lnSpc>
                <a:spcPct val="100000"/>
              </a:lnSpc>
              <a:spcBef>
                <a:spcPct val="30000"/>
              </a:spcBef>
              <a:spcAft>
                <a:spcPct val="500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500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KEY DISCUSSIONS</a:t>
            </a: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a:t>
            </a:r>
          </a:p>
          <a:p>
            <a:pPr marL="0" marR="0" lvl="0" indent="0" algn="l" defTabSz="0" rtl="0" eaLnBrk="0" fontAlgn="base" latinLnBrk="0" hangingPunct="0">
              <a:lnSpc>
                <a:spcPct val="100000"/>
              </a:lnSpc>
              <a:spcBef>
                <a:spcPct val="30000"/>
              </a:spcBef>
              <a:spcAft>
                <a:spcPct val="500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Review </a:t>
            </a:r>
            <a:r>
              <a:rPr kumimoji="0" lang="en-US" altLang="en-US" sz="1200" b="1" i="1"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COMMUNICATING ACTIVITIES </a:t>
            </a: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document:</a:t>
            </a:r>
          </a:p>
          <a:p>
            <a:pPr marL="228600" marR="0" lvl="0" indent="-228600" algn="l" defTabSz="0" rtl="0" eaLnBrk="0" fontAlgn="base" latinLnBrk="0" hangingPunct="0">
              <a:lnSpc>
                <a:spcPct val="100000"/>
              </a:lnSpc>
              <a:spcBef>
                <a:spcPct val="30000"/>
              </a:spcBef>
              <a:spcAft>
                <a:spcPct val="5000"/>
              </a:spcAft>
              <a:buClrTx/>
              <a:buSzTx/>
              <a:buFontTx/>
              <a:buAutoNum type="arabicPeriod"/>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How does our (grade level / building / district) staff communicate school programs and student progress </a:t>
            </a:r>
            <a:r>
              <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to</a:t>
            </a: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families? </a:t>
            </a:r>
          </a:p>
          <a:p>
            <a:pPr marL="228600" marR="0" lvl="0" indent="-228600" algn="l" defTabSz="0" rtl="0" eaLnBrk="0" fontAlgn="base" latinLnBrk="0" hangingPunct="0">
              <a:lnSpc>
                <a:spcPct val="100000"/>
              </a:lnSpc>
              <a:spcBef>
                <a:spcPct val="30000"/>
              </a:spcBef>
              <a:spcAft>
                <a:spcPct val="5000"/>
              </a:spcAft>
              <a:buClrTx/>
              <a:buSzTx/>
              <a:buFontTx/>
              <a:buAutoNum type="arabicPeriod"/>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PARENTS:  Are these methods of communication helpful to you?  What methods would be most helpful? </a:t>
            </a:r>
          </a:p>
          <a:p>
            <a:pPr marL="228600" marR="0" lvl="0" indent="-228600" algn="l" defTabSz="0" rtl="0" eaLnBrk="0" fontAlgn="base" latinLnBrk="0" hangingPunct="0">
              <a:lnSpc>
                <a:spcPct val="100000"/>
              </a:lnSpc>
              <a:spcBef>
                <a:spcPct val="30000"/>
              </a:spcBef>
              <a:spcAft>
                <a:spcPct val="5000"/>
              </a:spcAft>
              <a:buClrTx/>
              <a:buSzTx/>
              <a:buFontTx/>
              <a:buAutoNum type="arabicPeriod"/>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How does our (grade level / building / district) staff collect information </a:t>
            </a:r>
            <a:r>
              <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from</a:t>
            </a: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families regarding concerns, questions, comments about school programs and student progress?</a:t>
            </a:r>
          </a:p>
          <a:p>
            <a:pPr marL="228600" marR="0" lvl="0" indent="-228600" algn="l" defTabSz="0" rtl="0" eaLnBrk="0" fontAlgn="base" latinLnBrk="0" hangingPunct="0">
              <a:lnSpc>
                <a:spcPct val="100000"/>
              </a:lnSpc>
              <a:spcBef>
                <a:spcPct val="30000"/>
              </a:spcBef>
              <a:spcAft>
                <a:spcPct val="5000"/>
              </a:spcAft>
              <a:buClrTx/>
              <a:buSzTx/>
              <a:buFontTx/>
              <a:buAutoNum type="arabicPeriod"/>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TEACHERS:  Are there other methods that would be more helpful to you?</a:t>
            </a:r>
          </a:p>
          <a:p>
            <a:pPr marL="228600" marR="0" lvl="0" indent="-228600" algn="l" defTabSz="0" rtl="0" eaLnBrk="0" fontAlgn="base" latinLnBrk="0" hangingPunct="0">
              <a:lnSpc>
                <a:spcPct val="100000"/>
              </a:lnSpc>
              <a:spcBef>
                <a:spcPct val="30000"/>
              </a:spcBef>
              <a:spcAft>
                <a:spcPct val="5000"/>
              </a:spcAft>
              <a:buClrTx/>
              <a:buSzTx/>
              <a:buFontTx/>
              <a:buAutoNum type="arabicPeriod"/>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How does RESPECT affect communication in parent-teacher partnerships?</a:t>
            </a:r>
          </a:p>
          <a:p>
            <a:pPr marL="0" marR="0" lvl="0" indent="0" algn="l" defTabSz="0" rtl="0" eaLnBrk="0" fontAlgn="base" latinLnBrk="0" hangingPunct="0">
              <a:lnSpc>
                <a:spcPct val="100000"/>
              </a:lnSpc>
              <a:spcBef>
                <a:spcPct val="30000"/>
              </a:spcBef>
              <a:spcAft>
                <a:spcPct val="5000"/>
              </a:spcAft>
              <a:buClrTx/>
              <a:buSzTx/>
              <a:buFontTx/>
              <a:buNone/>
              <a:tabLst/>
              <a:defRPr/>
            </a:pPr>
            <a:endPar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5000"/>
              </a:spcAft>
              <a:buClrTx/>
              <a:buSzTx/>
              <a:buFontTx/>
              <a:buNone/>
              <a:tabLst/>
              <a:defRPr/>
            </a:pPr>
            <a:endPar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500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CONTENT NOTES</a:t>
            </a: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t>
            </a:r>
            <a:endPar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500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The emphasis for communication should be on communication between ALL involved to improve student outcomes!	</a:t>
            </a:r>
          </a:p>
          <a:p>
            <a:pPr marL="0" marR="0" lvl="0" indent="0" algn="l" defTabSz="0" rtl="0" eaLnBrk="0" fontAlgn="base" latinLnBrk="0" hangingPunct="0">
              <a:lnSpc>
                <a:spcPct val="100000"/>
              </a:lnSpc>
              <a:spcBef>
                <a:spcPct val="30000"/>
              </a:spcBef>
              <a:spcAft>
                <a:spcPct val="500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Ideas for communication strategies and materials should come from staff AND families</a:t>
            </a:r>
          </a:p>
          <a:p>
            <a:pPr marL="0" marR="0" lvl="0" indent="0" algn="l" defTabSz="0" rtl="0" eaLnBrk="0" fontAlgn="base" latinLnBrk="0" hangingPunct="0">
              <a:lnSpc>
                <a:spcPct val="100000"/>
              </a:lnSpc>
              <a:spcBef>
                <a:spcPct val="30000"/>
              </a:spcBef>
              <a:spcAft>
                <a:spcPct val="500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5000"/>
              </a:spcAft>
              <a:buClrTx/>
              <a:buSzTx/>
              <a:buFontTx/>
              <a:buNone/>
              <a:tabLst/>
              <a:defRPr/>
            </a:pPr>
            <a:endPar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500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OPTIONAL:</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ACTIVITIES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1) Review and discuss Summary Type 2 – Communicating, (Epstein, et. al., p. 154)</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2) Complete one of the following rating scales around Communicating:</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 </a:t>
            </a:r>
            <a:r>
              <a:rPr kumimoji="0" lang="en-US" altLang="en-US" sz="1200" b="0" i="1"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An Inventory of Present Practices of School, Family, and Community Partnerships (</a:t>
            </a: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Epstein, et. al., p. 175)</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b) </a:t>
            </a:r>
            <a:r>
              <a:rPr kumimoji="0" lang="en-US" altLang="en-US" sz="1200" b="0" i="1"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Measure of School, Family, and Community Partnerships (</a:t>
            </a: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Epstein, et. al, p. 326)</a:t>
            </a:r>
            <a:endParaRPr lang="en-US" altLang="en-US"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735965547"/>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dirty="0" smtClean="0"/>
              <a:t>Now that we have the foundation for respect and communication, let’s set</a:t>
            </a:r>
            <a:r>
              <a:rPr lang="en-US" baseline="0" dirty="0" smtClean="0"/>
              <a:t> a few rules for our group sessions.  </a:t>
            </a:r>
          </a:p>
          <a:p>
            <a:endParaRPr lang="en-US" baseline="0" dirty="0" smtClean="0"/>
          </a:p>
          <a:p>
            <a:r>
              <a:rPr lang="en-US" baseline="0" dirty="0" smtClean="0"/>
              <a:t>My rule would be “EVERYTHING said here is confidential, except what we decide to share with our building / district leaders.”  </a:t>
            </a:r>
          </a:p>
          <a:p>
            <a:endParaRPr lang="en-US" baseline="0" dirty="0" smtClean="0"/>
          </a:p>
          <a:p>
            <a:r>
              <a:rPr lang="en-US" b="1" baseline="0" dirty="0" smtClean="0"/>
              <a:t>Allow group to brainstorm and vote on some simple rules.  Keep poster at each meeting.</a:t>
            </a:r>
            <a:endParaRPr lang="en-US" b="1" dirty="0"/>
          </a:p>
        </p:txBody>
      </p:sp>
      <p:sp>
        <p:nvSpPr>
          <p:cNvPr id="4" name="Date Placeholder 3"/>
          <p:cNvSpPr>
            <a:spLocks noGrp="1"/>
          </p:cNvSpPr>
          <p:nvPr>
            <p:ph type="dt" idx="10"/>
          </p:nvPr>
        </p:nvSpPr>
        <p:spPr/>
        <p:txBody>
          <a:bodyPr/>
          <a:lstStyle/>
          <a:p>
            <a:fld id="{946F54CD-8DC8-4A30-89B5-2F63F04BF5D5}" type="datetime1">
              <a:rPr lang="en-US" altLang="en-US" smtClean="0"/>
              <a:t>6/8/2015</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6</a:t>
            </a:fld>
            <a:endParaRPr lang="en-US" altLang="en-US" sz="1200"/>
          </a:p>
        </p:txBody>
      </p:sp>
    </p:spTree>
    <p:extLst>
      <p:ext uri="{BB962C8B-B14F-4D97-AF65-F5344CB8AC3E}">
        <p14:creationId xmlns:p14="http://schemas.microsoft.com/office/powerpoint/2010/main" val="312354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b="1" dirty="0" smtClean="0"/>
              <a:t>“The purpose of these sessions is to not only promote parent-teacher partnerships, but to partnership for student progress and better outcomes!  </a:t>
            </a:r>
          </a:p>
          <a:p>
            <a:endParaRPr lang="en-US" dirty="0" smtClean="0"/>
          </a:p>
          <a:p>
            <a:r>
              <a:rPr lang="en-US" b="1" dirty="0" smtClean="0"/>
              <a:t>ACTIVITY:</a:t>
            </a:r>
          </a:p>
          <a:p>
            <a:r>
              <a:rPr lang="en-US" b="1" dirty="0" smtClean="0"/>
              <a:t>“Take a moment</a:t>
            </a:r>
            <a:r>
              <a:rPr lang="en-US" b="1" baseline="0" dirty="0" smtClean="0"/>
              <a:t> and write down all of those involved with your student(s) – </a:t>
            </a:r>
          </a:p>
          <a:p>
            <a:r>
              <a:rPr lang="en-US" b="1" baseline="0" dirty="0" smtClean="0"/>
              <a:t>	1. How are you all doing with communicating for student success? </a:t>
            </a:r>
          </a:p>
          <a:p>
            <a:r>
              <a:rPr lang="en-US" b="1" baseline="0" dirty="0" smtClean="0"/>
              <a:t>2. Where does better respect need to develop for student support?</a:t>
            </a:r>
          </a:p>
          <a:p>
            <a:r>
              <a:rPr lang="en-US" b="1" baseline="0" dirty="0" smtClean="0"/>
              <a:t>3. Who else might you reach out to for learning at home support?”</a:t>
            </a:r>
          </a:p>
          <a:p>
            <a:endParaRPr lang="en-US" b="1" baseline="0" dirty="0" smtClean="0"/>
          </a:p>
          <a:p>
            <a:endParaRPr lang="en-US" b="1" baseline="0" dirty="0" smtClean="0"/>
          </a:p>
          <a:p>
            <a:r>
              <a:rPr lang="en-US" b="0" baseline="0" dirty="0" smtClean="0"/>
              <a:t>Facilitate any sharing or discussion of this activity.</a:t>
            </a:r>
            <a:endParaRPr lang="en-US" b="0" dirty="0"/>
          </a:p>
        </p:txBody>
      </p:sp>
      <p:sp>
        <p:nvSpPr>
          <p:cNvPr id="4" name="Date Placeholder 3"/>
          <p:cNvSpPr>
            <a:spLocks noGrp="1"/>
          </p:cNvSpPr>
          <p:nvPr>
            <p:ph type="dt" idx="10"/>
          </p:nvPr>
        </p:nvSpPr>
        <p:spPr/>
        <p:txBody>
          <a:bodyPr/>
          <a:lstStyle/>
          <a:p>
            <a:fld id="{38F524AA-EDBD-4051-9AB6-9F56711F3FEF}" type="datetime1">
              <a:rPr lang="en-US" altLang="en-US" smtClean="0"/>
              <a:t>6/8/2015</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7</a:t>
            </a:fld>
            <a:endParaRPr lang="en-US" altLang="en-US" sz="1200"/>
          </a:p>
        </p:txBody>
      </p:sp>
    </p:spTree>
    <p:extLst>
      <p:ext uri="{BB962C8B-B14F-4D97-AF65-F5344CB8AC3E}">
        <p14:creationId xmlns:p14="http://schemas.microsoft.com/office/powerpoint/2010/main" val="3491233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b="1" u="sng" dirty="0" smtClean="0"/>
              <a:t>KEY</a:t>
            </a:r>
            <a:r>
              <a:rPr lang="en-US" b="1" u="sng" baseline="0" dirty="0" smtClean="0"/>
              <a:t> DISCUSSIONS</a:t>
            </a:r>
            <a:r>
              <a:rPr lang="en-US" dirty="0" smtClean="0"/>
              <a:t>:  Facilitate group discussion and sharing of ideas in each area based on experiences and recommendations </a:t>
            </a:r>
          </a:p>
          <a:p>
            <a:endParaRPr lang="en-US" dirty="0" smtClean="0"/>
          </a:p>
          <a:p>
            <a:r>
              <a:rPr lang="en-US" dirty="0" smtClean="0"/>
              <a:t>***REMEMBER</a:t>
            </a:r>
            <a:r>
              <a:rPr lang="en-US" baseline="0" dirty="0" smtClean="0"/>
              <a:t>:  ASK THE PARTICIPANTS TO TRY NOT TO USE SPECIFIC NAMES – AND KEEP CONVERSATIONS CONFIDENTIAL</a:t>
            </a:r>
            <a:endParaRPr lang="en-US" dirty="0" smtClean="0"/>
          </a:p>
          <a:p>
            <a:endParaRPr lang="en-US" dirty="0" smtClean="0"/>
          </a:p>
          <a:p>
            <a:r>
              <a:rPr lang="en-US" b="1" baseline="0" dirty="0" smtClean="0"/>
              <a:t>* Keeping </a:t>
            </a:r>
            <a:r>
              <a:rPr lang="en-US" b="1" i="1" baseline="0" dirty="0" smtClean="0"/>
              <a:t>RESPECT</a:t>
            </a:r>
            <a:r>
              <a:rPr lang="en-US" b="1" baseline="0" dirty="0" smtClean="0"/>
              <a:t> and </a:t>
            </a:r>
            <a:r>
              <a:rPr lang="en-US" b="1" i="1" baseline="0" dirty="0" smtClean="0"/>
              <a:t>COMMUNICATION</a:t>
            </a:r>
            <a:r>
              <a:rPr lang="en-US" b="1" baseline="0" dirty="0" smtClean="0"/>
              <a:t> in mind, </a:t>
            </a:r>
          </a:p>
          <a:p>
            <a:endParaRPr lang="en-US" b="1" baseline="0" dirty="0" smtClean="0"/>
          </a:p>
          <a:p>
            <a:pPr marL="0" indent="0">
              <a:buNone/>
            </a:pPr>
            <a:r>
              <a:rPr lang="en-US" b="1" baseline="0" dirty="0" smtClean="0"/>
              <a:t>1.) What have been your experiences with specific situations of general school activities?</a:t>
            </a:r>
          </a:p>
          <a:p>
            <a:pPr marL="0" indent="0">
              <a:buNone/>
            </a:pPr>
            <a:r>
              <a:rPr lang="en-US" b="0" baseline="0" dirty="0" smtClean="0"/>
              <a:t>       (examples:  student-focused meetings, parent-teacher conferences, PTA, school events, state testing, etc. .)</a:t>
            </a:r>
            <a:br>
              <a:rPr lang="en-US" b="0" baseline="0" dirty="0" smtClean="0"/>
            </a:br>
            <a:r>
              <a:rPr lang="en-US" b="1" baseline="0" dirty="0" smtClean="0"/>
              <a:t/>
            </a:r>
            <a:br>
              <a:rPr lang="en-US" b="1" baseline="0" dirty="0" smtClean="0"/>
            </a:br>
            <a:r>
              <a:rPr lang="en-US" b="1" baseline="0" dirty="0" smtClean="0"/>
              <a:t>	      a) What are the strengths of the (grade level / building / district) in these areas?</a:t>
            </a:r>
          </a:p>
          <a:p>
            <a:pPr marL="0" indent="0">
              <a:buNone/>
            </a:pPr>
            <a:r>
              <a:rPr lang="en-US" b="1" baseline="0" dirty="0" smtClean="0"/>
              <a:t>      b) What would we recommend for improving parent – teacher partnerships in these areas?</a:t>
            </a:r>
          </a:p>
          <a:p>
            <a:pPr marL="0" indent="0">
              <a:buNone/>
            </a:pPr>
            <a:r>
              <a:rPr lang="en-US" b="1" baseline="0" dirty="0" smtClean="0"/>
              <a:t> </a:t>
            </a:r>
            <a:endParaRPr lang="en-US" b="1" dirty="0" smtClean="0"/>
          </a:p>
          <a:p>
            <a:pPr marL="0" indent="0">
              <a:buFont typeface="Arial" panose="020B0604020202020204" pitchFamily="34" charset="0"/>
              <a:buNone/>
            </a:pPr>
            <a:r>
              <a:rPr lang="en-US" sz="1400" b="1" u="none" baseline="0" dirty="0" smtClean="0"/>
              <a:t>2.) What have been your experiences with specific situations of special education activities?</a:t>
            </a:r>
          </a:p>
          <a:p>
            <a:pPr marL="0" indent="0">
              <a:buFont typeface="Arial" panose="020B0604020202020204" pitchFamily="34" charset="0"/>
              <a:buNone/>
            </a:pPr>
            <a:r>
              <a:rPr lang="en-US" sz="1400" b="0" u="none" baseline="0" dirty="0" smtClean="0"/>
              <a:t>         (Parent concerns / referrals, evaluations, IEP meetings)</a:t>
            </a:r>
          </a:p>
          <a:p>
            <a:pPr marL="0" indent="0">
              <a:buFont typeface="Arial" panose="020B0604020202020204" pitchFamily="34" charset="0"/>
              <a:buNone/>
            </a:pPr>
            <a:endParaRPr lang="en-US" sz="1400" b="1" u="none" baseline="0" dirty="0" smtClean="0"/>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 What are the strengths of the (grade level / building / district) in these areas?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b) What would we recommend for improving parent – teacher partnerships in these areas?</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3.) What is an immediate change that you can make around </a:t>
            </a:r>
            <a:r>
              <a:rPr kumimoji="0" lang="en-US" sz="12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RESPECT</a:t>
            </a: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and </a:t>
            </a:r>
            <a:r>
              <a:rPr kumimoji="0" lang="en-US" sz="12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COMMUNICATION </a:t>
            </a: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that would positively impact success for your student(s)?</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indent="0">
              <a:buFont typeface="Arial" panose="020B0604020202020204" pitchFamily="34" charset="0"/>
              <a:buNone/>
            </a:pPr>
            <a:endParaRPr lang="en-US" sz="1400" b="1" u="none" baseline="0" dirty="0" smtClean="0"/>
          </a:p>
          <a:p>
            <a:pPr marL="171450" indent="-171450">
              <a:buFont typeface="Arial" panose="020B0604020202020204" pitchFamily="34" charset="0"/>
              <a:buChar char="•"/>
            </a:pPr>
            <a:endParaRPr lang="en-US" b="0" u="none" dirty="0" smtClean="0"/>
          </a:p>
          <a:p>
            <a:pPr marL="0" indent="0">
              <a:buFontTx/>
              <a:buNone/>
            </a:pPr>
            <a:endParaRPr lang="en-US" b="0" u="none" dirty="0" smtClean="0"/>
          </a:p>
        </p:txBody>
      </p:sp>
      <p:sp>
        <p:nvSpPr>
          <p:cNvPr id="4" name="Date Placeholder 3"/>
          <p:cNvSpPr>
            <a:spLocks noGrp="1"/>
          </p:cNvSpPr>
          <p:nvPr>
            <p:ph type="dt" idx="10"/>
          </p:nvPr>
        </p:nvSpPr>
        <p:spPr/>
        <p:txBody>
          <a:bodyPr/>
          <a:lstStyle/>
          <a:p>
            <a:fld id="{5EB89C0B-BED9-4D23-A781-9F93C3A5F4EF}" type="datetime1">
              <a:rPr lang="en-US" altLang="en-US" smtClean="0"/>
              <a:t>6/8/2015</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8</a:t>
            </a:fld>
            <a:endParaRPr lang="en-US" altLang="en-US" sz="1200"/>
          </a:p>
        </p:txBody>
      </p:sp>
    </p:spTree>
    <p:extLst>
      <p:ext uri="{BB962C8B-B14F-4D97-AF65-F5344CB8AC3E}">
        <p14:creationId xmlns:p14="http://schemas.microsoft.com/office/powerpoint/2010/main" val="208440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b="1" dirty="0" smtClean="0"/>
              <a:t>1. Have the group review their "bright ideas" - capture on large poster paper – then Session</a:t>
            </a:r>
            <a:r>
              <a:rPr lang="en-US" b="1" baseline="0" dirty="0" smtClean="0"/>
              <a:t> Highlights form</a:t>
            </a:r>
            <a:endParaRPr lang="en-US" b="1" dirty="0" smtClean="0"/>
          </a:p>
          <a:p>
            <a:endParaRPr lang="en-US" b="1" dirty="0" smtClean="0"/>
          </a:p>
          <a:p>
            <a:r>
              <a:rPr lang="en-US" b="1" dirty="0" smtClean="0"/>
              <a:t>	2. Decide what will be presented to district point of contact </a:t>
            </a:r>
          </a:p>
          <a:p>
            <a:endParaRPr lang="en-US" b="1" dirty="0"/>
          </a:p>
        </p:txBody>
      </p:sp>
      <p:sp>
        <p:nvSpPr>
          <p:cNvPr id="4" name="Date Placeholder 3"/>
          <p:cNvSpPr>
            <a:spLocks noGrp="1"/>
          </p:cNvSpPr>
          <p:nvPr>
            <p:ph type="dt" idx="10"/>
          </p:nvPr>
        </p:nvSpPr>
        <p:spPr/>
        <p:txBody>
          <a:bodyPr/>
          <a:lstStyle/>
          <a:p>
            <a:fld id="{E5DE77D3-71B1-4742-9684-6B48F3F35AD6}" type="datetime1">
              <a:rPr lang="en-US" altLang="en-US" smtClean="0"/>
              <a:t>6/8/2015</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9</a:t>
            </a:fld>
            <a:endParaRPr lang="en-US" altLang="en-US" sz="1200"/>
          </a:p>
        </p:txBody>
      </p:sp>
    </p:spTree>
    <p:extLst>
      <p:ext uri="{BB962C8B-B14F-4D97-AF65-F5344CB8AC3E}">
        <p14:creationId xmlns:p14="http://schemas.microsoft.com/office/powerpoint/2010/main" val="408461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324139123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163298028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334112497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13775" y="6305550"/>
            <a:ext cx="457200" cy="476250"/>
          </a:xfrm>
        </p:spPr>
        <p:txBody>
          <a:bodyPr/>
          <a:lstStyle>
            <a:lvl1pPr>
              <a:defRPr/>
            </a:lvl1pPr>
          </a:lstStyle>
          <a:p>
            <a:fld id="{37AFE810-CCCD-4479-AB7B-DD7C0B0BD47A}" type="slidenum">
              <a:rPr lang="en-US" altLang="en-US"/>
              <a:pPr/>
              <a:t>‹#›</a:t>
            </a:fld>
            <a:endParaRPr lang="en-US" altLang="en-US" sz="1800">
              <a:solidFill>
                <a:schemeClr val="tx1"/>
              </a:solidFill>
            </a:endParaRPr>
          </a:p>
        </p:txBody>
      </p:sp>
    </p:spTree>
    <p:extLst>
      <p:ext uri="{BB962C8B-B14F-4D97-AF65-F5344CB8AC3E}">
        <p14:creationId xmlns:p14="http://schemas.microsoft.com/office/powerpoint/2010/main" val="392781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273251807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25368518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274370694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408091277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12217940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201638901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1FF05B-BEAC-4A14-89E5-899DD502721C}"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103571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121880482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362382545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172031159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33023616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423279200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13775" y="6305550"/>
            <a:ext cx="457200" cy="476250"/>
          </a:xfrm>
        </p:spPr>
        <p:txBody>
          <a:bodyPr/>
          <a:lstStyle>
            <a:lvl1pPr>
              <a:defRPr/>
            </a:lvl1pPr>
          </a:lstStyle>
          <a:p>
            <a:fld id="{37AFE810-CCCD-4479-AB7B-DD7C0B0BD47A}" type="slidenum">
              <a:rPr lang="en-US" altLang="en-US"/>
              <a:pPr/>
              <a:t>‹#›</a:t>
            </a:fld>
            <a:endParaRPr lang="en-US" altLang="en-US" sz="1800">
              <a:solidFill>
                <a:schemeClr val="tx1"/>
              </a:solidFill>
            </a:endParaRPr>
          </a:p>
        </p:txBody>
      </p:sp>
    </p:spTree>
    <p:extLst>
      <p:ext uri="{BB962C8B-B14F-4D97-AF65-F5344CB8AC3E}">
        <p14:creationId xmlns:p14="http://schemas.microsoft.com/office/powerpoint/2010/main" val="1884173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DF8A00AC-33FF-4A54-8D80-ACBAD94427E6}" type="datetime1">
              <a:rPr lang="en-US" altLang="en-US" smtClean="0"/>
              <a:pPr>
                <a:defRPr/>
              </a:pPr>
              <a:t>6/8/2015</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BDE1038B-1835-4B9B-AF46-F7ABC536215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66719104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D2E4569-C421-4E0B-B888-9773AB5FBA95}" type="datetime1">
              <a:rPr lang="en-US" altLang="en-US" smtClean="0"/>
              <a:pPr>
                <a:defRPr/>
              </a:pPr>
              <a:t>6/8/2015</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A5864EB-D229-41F0-B825-31594D276AA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82817604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Date Placeholder 23"/>
          <p:cNvSpPr>
            <a:spLocks noGrp="1" noChangeArrowheads="1"/>
          </p:cNvSpPr>
          <p:nvPr>
            <p:ph type="dt" sz="half" idx="10"/>
          </p:nvPr>
        </p:nvSpPr>
        <p:spPr>
          <a:ln/>
        </p:spPr>
        <p:txBody>
          <a:bodyPr/>
          <a:lstStyle>
            <a:lvl1pPr>
              <a:defRPr/>
            </a:lvl1pPr>
          </a:lstStyle>
          <a:p>
            <a:pPr>
              <a:defRPr/>
            </a:pPr>
            <a:fld id="{7C122F23-9AFD-4CE0-9C9F-7F2E32029E50}" type="datetime1">
              <a:rPr lang="en-US" altLang="en-US" smtClean="0"/>
              <a:pPr>
                <a:defRPr/>
              </a:pPr>
              <a:t>6/8/2015</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1160A99-8CFA-464E-9BFA-C410F37D2300}"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037345721"/>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1"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6"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noChangeArrowheads="1"/>
          </p:cNvSpPr>
          <p:nvPr>
            <p:ph type="dt" sz="half" idx="10"/>
          </p:nvPr>
        </p:nvSpPr>
        <p:spPr>
          <a:ln/>
        </p:spPr>
        <p:txBody>
          <a:bodyPr/>
          <a:lstStyle>
            <a:lvl1pPr>
              <a:defRPr/>
            </a:lvl1pPr>
          </a:lstStyle>
          <a:p>
            <a:pPr>
              <a:defRPr/>
            </a:pPr>
            <a:fld id="{2961D2BF-9B62-45AE-8316-1DF03B884644}" type="datetime1">
              <a:rPr lang="en-US" altLang="en-US" smtClean="0"/>
              <a:pPr>
                <a:defRPr/>
              </a:pPr>
              <a:t>6/8/2015</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2B82226B-269B-4AE0-80DF-6A880DD5E7BA}"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771674488"/>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3"/>
          <p:cNvSpPr>
            <a:spLocks noGrp="1" noChangeArrowheads="1"/>
          </p:cNvSpPr>
          <p:nvPr>
            <p:ph type="dt" sz="half" idx="10"/>
          </p:nvPr>
        </p:nvSpPr>
        <p:spPr>
          <a:ln/>
        </p:spPr>
        <p:txBody>
          <a:bodyPr/>
          <a:lstStyle>
            <a:lvl1pPr>
              <a:defRPr/>
            </a:lvl1pPr>
          </a:lstStyle>
          <a:p>
            <a:pPr>
              <a:defRPr/>
            </a:pPr>
            <a:fld id="{5BD614F0-FD60-456D-8233-DB4C75C69FAD}" type="datetime1">
              <a:rPr lang="en-US" altLang="en-US" smtClean="0"/>
              <a:pPr>
                <a:defRPr/>
              </a:pPr>
              <a:t>6/8/2015</a:t>
            </a:fld>
            <a:endParaRPr lang="en-US" altLang="en-US" sz="1350" dirty="0">
              <a:solidFill>
                <a:srgbClr val="000000"/>
              </a:solidFill>
            </a:endParaRPr>
          </a:p>
        </p:txBody>
      </p:sp>
      <p:sp>
        <p:nvSpPr>
          <p:cNvPr id="8"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Slide Number Placeholder 21"/>
          <p:cNvSpPr>
            <a:spLocks noGrp="1" noChangeArrowheads="1"/>
          </p:cNvSpPr>
          <p:nvPr>
            <p:ph type="sldNum" sz="quarter" idx="12"/>
          </p:nvPr>
        </p:nvSpPr>
        <p:spPr>
          <a:ln/>
        </p:spPr>
        <p:txBody>
          <a:bodyPr/>
          <a:lstStyle>
            <a:lvl1pPr>
              <a:defRPr/>
            </a:lvl1pPr>
          </a:lstStyle>
          <a:p>
            <a:pPr>
              <a:defRPr/>
            </a:pPr>
            <a:fld id="{9E919790-9000-40EC-BF37-F4C8D095B3B3}"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61828568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136961305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noChangeArrowheads="1"/>
          </p:cNvSpPr>
          <p:nvPr>
            <p:ph type="dt" sz="half" idx="10"/>
          </p:nvPr>
        </p:nvSpPr>
        <p:spPr>
          <a:ln/>
        </p:spPr>
        <p:txBody>
          <a:bodyPr/>
          <a:lstStyle>
            <a:lvl1pPr>
              <a:defRPr/>
            </a:lvl1pPr>
          </a:lstStyle>
          <a:p>
            <a:pPr>
              <a:defRPr/>
            </a:pPr>
            <a:fld id="{AE192B90-31D4-4851-B128-41369D347446}" type="datetime1">
              <a:rPr lang="en-US" altLang="en-US" smtClean="0"/>
              <a:pPr>
                <a:defRPr/>
              </a:pPr>
              <a:t>6/8/2015</a:t>
            </a:fld>
            <a:endParaRPr lang="en-US" altLang="en-US" sz="1350" dirty="0">
              <a:solidFill>
                <a:srgbClr val="000000"/>
              </a:solidFill>
            </a:endParaRPr>
          </a:p>
        </p:txBody>
      </p:sp>
      <p:sp>
        <p:nvSpPr>
          <p:cNvPr id="4"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Slide Number Placeholder 21"/>
          <p:cNvSpPr>
            <a:spLocks noGrp="1" noChangeArrowheads="1"/>
          </p:cNvSpPr>
          <p:nvPr>
            <p:ph type="sldNum" sz="quarter" idx="12"/>
          </p:nvPr>
        </p:nvSpPr>
        <p:spPr>
          <a:ln/>
        </p:spPr>
        <p:txBody>
          <a:bodyPr/>
          <a:lstStyle>
            <a:lvl1pPr>
              <a:defRPr/>
            </a:lvl1pPr>
          </a:lstStyle>
          <a:p>
            <a:pPr>
              <a:defRPr/>
            </a:pPr>
            <a:fld id="{B1A319A0-9814-4947-AA71-170628D368E3}"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552395014"/>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noChangeArrowheads="1"/>
          </p:cNvSpPr>
          <p:nvPr>
            <p:ph type="dt" sz="half" idx="10"/>
          </p:nvPr>
        </p:nvSpPr>
        <p:spPr>
          <a:ln/>
        </p:spPr>
        <p:txBody>
          <a:bodyPr/>
          <a:lstStyle>
            <a:lvl1pPr>
              <a:defRPr/>
            </a:lvl1pPr>
          </a:lstStyle>
          <a:p>
            <a:pPr>
              <a:defRPr/>
            </a:pPr>
            <a:fld id="{44A27156-20D2-437A-844C-9C4AAB9B3C49}" type="datetime1">
              <a:rPr lang="en-US" altLang="en-US" smtClean="0"/>
              <a:pPr>
                <a:defRPr/>
              </a:pPr>
              <a:t>6/8/2015</a:t>
            </a:fld>
            <a:endParaRPr lang="en-US" altLang="en-US" sz="1350" dirty="0">
              <a:solidFill>
                <a:srgbClr val="000000"/>
              </a:solidFill>
            </a:endParaRPr>
          </a:p>
        </p:txBody>
      </p:sp>
      <p:sp>
        <p:nvSpPr>
          <p:cNvPr id="3"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Slide Number Placeholder 21"/>
          <p:cNvSpPr>
            <a:spLocks noGrp="1" noChangeArrowheads="1"/>
          </p:cNvSpPr>
          <p:nvPr>
            <p:ph type="sldNum" sz="quarter" idx="12"/>
          </p:nvPr>
        </p:nvSpPr>
        <p:spPr>
          <a:ln/>
        </p:spPr>
        <p:txBody>
          <a:bodyPr/>
          <a:lstStyle>
            <a:lvl1pPr>
              <a:defRPr/>
            </a:lvl1pPr>
          </a:lstStyle>
          <a:p>
            <a:pPr>
              <a:defRPr/>
            </a:pPr>
            <a:fld id="{4ABADA57-DC5C-4ABD-AD90-EA4AB112B51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882374103"/>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428A06A6-8019-461A-BD95-2BA9F34331A9}" type="datetime1">
              <a:rPr lang="en-US" altLang="en-US" smtClean="0"/>
              <a:pPr>
                <a:defRPr/>
              </a:pPr>
              <a:t>6/8/2015</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4CC047CD-44B4-495C-8BCE-C73BAA14619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2487320674"/>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sym typeface="Gill Sans MT" panose="020B0502020104020203" pitchFamily="34" charset="0"/>
            </a:endParaRP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DB4A79E6-2937-4F2C-9D49-B434E48A029C}" type="datetime1">
              <a:rPr lang="en-US" altLang="en-US" smtClean="0"/>
              <a:pPr>
                <a:defRPr/>
              </a:pPr>
              <a:t>6/8/2015</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90BD86C1-0F73-412F-A14A-C0FBC298ED9A}"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754411956"/>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61089716-279F-4DA2-83C3-0D13711806EC}" type="datetime1">
              <a:rPr lang="en-US" altLang="en-US" smtClean="0"/>
              <a:pPr>
                <a:defRPr/>
              </a:pPr>
              <a:t>6/8/2015</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AA1B0AC3-BD0F-40AD-ACC8-CE5302D99CE0}"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604247695"/>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4"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1"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3FD0ACE-D1F4-4988-B0B6-99179A319F47}" type="datetime1">
              <a:rPr lang="en-US" altLang="en-US" smtClean="0"/>
              <a:pPr>
                <a:defRPr/>
              </a:pPr>
              <a:t>6/8/2015</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5922A5C7-1FD6-4390-856E-91DB14EABF17}"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86216642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352437871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420182850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291450206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1FF05B-BEAC-4A14-89E5-899DD502721C}"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405592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382671770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36433625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6/8/2015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57583135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6/8/2015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56207474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BEAAD0"/>
        </a:solidFill>
        <a:effectLst/>
      </p:bgPr>
    </p:bg>
    <p:spTree>
      <p:nvGrpSpPr>
        <p:cNvPr id="1" name=""/>
        <p:cNvGrpSpPr/>
        <p:nvPr/>
      </p:nvGrpSpPr>
      <p:grpSpPr>
        <a:xfrm>
          <a:off x="0" y="0"/>
          <a:ext cx="0" cy="0"/>
          <a:chOff x="0" y="0"/>
          <a:chExt cx="0" cy="0"/>
        </a:xfrm>
      </p:grpSpPr>
      <p:sp>
        <p:nvSpPr>
          <p:cNvPr id="1026" name="Oval 7"/>
          <p:cNvSpPr>
            <a:spLocks noChangeArrowheads="1"/>
          </p:cNvSpPr>
          <p:nvPr/>
        </p:nvSpPr>
        <p:spPr bwMode="auto">
          <a:xfrm>
            <a:off x="168275" y="20640"/>
            <a:ext cx="1703388" cy="1703387"/>
          </a:xfrm>
          <a:prstGeom prst="ellipse">
            <a:avLst/>
          </a:prstGeom>
          <a:noFill/>
          <a:ln w="27305" cap="rnd" cmpd="sng">
            <a:solidFill>
              <a:srgbClr val="E4F1F4"/>
            </a:solidFill>
            <a:round/>
            <a:headEnd/>
            <a:tailEnd/>
          </a:ln>
          <a:extLst>
            <a:ext uri="{909E8E84-426E-40DD-AFC4-6F175D3DCCD1}">
              <a14:hiddenFill xmlns:a14="http://schemas.microsoft.com/office/drawing/2010/main">
                <a:solidFill>
                  <a:srgbClr val="FFFFFF"/>
                </a:solidFill>
              </a14:hiddenFill>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7" name="Donut 10"/>
          <p:cNvSpPr>
            <a:spLocks/>
          </p:cNvSpPr>
          <p:nvPr/>
        </p:nvSpPr>
        <p:spPr bwMode="auto">
          <a:xfrm rot="2315675">
            <a:off x="182564" y="1055690"/>
            <a:ext cx="1125537" cy="1101725"/>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55" y="10800"/>
                </a:moveTo>
                <a:cubicBezTo>
                  <a:pt x="2555" y="15354"/>
                  <a:pt x="6246" y="19045"/>
                  <a:pt x="10800" y="19045"/>
                </a:cubicBezTo>
                <a:cubicBezTo>
                  <a:pt x="15354" y="19045"/>
                  <a:pt x="19045" y="15354"/>
                  <a:pt x="19045" y="10800"/>
                </a:cubicBezTo>
                <a:cubicBezTo>
                  <a:pt x="19045" y="6246"/>
                  <a:pt x="15354" y="2555"/>
                  <a:pt x="10800" y="2555"/>
                </a:cubicBezTo>
                <a:cubicBezTo>
                  <a:pt x="6246" y="2555"/>
                  <a:pt x="2555" y="6246"/>
                  <a:pt x="2555" y="10800"/>
                </a:cubicBezTo>
                <a:close/>
              </a:path>
            </a:pathLst>
          </a:custGeom>
          <a:gradFill rotWithShape="1">
            <a:gsLst>
              <a:gs pos="0">
                <a:srgbClr val="F7F7FB"/>
              </a:gs>
              <a:gs pos="70000">
                <a:srgbClr val="FAFEFE"/>
              </a:gs>
              <a:gs pos="100000">
                <a:srgbClr val="A6C4CB"/>
              </a:gs>
            </a:gsLst>
            <a:path path="rect">
              <a:fillToRect l="507500" t="150000" r="-407500" b="-50000"/>
            </a:path>
          </a:gradFill>
          <a:ln w="7350" cap="rnd" cmpd="sng">
            <a:solidFill>
              <a:srgbClr val="9CADB2"/>
            </a:solidFill>
            <a:round/>
            <a:headEnd/>
            <a:tailEnd/>
          </a:ln>
        </p:spPr>
        <p:txBody>
          <a:bodyPr lIns="68558" tIns="34281" rIns="68558" bIns="34281" anchor="ctr"/>
          <a:lstStyle/>
          <a:p>
            <a:pPr eaLnBrk="0" hangingPunct="0">
              <a:buFontTx/>
              <a:buNone/>
            </a:pPr>
            <a:endParaRPr lang="en-US" dirty="0">
              <a:solidFill>
                <a:srgbClr val="000000"/>
              </a:solidFill>
            </a:endParaRPr>
          </a:p>
        </p:txBody>
      </p:sp>
      <p:sp>
        <p:nvSpPr>
          <p:cNvPr id="1028" name="Rectangle 11"/>
          <p:cNvSpPr>
            <a:spLocks noChangeArrowheads="1"/>
          </p:cNvSpPr>
          <p:nvPr/>
        </p:nvSpPr>
        <p:spPr bwMode="auto">
          <a:xfrm>
            <a:off x="1012826" y="0"/>
            <a:ext cx="81311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9" name="Title Placeholder 4"/>
          <p:cNvSpPr>
            <a:spLocks noGrp="1" noChangeArrowheads="1"/>
          </p:cNvSpPr>
          <p:nvPr>
            <p:ph type="title" idx="4294967295"/>
          </p:nvPr>
        </p:nvSpPr>
        <p:spPr bwMode="auto">
          <a:xfrm>
            <a:off x="1435101"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ctr" anchorCtr="0" compatLnSpc="1">
            <a:prstTxWarp prst="textNoShape">
              <a:avLst/>
            </a:prstTxWarp>
          </a:bodyPr>
          <a:lstStyle/>
          <a:p>
            <a:pPr lvl="0"/>
            <a:r>
              <a:rPr lang="en-US" altLang="en-US" smtClean="0">
                <a:sym typeface="Gill Sans MT" panose="020B0502020104020203" pitchFamily="34" charset="0"/>
              </a:rPr>
              <a:t>Click to edit Master title style</a:t>
            </a:r>
          </a:p>
        </p:txBody>
      </p:sp>
      <p:sp>
        <p:nvSpPr>
          <p:cNvPr id="1030" name="Text Placeholder 8"/>
          <p:cNvSpPr>
            <a:spLocks noGrp="1" noChangeArrowheads="1"/>
          </p:cNvSpPr>
          <p:nvPr>
            <p:ph type="body" idx="1"/>
          </p:nvPr>
        </p:nvSpPr>
        <p:spPr bwMode="auto">
          <a:xfrm>
            <a:off x="1435101"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t" anchorCtr="0" compatLnSpc="1">
            <a:prstTxWarp prst="textNoShape">
              <a:avLst/>
            </a:prstTxWarp>
          </a:bodyPr>
          <a:lstStyle/>
          <a:p>
            <a:pPr lvl="0"/>
            <a:r>
              <a:rPr lang="en-US" altLang="en-US" smtClean="0">
                <a:sym typeface="Gill Sans MT" panose="020B0502020104020203" pitchFamily="34" charset="0"/>
              </a:rPr>
              <a:t>Click to edit Master text styles</a:t>
            </a:r>
          </a:p>
          <a:p>
            <a:pPr lvl="1"/>
            <a:r>
              <a:rPr lang="en-US" altLang="en-US" smtClean="0">
                <a:sym typeface="Gill Sans MT" panose="020B0502020104020203" pitchFamily="34" charset="0"/>
              </a:rPr>
              <a:t>Second level</a:t>
            </a:r>
          </a:p>
          <a:p>
            <a:pPr lvl="2"/>
            <a:r>
              <a:rPr lang="en-US" altLang="en-US" smtClean="0">
                <a:sym typeface="Gill Sans MT" panose="020B0502020104020203" pitchFamily="34" charset="0"/>
              </a:rPr>
              <a:t>Third level</a:t>
            </a:r>
          </a:p>
          <a:p>
            <a:pPr lvl="3"/>
            <a:r>
              <a:rPr lang="en-US" altLang="en-US" smtClean="0">
                <a:sym typeface="Gill Sans MT" panose="020B0502020104020203" pitchFamily="34" charset="0"/>
              </a:rPr>
              <a:t>Fourth level</a:t>
            </a:r>
          </a:p>
          <a:p>
            <a:pPr lvl="4"/>
            <a:r>
              <a:rPr lang="en-US" altLang="en-US" smtClean="0">
                <a:sym typeface="Gill Sans MT" panose="020B0502020104020203" pitchFamily="34" charset="0"/>
              </a:rPr>
              <a:t>Fifth level</a:t>
            </a:r>
          </a:p>
        </p:txBody>
      </p:sp>
      <p:sp>
        <p:nvSpPr>
          <p:cNvPr id="1031" name="Date Placeholder 23"/>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r" eaLnBrk="1" hangingPunct="1">
              <a:buFont typeface="Arial" panose="020B0604020202020204" pitchFamily="34" charset="0"/>
              <a:buNone/>
              <a:defRPr sz="900">
                <a:solidFill>
                  <a:srgbClr val="92A0A2"/>
                </a:solidFill>
              </a:defRPr>
            </a:lvl1pPr>
          </a:lstStyle>
          <a:p>
            <a:pPr>
              <a:defRPr/>
            </a:pPr>
            <a:fld id="{C5673BB3-6862-48AB-BE01-210541B585FC}" type="datetime1">
              <a:rPr lang="en-US" altLang="en-US" smtClean="0"/>
              <a:pPr>
                <a:defRPr/>
              </a:pPr>
              <a:t>6/8/2015</a:t>
            </a:fld>
            <a:endParaRPr lang="en-US" altLang="en-US" sz="1350" dirty="0">
              <a:solidFill>
                <a:srgbClr val="000000"/>
              </a:solidFill>
            </a:endParaRPr>
          </a:p>
        </p:txBody>
      </p:sp>
      <p:sp>
        <p:nvSpPr>
          <p:cNvPr id="1032" name="Footer Placeholder 9"/>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eaLnBrk="1" hangingPunct="1">
              <a:buFont typeface="Arial" panose="020B0604020202020204" pitchFamily="34" charset="0"/>
              <a:buNone/>
              <a:defRPr sz="900">
                <a:solidFill>
                  <a:srgbClr val="92A0A2"/>
                </a:solidFill>
              </a:defRPr>
            </a:lvl1pPr>
          </a:lstStyle>
          <a:p>
            <a:pPr>
              <a:defRPr/>
            </a:pPr>
            <a:endParaRPr lang="en-US" altLang="en-US" dirty="0"/>
          </a:p>
        </p:txBody>
      </p:sp>
      <p:sp>
        <p:nvSpPr>
          <p:cNvPr id="1033" name="Slide Number Placeholder 21"/>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ctr" eaLnBrk="1" hangingPunct="1">
              <a:buFont typeface="Arial" panose="020B0604020202020204" pitchFamily="34" charset="0"/>
              <a:buNone/>
              <a:defRPr sz="900">
                <a:solidFill>
                  <a:srgbClr val="92A0A2"/>
                </a:solidFill>
              </a:defRPr>
            </a:lvl1pPr>
          </a:lstStyle>
          <a:p>
            <a:pPr>
              <a:defRPr/>
            </a:pPr>
            <a:fld id="{9A92FB83-2345-43F2-AF0B-1928A0668F9A}" type="slidenum">
              <a:rPr lang="en-US" altLang="en-US"/>
              <a:pPr>
                <a:defRPr/>
              </a:pPr>
              <a:t>‹#›</a:t>
            </a:fld>
            <a:endParaRPr lang="en-US" altLang="en-US" sz="1350" dirty="0">
              <a:solidFill>
                <a:srgbClr val="000000"/>
              </a:solidFill>
            </a:endParaRPr>
          </a:p>
        </p:txBody>
      </p:sp>
      <p:sp>
        <p:nvSpPr>
          <p:cNvPr id="1034" name="Rectangle 14"/>
          <p:cNvSpPr>
            <a:spLocks noChangeArrowheads="1"/>
          </p:cNvSpPr>
          <p:nvPr/>
        </p:nvSpPr>
        <p:spPr bwMode="auto">
          <a:xfrm>
            <a:off x="1014414" y="0"/>
            <a:ext cx="7302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Tree>
    <p:extLst>
      <p:ext uri="{BB962C8B-B14F-4D97-AF65-F5344CB8AC3E}">
        <p14:creationId xmlns:p14="http://schemas.microsoft.com/office/powerpoint/2010/main" val="341963769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spd="med">
    <p:fade/>
  </p:transition>
  <p:hf hdr="0" ftr="0" dt="0"/>
  <p:txStyles>
    <p:titleStyle>
      <a:lvl1pPr algn="l" rtl="0" eaLnBrk="0" fontAlgn="base" hangingPunct="0">
        <a:spcBef>
          <a:spcPct val="0"/>
        </a:spcBef>
        <a:spcAft>
          <a:spcPct val="0"/>
        </a:spcAft>
        <a:defRPr sz="3225" kern="1200">
          <a:solidFill>
            <a:srgbClr val="434341"/>
          </a:solidFill>
          <a:latin typeface="+mj-lt"/>
          <a:ea typeface="+mj-ea"/>
          <a:cs typeface="+mj-cs"/>
          <a:sym typeface="Gill Sans MT" panose="020B0502020104020203" pitchFamily="34" charset="0"/>
        </a:defRPr>
      </a:lvl1pPr>
      <a:lvl2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2pPr>
      <a:lvl3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3pPr>
      <a:lvl4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4pPr>
      <a:lvl5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5pPr>
      <a:lvl6pPr marL="3429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6pPr>
      <a:lvl7pPr marL="6858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7pPr>
      <a:lvl8pPr marL="10287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8pPr>
      <a:lvl9pPr marL="13716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9pPr>
    </p:titleStyle>
    <p:bodyStyle>
      <a:lvl1pPr marL="273844" indent="-211931" algn="l" defTabSz="0" rtl="0" eaLnBrk="0" fontAlgn="base" hangingPunct="0">
        <a:spcBef>
          <a:spcPts val="450"/>
        </a:spcBef>
        <a:spcAft>
          <a:spcPct val="0"/>
        </a:spcAft>
        <a:buClr>
          <a:schemeClr val="accent1"/>
        </a:buClr>
        <a:buSzPct val="80000"/>
        <a:buFont typeface="Wingdings 2" panose="05020102010507070707" pitchFamily="18" charset="2"/>
        <a:buChar char=""/>
        <a:defRPr sz="2400" kern="1200">
          <a:solidFill>
            <a:schemeClr val="tx1"/>
          </a:solidFill>
          <a:latin typeface="+mn-lt"/>
          <a:ea typeface="+mn-ea"/>
          <a:cs typeface="+mn-cs"/>
          <a:sym typeface="Gill Sans MT" panose="020B0502020104020203" pitchFamily="34" charset="0"/>
        </a:defRPr>
      </a:lvl1pPr>
      <a:lvl2pPr marL="479822" indent="-177404" algn="l" defTabSz="0" rtl="0" eaLnBrk="0" fontAlgn="base" hangingPunct="0">
        <a:spcBef>
          <a:spcPts val="413"/>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sym typeface="Gill Sans MT" panose="020B0502020104020203" pitchFamily="34" charset="0"/>
        </a:defRPr>
      </a:lvl2pPr>
      <a:lvl3pPr marL="664369" indent="-170260" algn="l" defTabSz="0" rtl="0" eaLnBrk="0" fontAlgn="base" hangingPunct="0">
        <a:spcBef>
          <a:spcPct val="20000"/>
        </a:spcBef>
        <a:spcAft>
          <a:spcPct val="0"/>
        </a:spcAft>
        <a:buClr>
          <a:schemeClr val="accent2"/>
        </a:buClr>
        <a:buSzPct val="80000"/>
        <a:buFont typeface="Wingdings 2" panose="05020102010507070707" pitchFamily="18" charset="2"/>
        <a:buChar char=""/>
        <a:defRPr sz="1800" kern="1200">
          <a:solidFill>
            <a:schemeClr val="tx1"/>
          </a:solidFill>
          <a:latin typeface="+mn-lt"/>
          <a:ea typeface="+mn-ea"/>
          <a:cs typeface="+mn-cs"/>
          <a:sym typeface="Gill Sans MT" panose="020B0502020104020203" pitchFamily="34" charset="0"/>
        </a:defRPr>
      </a:lvl3pPr>
      <a:lvl4pPr marL="822722" indent="-129779" algn="l" defTabSz="0" rtl="0" eaLnBrk="0" fontAlgn="base" hangingPunct="0">
        <a:spcBef>
          <a:spcPct val="20000"/>
        </a:spcBef>
        <a:spcAft>
          <a:spcPct val="0"/>
        </a:spcAft>
        <a:buClr>
          <a:srgbClr val="08A1D9"/>
        </a:buClr>
        <a:buSzPct val="80000"/>
        <a:buFont typeface="Wingdings 2" panose="05020102010507070707" pitchFamily="18" charset="2"/>
        <a:buChar char=""/>
        <a:defRPr sz="1500" kern="1200">
          <a:solidFill>
            <a:schemeClr val="tx1"/>
          </a:solidFill>
          <a:latin typeface="+mn-lt"/>
          <a:ea typeface="+mn-ea"/>
          <a:cs typeface="+mn-cs"/>
          <a:sym typeface="Gill Sans MT" panose="020B0502020104020203" pitchFamily="34" charset="0"/>
        </a:defRPr>
      </a:lvl4pPr>
      <a:lvl5pPr marL="973931" indent="-136922" algn="l" defTabSz="0" rtl="0" eaLnBrk="0" fontAlgn="base" hangingPunct="0">
        <a:spcBef>
          <a:spcPct val="20000"/>
        </a:spcBef>
        <a:spcAft>
          <a:spcPct val="0"/>
        </a:spcAft>
        <a:buClr>
          <a:srgbClr val="7C984A"/>
        </a:buClr>
        <a:buSzPct val="80000"/>
        <a:buFont typeface="Wingdings 2" panose="05020102010507070707" pitchFamily="18" charset="2"/>
        <a:buChar char=""/>
        <a:defRPr sz="1500" kern="1200">
          <a:solidFill>
            <a:schemeClr val="tx1"/>
          </a:solidFill>
          <a:latin typeface="+mn-lt"/>
          <a:ea typeface="+mn-ea"/>
          <a:cs typeface="+mn-cs"/>
          <a:sym typeface="Gill Sans MT" panose="020B05020201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gradFill rotWithShape="1">
          <a:gsLst>
            <a:gs pos="0">
              <a:srgbClr val="85C2FF"/>
            </a:gs>
            <a:gs pos="100000">
              <a:srgbClr val="00AC4E"/>
            </a:gs>
            <a:gs pos="100000">
              <a:srgbClr val="FFEBFA"/>
            </a:gs>
          </a:gsLst>
          <a:lin ang="4200000" scaled="1"/>
        </a:grad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666875"/>
            <a:ext cx="9170987" cy="912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
          <p:cNvSpPr>
            <a:spLocks noChangeArrowheads="1"/>
          </p:cNvSpPr>
          <p:nvPr/>
        </p:nvSpPr>
        <p:spPr bwMode="auto">
          <a:xfrm>
            <a:off x="1892300" y="3652838"/>
            <a:ext cx="3590925" cy="1774825"/>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l"/>
            <a:r>
              <a:rPr lang="en-US" altLang="en-US" sz="1600" b="1" dirty="0">
                <a:solidFill>
                  <a:srgbClr val="9900CC"/>
                </a:solidFill>
                <a:latin typeface="Trebuchet MS" panose="020B0603020202020204" pitchFamily="34" charset="0"/>
                <a:sym typeface="Trebuchet MS" panose="020B0603020202020204" pitchFamily="34" charset="0"/>
              </a:rPr>
              <a:t>Volunteering</a:t>
            </a:r>
          </a:p>
          <a:p>
            <a:pPr algn="l"/>
            <a:endParaRPr lang="en-US" altLang="en-US" sz="1600" b="1" dirty="0">
              <a:solidFill>
                <a:srgbClr val="9900CC"/>
              </a:solidFill>
              <a:latin typeface="Trebuchet MS" panose="020B0603020202020204" pitchFamily="34" charset="0"/>
              <a:sym typeface="Trebuchet MS" panose="020B0603020202020204" pitchFamily="34" charset="0"/>
            </a:endParaRPr>
          </a:p>
          <a:p>
            <a:pPr algn="l"/>
            <a:r>
              <a:rPr lang="en-US" altLang="en-US" sz="1600" b="1" dirty="0">
                <a:solidFill>
                  <a:srgbClr val="9900CC"/>
                </a:solidFill>
                <a:latin typeface="Trebuchet MS" panose="020B0603020202020204" pitchFamily="34" charset="0"/>
                <a:sym typeface="Trebuchet MS" panose="020B0603020202020204" pitchFamily="34" charset="0"/>
              </a:rPr>
              <a:t>Learning at Home</a:t>
            </a:r>
          </a:p>
          <a:p>
            <a:pPr algn="l"/>
            <a:endParaRPr lang="en-US" altLang="en-US" sz="1600" b="1" dirty="0">
              <a:solidFill>
                <a:srgbClr val="9900CC"/>
              </a:solidFill>
              <a:latin typeface="Trebuchet MS" panose="020B0603020202020204" pitchFamily="34" charset="0"/>
              <a:sym typeface="Trebuchet MS" panose="020B0603020202020204" pitchFamily="34" charset="0"/>
            </a:endParaRPr>
          </a:p>
          <a:p>
            <a:pPr algn="l"/>
            <a:r>
              <a:rPr lang="en-US" altLang="en-US" sz="1600" b="1" dirty="0">
                <a:solidFill>
                  <a:srgbClr val="9900CC"/>
                </a:solidFill>
                <a:latin typeface="Trebuchet MS" panose="020B0603020202020204" pitchFamily="34" charset="0"/>
                <a:sym typeface="Trebuchet MS" panose="020B0603020202020204" pitchFamily="34" charset="0"/>
              </a:rPr>
              <a:t>Decision Making</a:t>
            </a:r>
          </a:p>
          <a:p>
            <a:pPr algn="l"/>
            <a:endParaRPr lang="en-US" altLang="en-US" sz="1600" b="1" dirty="0">
              <a:solidFill>
                <a:srgbClr val="9900CC"/>
              </a:solidFill>
              <a:latin typeface="Trebuchet MS" panose="020B0603020202020204" pitchFamily="34" charset="0"/>
              <a:sym typeface="Trebuchet MS" panose="020B0603020202020204" pitchFamily="34" charset="0"/>
            </a:endParaRPr>
          </a:p>
          <a:p>
            <a:pPr algn="l"/>
            <a:r>
              <a:rPr lang="en-US" altLang="en-US" sz="1600" b="1" dirty="0">
                <a:solidFill>
                  <a:srgbClr val="9900CC"/>
                </a:solidFill>
                <a:latin typeface="Trebuchet MS" panose="020B0603020202020204" pitchFamily="34" charset="0"/>
                <a:sym typeface="Trebuchet MS" panose="020B0603020202020204" pitchFamily="34" charset="0"/>
              </a:rPr>
              <a:t>Collaborating with the Community</a:t>
            </a:r>
            <a:endParaRPr lang="en-US" altLang="en-US" dirty="0">
              <a:solidFill>
                <a:srgbClr val="9900CC"/>
              </a:solidFill>
            </a:endParaRPr>
          </a:p>
        </p:txBody>
      </p:sp>
      <p:sp>
        <p:nvSpPr>
          <p:cNvPr id="16388" name="Rectangle 2"/>
          <p:cNvSpPr>
            <a:spLocks noChangeArrowheads="1"/>
          </p:cNvSpPr>
          <p:nvPr/>
        </p:nvSpPr>
        <p:spPr bwMode="auto">
          <a:xfrm>
            <a:off x="6664325" y="2397125"/>
            <a:ext cx="1681163" cy="960438"/>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endParaRPr lang="en-US" altLang="en-US" b="1">
              <a:solidFill>
                <a:srgbClr val="FF0000"/>
              </a:solidFill>
              <a:latin typeface="Trebuchet MS" panose="020B0603020202020204" pitchFamily="34" charset="0"/>
              <a:sym typeface="Trebuchet MS" panose="020B0603020202020204" pitchFamily="34" charset="0"/>
            </a:endParaRPr>
          </a:p>
          <a:p>
            <a:endParaRPr lang="en-US" altLang="en-US" b="1">
              <a:solidFill>
                <a:srgbClr val="FF0000"/>
              </a:solidFill>
              <a:latin typeface="Trebuchet MS" panose="020B0603020202020204" pitchFamily="34" charset="0"/>
              <a:sym typeface="Trebuchet MS" panose="020B0603020202020204" pitchFamily="34" charset="0"/>
            </a:endParaRPr>
          </a:p>
          <a:p>
            <a:endParaRPr lang="en-US" altLang="en-US" b="1">
              <a:solidFill>
                <a:srgbClr val="FF0000"/>
              </a:solidFill>
              <a:latin typeface="Trebuchet MS" panose="020B0603020202020204" pitchFamily="34" charset="0"/>
              <a:sym typeface="Trebuchet MS" panose="020B0603020202020204" pitchFamily="34" charset="0"/>
            </a:endParaRPr>
          </a:p>
          <a:p>
            <a:endParaRPr lang="en-US" altLang="en-US" b="1">
              <a:solidFill>
                <a:srgbClr val="FF0000"/>
              </a:solidFill>
              <a:latin typeface="Trebuchet MS" panose="020B0603020202020204" pitchFamily="34" charset="0"/>
              <a:sym typeface="Trebuchet MS" panose="020B0603020202020204" pitchFamily="34" charset="0"/>
            </a:endParaRPr>
          </a:p>
          <a:p>
            <a:endParaRPr lang="en-US" altLang="en-US" b="1">
              <a:solidFill>
                <a:srgbClr val="FF0000"/>
              </a:solidFill>
              <a:latin typeface="Trebuchet MS" panose="020B0603020202020204" pitchFamily="34" charset="0"/>
              <a:sym typeface="Trebuchet MS" panose="020B0603020202020204" pitchFamily="34" charset="0"/>
            </a:endParaRPr>
          </a:p>
          <a:p>
            <a:endParaRPr lang="en-US" altLang="en-US" b="1">
              <a:solidFill>
                <a:srgbClr val="FF0000"/>
              </a:solidFill>
              <a:latin typeface="Trebuchet MS" panose="020B0603020202020204" pitchFamily="34" charset="0"/>
              <a:sym typeface="Trebuchet MS" panose="020B0603020202020204" pitchFamily="34" charset="0"/>
            </a:endParaRPr>
          </a:p>
          <a:p>
            <a:endParaRPr lang="en-US" altLang="en-US" b="1">
              <a:solidFill>
                <a:srgbClr val="FF0000"/>
              </a:solidFill>
              <a:latin typeface="Trebuchet MS" panose="020B0603020202020204" pitchFamily="34" charset="0"/>
              <a:sym typeface="Trebuchet MS" panose="020B0603020202020204" pitchFamily="34" charset="0"/>
            </a:endParaRPr>
          </a:p>
          <a:p>
            <a:pPr algn="l"/>
            <a:r>
              <a:rPr lang="en-US" altLang="en-US" sz="1600" b="1">
                <a:solidFill>
                  <a:srgbClr val="9900CC"/>
                </a:solidFill>
                <a:latin typeface="Trebuchet MS" panose="020B0603020202020204" pitchFamily="34" charset="0"/>
                <a:sym typeface="Trebuchet MS" panose="020B0603020202020204" pitchFamily="34" charset="0"/>
              </a:rPr>
              <a:t>Parenting</a:t>
            </a:r>
          </a:p>
          <a:p>
            <a:pPr algn="l"/>
            <a:endParaRPr lang="en-US" altLang="en-US" sz="1600" b="1">
              <a:solidFill>
                <a:srgbClr val="9900CC"/>
              </a:solidFill>
              <a:latin typeface="Trebuchet MS" panose="020B0603020202020204" pitchFamily="34" charset="0"/>
              <a:sym typeface="Trebuchet MS" panose="020B0603020202020204" pitchFamily="34" charset="0"/>
            </a:endParaRPr>
          </a:p>
          <a:p>
            <a:pPr algn="l"/>
            <a:r>
              <a:rPr lang="en-US" altLang="en-US" sz="1600" b="1">
                <a:solidFill>
                  <a:srgbClr val="9900CC"/>
                </a:solidFill>
                <a:latin typeface="Trebuchet MS" panose="020B0603020202020204" pitchFamily="34" charset="0"/>
                <a:sym typeface="Trebuchet MS" panose="020B0603020202020204" pitchFamily="34" charset="0"/>
              </a:rPr>
              <a:t>Communicating</a:t>
            </a:r>
          </a:p>
          <a:p>
            <a:endParaRPr lang="en-US" altLang="en-US">
              <a:solidFill>
                <a:srgbClr val="9900CC"/>
              </a:solidFill>
              <a:latin typeface="Gill Sans MT" panose="020B0502020104020203" pitchFamily="34" charset="0"/>
              <a:sym typeface="Gill Sans MT" panose="020B0502020104020203" pitchFamily="34" charset="0"/>
            </a:endParaRPr>
          </a:p>
          <a:p>
            <a:endParaRPr lang="en-US" altLang="en-US">
              <a:solidFill>
                <a:srgbClr val="000000"/>
              </a:solidFill>
              <a:latin typeface="Gill Sans MT" panose="020B0502020104020203" pitchFamily="34" charset="0"/>
              <a:sym typeface="Gill Sans MT" panose="020B0502020104020203" pitchFamily="34" charset="0"/>
            </a:endParaRPr>
          </a:p>
          <a:p>
            <a:endParaRPr lang="en-US" altLang="en-US">
              <a:solidFill>
                <a:srgbClr val="000000"/>
              </a:solidFill>
              <a:latin typeface="Gill Sans MT" panose="020B0502020104020203" pitchFamily="34" charset="0"/>
              <a:sym typeface="Gill Sans MT" panose="020B0502020104020203" pitchFamily="34" charset="0"/>
            </a:endParaRPr>
          </a:p>
          <a:p>
            <a:endParaRPr lang="en-US" altLang="en-US">
              <a:solidFill>
                <a:srgbClr val="000000"/>
              </a:solidFill>
              <a:latin typeface="Gill Sans MT" panose="020B0502020104020203" pitchFamily="34" charset="0"/>
              <a:sym typeface="Gill Sans MT" panose="020B0502020104020203" pitchFamily="34" charset="0"/>
            </a:endParaRPr>
          </a:p>
          <a:p>
            <a:endParaRPr lang="en-US" altLang="en-US">
              <a:solidFill>
                <a:srgbClr val="000000"/>
              </a:solidFill>
              <a:latin typeface="Gill Sans MT" panose="020B0502020104020203" pitchFamily="34" charset="0"/>
              <a:sym typeface="Gill Sans MT" panose="020B0502020104020203" pitchFamily="34" charset="0"/>
            </a:endParaRPr>
          </a:p>
          <a:p>
            <a:endParaRPr lang="en-US" altLang="en-US">
              <a:solidFill>
                <a:srgbClr val="000000"/>
              </a:solidFill>
              <a:latin typeface="Gill Sans MT" panose="020B0502020104020203" pitchFamily="34" charset="0"/>
              <a:sym typeface="Gill Sans MT" panose="020B0502020104020203" pitchFamily="34" charset="0"/>
            </a:endParaRPr>
          </a:p>
          <a:p>
            <a:endParaRPr lang="en-US" altLang="en-US">
              <a:solidFill>
                <a:srgbClr val="000000"/>
              </a:solidFill>
              <a:latin typeface="Gill Sans MT" panose="020B0502020104020203" pitchFamily="34" charset="0"/>
              <a:sym typeface="Gill Sans MT" panose="020B0502020104020203" pitchFamily="34" charset="0"/>
            </a:endParaRPr>
          </a:p>
        </p:txBody>
      </p:sp>
      <p:sp>
        <p:nvSpPr>
          <p:cNvPr id="16389" name="Rounded Rectangle 4"/>
          <p:cNvSpPr>
            <a:spLocks noChangeArrowheads="1"/>
          </p:cNvSpPr>
          <p:nvPr/>
        </p:nvSpPr>
        <p:spPr bwMode="auto">
          <a:xfrm>
            <a:off x="6737350" y="3521075"/>
            <a:ext cx="1381125" cy="2195513"/>
          </a:xfrm>
          <a:prstGeom prst="roundRect">
            <a:avLst>
              <a:gd name="adj" fmla="val 16667"/>
            </a:avLst>
          </a:prstGeom>
          <a:solidFill>
            <a:srgbClr val="2D393B"/>
          </a:solidFill>
          <a:ln w="25400" cmpd="sng">
            <a:solidFill>
              <a:srgbClr val="FFFFFF"/>
            </a:solidFill>
            <a:round/>
            <a:headEnd/>
            <a:tailEnd/>
          </a:ln>
        </p:spPr>
        <p:txBody>
          <a:bodyPr lIns="91411" tIns="45708" rIns="91411" bIns="45708" anchor="ct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endParaRPr lang="en-US" altLang="en-US">
              <a:solidFill>
                <a:srgbClr val="FFFFFF"/>
              </a:solidFill>
              <a:latin typeface="Gill Sans MT" panose="020B0502020104020203" pitchFamily="34" charset="0"/>
              <a:sym typeface="Gill Sans MT" panose="020B0502020104020203" pitchFamily="34" charset="0"/>
            </a:endParaRPr>
          </a:p>
        </p:txBody>
      </p:sp>
      <p:sp>
        <p:nvSpPr>
          <p:cNvPr id="16390" name="TextBox 5"/>
          <p:cNvSpPr>
            <a:spLocks noChangeArrowheads="1"/>
          </p:cNvSpPr>
          <p:nvPr/>
        </p:nvSpPr>
        <p:spPr bwMode="auto">
          <a:xfrm>
            <a:off x="6434138" y="5953125"/>
            <a:ext cx="1981200"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b="1">
                <a:solidFill>
                  <a:srgbClr val="000000"/>
                </a:solidFill>
                <a:latin typeface="Gill Sans MT" panose="020B0502020104020203" pitchFamily="34" charset="0"/>
                <a:sym typeface="Gill Sans MT" panose="020B0502020104020203" pitchFamily="34" charset="0"/>
              </a:rPr>
              <a:t>Communication</a:t>
            </a:r>
            <a:endParaRPr lang="en-US" altLang="en-US">
              <a:solidFill>
                <a:srgbClr val="000000"/>
              </a:solidFill>
            </a:endParaRPr>
          </a:p>
        </p:txBody>
      </p:sp>
      <p:sp>
        <p:nvSpPr>
          <p:cNvPr id="16391" name="TextBox 6"/>
          <p:cNvSpPr>
            <a:spLocks noChangeArrowheads="1"/>
          </p:cNvSpPr>
          <p:nvPr/>
        </p:nvSpPr>
        <p:spPr bwMode="auto">
          <a:xfrm>
            <a:off x="7067550" y="3829050"/>
            <a:ext cx="809625"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l"/>
            <a:r>
              <a:rPr lang="en-US" altLang="en-US" b="1">
                <a:solidFill>
                  <a:srgbClr val="000000"/>
                </a:solidFill>
                <a:latin typeface="Gill Sans MT" panose="020B0502020104020203" pitchFamily="34" charset="0"/>
                <a:sym typeface="Gill Sans MT" panose="020B0502020104020203" pitchFamily="34" charset="0"/>
              </a:rPr>
              <a:t>Trust</a:t>
            </a:r>
            <a:endParaRPr lang="en-US" altLang="en-US">
              <a:solidFill>
                <a:srgbClr val="000000"/>
              </a:solidFill>
            </a:endParaRPr>
          </a:p>
        </p:txBody>
      </p:sp>
      <p:sp>
        <p:nvSpPr>
          <p:cNvPr id="16392" name="TextBox 7"/>
          <p:cNvSpPr>
            <a:spLocks noChangeArrowheads="1"/>
          </p:cNvSpPr>
          <p:nvPr/>
        </p:nvSpPr>
        <p:spPr bwMode="auto">
          <a:xfrm>
            <a:off x="6202363" y="1247775"/>
            <a:ext cx="1052512"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b="1">
                <a:solidFill>
                  <a:srgbClr val="000000"/>
                </a:solidFill>
                <a:latin typeface="Gill Sans MT" panose="020B0502020104020203" pitchFamily="34" charset="0"/>
                <a:sym typeface="Gill Sans MT" panose="020B0502020104020203" pitchFamily="34" charset="0"/>
              </a:rPr>
              <a:t>Respect</a:t>
            </a:r>
            <a:endParaRPr lang="en-US" altLang="en-US">
              <a:solidFill>
                <a:srgbClr val="000000"/>
              </a:solidFill>
            </a:endParaRPr>
          </a:p>
        </p:txBody>
      </p:sp>
      <p:sp>
        <p:nvSpPr>
          <p:cNvPr id="16393" name="TextBox 8"/>
          <p:cNvSpPr>
            <a:spLocks noChangeArrowheads="1"/>
          </p:cNvSpPr>
          <p:nvPr/>
        </p:nvSpPr>
        <p:spPr bwMode="auto">
          <a:xfrm>
            <a:off x="2168525" y="2341563"/>
            <a:ext cx="1703388"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b="1">
                <a:solidFill>
                  <a:srgbClr val="000000"/>
                </a:solidFill>
                <a:latin typeface="Gill Sans MT" panose="020B0502020104020203" pitchFamily="34" charset="0"/>
                <a:sym typeface="Gill Sans MT" panose="020B0502020104020203" pitchFamily="34" charset="0"/>
              </a:rPr>
              <a:t>Commitment</a:t>
            </a:r>
            <a:endParaRPr lang="en-US" altLang="en-US">
              <a:solidFill>
                <a:srgbClr val="000000"/>
              </a:solidFill>
            </a:endParaRPr>
          </a:p>
        </p:txBody>
      </p:sp>
      <p:sp>
        <p:nvSpPr>
          <p:cNvPr id="16394" name="TextBox 10"/>
          <p:cNvSpPr>
            <a:spLocks noChangeArrowheads="1"/>
          </p:cNvSpPr>
          <p:nvPr/>
        </p:nvSpPr>
        <p:spPr bwMode="auto">
          <a:xfrm rot="16200000">
            <a:off x="-527852" y="4599268"/>
            <a:ext cx="1490679" cy="36930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b="1" dirty="0">
                <a:solidFill>
                  <a:srgbClr val="000000"/>
                </a:solidFill>
                <a:latin typeface="Gill Sans MT" panose="020B0502020104020203" pitchFamily="34" charset="0"/>
                <a:sym typeface="Gill Sans MT" panose="020B0502020104020203" pitchFamily="34" charset="0"/>
              </a:rPr>
              <a:t>Advocacy</a:t>
            </a:r>
            <a:endParaRPr lang="en-US" altLang="en-US" dirty="0">
              <a:solidFill>
                <a:srgbClr val="000000"/>
              </a:solidFill>
            </a:endParaRPr>
          </a:p>
        </p:txBody>
      </p:sp>
      <p:sp>
        <p:nvSpPr>
          <p:cNvPr id="16395" name="TextBox 11"/>
          <p:cNvSpPr>
            <a:spLocks noChangeArrowheads="1"/>
          </p:cNvSpPr>
          <p:nvPr/>
        </p:nvSpPr>
        <p:spPr bwMode="auto">
          <a:xfrm>
            <a:off x="1724025" y="5930900"/>
            <a:ext cx="3009900"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b="1">
                <a:solidFill>
                  <a:srgbClr val="000000"/>
                </a:solidFill>
                <a:latin typeface="Gill Sans MT" panose="020B0502020104020203" pitchFamily="34" charset="0"/>
                <a:sym typeface="Gill Sans MT" panose="020B0502020104020203" pitchFamily="34" charset="0"/>
              </a:rPr>
              <a:t>Professional Competence</a:t>
            </a:r>
            <a:endParaRPr lang="en-US" altLang="en-US">
              <a:solidFill>
                <a:srgbClr val="000000"/>
              </a:solidFill>
            </a:endParaRPr>
          </a:p>
        </p:txBody>
      </p:sp>
      <p:sp>
        <p:nvSpPr>
          <p:cNvPr id="16396" name="TextBox 12"/>
          <p:cNvSpPr>
            <a:spLocks noChangeArrowheads="1"/>
          </p:cNvSpPr>
          <p:nvPr/>
        </p:nvSpPr>
        <p:spPr bwMode="auto">
          <a:xfrm rot="5400000">
            <a:off x="8403432" y="3528219"/>
            <a:ext cx="1111250" cy="36988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b="1">
                <a:solidFill>
                  <a:srgbClr val="000000"/>
                </a:solidFill>
                <a:latin typeface="Gill Sans MT" panose="020B0502020104020203" pitchFamily="34" charset="0"/>
                <a:sym typeface="Gill Sans MT" panose="020B0502020104020203" pitchFamily="34" charset="0"/>
              </a:rPr>
              <a:t>Equality</a:t>
            </a:r>
            <a:endParaRPr lang="en-US" altLang="en-US">
              <a:solidFill>
                <a:srgbClr val="000000"/>
              </a:solidFill>
            </a:endParaRPr>
          </a:p>
        </p:txBody>
      </p:sp>
      <p:pic>
        <p:nvPicPr>
          <p:cNvPr id="163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28600"/>
            <a:ext cx="1404937"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 Box 14"/>
          <p:cNvSpPr txBox="1">
            <a:spLocks noChangeArrowheads="1"/>
          </p:cNvSpPr>
          <p:nvPr/>
        </p:nvSpPr>
        <p:spPr bwMode="auto">
          <a:xfrm rot="20280000">
            <a:off x="160338" y="1108075"/>
            <a:ext cx="4818062" cy="398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sz="2000">
                <a:solidFill>
                  <a:srgbClr val="33CC33"/>
                </a:solidFill>
              </a:rPr>
              <a:t>PARENT-TEACHER PARTNERSHIPS</a:t>
            </a:r>
          </a:p>
        </p:txBody>
      </p:sp>
      <p:sp>
        <p:nvSpPr>
          <p:cNvPr id="2" name="Slide Number Placeholder 1"/>
          <p:cNvSpPr>
            <a:spLocks noGrp="1"/>
          </p:cNvSpPr>
          <p:nvPr>
            <p:ph type="sldNum" sz="quarter" idx="12"/>
          </p:nvPr>
        </p:nvSpPr>
        <p:spPr/>
        <p:txBody>
          <a:bodyPr/>
          <a:lstStyle/>
          <a:p>
            <a:fld id="{961FF05B-BEAC-4A14-89E5-899DD502721C}" type="slidenum">
              <a:rPr lang="en-US" altLang="en-US" smtClean="0"/>
              <a:pPr/>
              <a:t>1</a:t>
            </a:fld>
            <a:endParaRPr lang="en-US" altLang="en-US" sz="1800">
              <a:solidFill>
                <a:schemeClr val="tx1"/>
              </a:solidFill>
            </a:endParaRPr>
          </a:p>
        </p:txBody>
      </p:sp>
    </p:spTree>
    <p:extLst>
      <p:ext uri="{BB962C8B-B14F-4D97-AF65-F5344CB8AC3E}">
        <p14:creationId xmlns:p14="http://schemas.microsoft.com/office/powerpoint/2010/main" val="568189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3664" y="838268"/>
            <a:ext cx="5182049" cy="5188146"/>
          </a:xfrm>
          <a:prstGeom prst="rect">
            <a:avLst/>
          </a:prstGeom>
        </p:spPr>
      </p:pic>
      <p:sp>
        <p:nvSpPr>
          <p:cNvPr id="4" name="Slide Number Placeholder 3"/>
          <p:cNvSpPr>
            <a:spLocks noGrp="1"/>
          </p:cNvSpPr>
          <p:nvPr>
            <p:ph type="sldNum" sz="quarter" idx="12"/>
          </p:nvPr>
        </p:nvSpPr>
        <p:spPr/>
        <p:txBody>
          <a:bodyPr/>
          <a:lstStyle/>
          <a:p>
            <a:fld id="{37AFE810-CCCD-4479-AB7B-DD7C0B0BD47A}" type="slidenum">
              <a:rPr lang="en-US" altLang="en-US" smtClean="0"/>
              <a:pPr/>
              <a:t>10</a:t>
            </a:fld>
            <a:endParaRPr lang="en-US" altLang="en-US" sz="1800">
              <a:solidFill>
                <a:schemeClr val="tx1"/>
              </a:solidFill>
            </a:endParaRPr>
          </a:p>
        </p:txBody>
      </p:sp>
    </p:spTree>
    <p:extLst>
      <p:ext uri="{BB962C8B-B14F-4D97-AF65-F5344CB8AC3E}">
        <p14:creationId xmlns:p14="http://schemas.microsoft.com/office/powerpoint/2010/main" val="4159954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1506" name="Content Placeholder 2"/>
          <p:cNvSpPr>
            <a:spLocks noGrp="1"/>
          </p:cNvSpPr>
          <p:nvPr>
            <p:ph idx="4294967295"/>
          </p:nvPr>
        </p:nvSpPr>
        <p:spPr>
          <a:xfrm>
            <a:off x="1905070" y="2362228"/>
            <a:ext cx="5579828" cy="1727597"/>
          </a:xfrm>
        </p:spPr>
        <p:txBody>
          <a:bodyPr/>
          <a:lstStyle/>
          <a:p>
            <a:pPr marL="61913" indent="0" eaLnBrk="1" hangingPunct="1">
              <a:buNone/>
            </a:pPr>
            <a:r>
              <a:rPr lang="en-US" altLang="en-US" sz="1500" dirty="0"/>
              <a:t>The contents of this presentation were developed under a grant from the US Department of Education, #323A120002-13.  However, those contents do not necessarily represent the policy of the US Department of Education, and you should not assume endorsement by the Federal Government. Project Officer, Jennifer Coffey.</a:t>
            </a:r>
          </a:p>
        </p:txBody>
      </p:sp>
      <p:sp>
        <p:nvSpPr>
          <p:cNvPr id="2" name="Slide Number Placeholder 1"/>
          <p:cNvSpPr>
            <a:spLocks noGrp="1"/>
          </p:cNvSpPr>
          <p:nvPr>
            <p:ph type="sldNum" sz="quarter" idx="12"/>
          </p:nvPr>
        </p:nvSpPr>
        <p:spPr/>
        <p:txBody>
          <a:bodyPr/>
          <a:lstStyle/>
          <a:p>
            <a:pPr>
              <a:defRPr/>
            </a:pPr>
            <a:fld id="{4ABADA57-DC5C-4ABD-AD90-EA4AB112B51D}" type="slidenum">
              <a:rPr lang="en-US" altLang="en-US" smtClean="0"/>
              <a:pPr>
                <a:defRPr/>
              </a:pPr>
              <a:t>11</a:t>
            </a:fld>
            <a:endParaRPr lang="en-US" altLang="en-US" sz="1350" dirty="0">
              <a:solidFill>
                <a:srgbClr val="000000"/>
              </a:solidFill>
            </a:endParaRPr>
          </a:p>
        </p:txBody>
      </p:sp>
    </p:spTree>
    <p:extLst>
      <p:ext uri="{BB962C8B-B14F-4D97-AF65-F5344CB8AC3E}">
        <p14:creationId xmlns:p14="http://schemas.microsoft.com/office/powerpoint/2010/main" val="258187317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rot="16200000">
            <a:off x="-2844265" y="3073067"/>
            <a:ext cx="6705513" cy="711951"/>
          </a:xfrm>
          <a:solidFill>
            <a:schemeClr val="bg1"/>
          </a:solidFill>
          <a:ln>
            <a:solidFill>
              <a:srgbClr val="7030A0"/>
            </a:solidFill>
          </a:ln>
        </p:spPr>
        <p:txBody>
          <a:bodyPr>
            <a:normAutofit fontScale="90000"/>
          </a:bodyPr>
          <a:lstStyle/>
          <a:p>
            <a:pPr algn="ctr"/>
            <a:r>
              <a:rPr lang="en-US" altLang="zh-CN" sz="1600" dirty="0">
                <a:solidFill>
                  <a:schemeClr val="tx1"/>
                </a:solidFill>
              </a:rPr>
              <a:t/>
            </a:r>
            <a:br>
              <a:rPr lang="en-US" altLang="zh-CN" sz="1600" dirty="0">
                <a:solidFill>
                  <a:schemeClr val="tx1"/>
                </a:solidFill>
              </a:rPr>
            </a:br>
            <a:r>
              <a:rPr lang="en-US" altLang="zh-CN" sz="1600" dirty="0">
                <a:solidFill>
                  <a:schemeClr val="tx1"/>
                </a:solidFill>
              </a:rPr>
              <a:t/>
            </a:r>
            <a:br>
              <a:rPr lang="en-US" altLang="zh-CN" sz="1600" dirty="0">
                <a:solidFill>
                  <a:schemeClr val="tx1"/>
                </a:solidFill>
              </a:rPr>
            </a:br>
            <a:r>
              <a:rPr lang="en-US" altLang="zh-CN" sz="1600" dirty="0">
                <a:solidFill>
                  <a:schemeClr val="tx1"/>
                </a:solidFill>
              </a:rPr>
              <a:t/>
            </a:r>
            <a:br>
              <a:rPr lang="en-US" altLang="zh-CN" sz="1600" dirty="0">
                <a:solidFill>
                  <a:schemeClr val="tx1"/>
                </a:solidFill>
              </a:rPr>
            </a:br>
            <a:r>
              <a:rPr lang="en-US" altLang="zh-CN" sz="1600" dirty="0">
                <a:solidFill>
                  <a:schemeClr val="tx1"/>
                </a:solidFill>
              </a:rPr>
              <a:t/>
            </a:r>
            <a:br>
              <a:rPr lang="en-US" altLang="zh-CN" sz="1600" dirty="0">
                <a:solidFill>
                  <a:schemeClr val="tx1"/>
                </a:solidFill>
              </a:rPr>
            </a:br>
            <a:r>
              <a:rPr lang="en-US" altLang="zh-CN" sz="3600" dirty="0" smtClean="0">
                <a:solidFill>
                  <a:srgbClr val="7030A0"/>
                </a:solidFill>
              </a:rPr>
              <a:t>PARENT</a:t>
            </a:r>
            <a:r>
              <a:rPr lang="en-US" altLang="zh-CN" sz="3600" dirty="0">
                <a:solidFill>
                  <a:srgbClr val="7030A0"/>
                </a:solidFill>
              </a:rPr>
              <a:t> </a:t>
            </a:r>
            <a:r>
              <a:rPr lang="en-US" altLang="zh-CN" sz="3600" dirty="0" smtClean="0">
                <a:solidFill>
                  <a:srgbClr val="7030A0"/>
                </a:solidFill>
              </a:rPr>
              <a:t>- TEACHER PARTNERSHIPS</a:t>
            </a:r>
            <a:r>
              <a:rPr lang="en-US" altLang="zh-CN" sz="1600" dirty="0">
                <a:solidFill>
                  <a:schemeClr val="tx1"/>
                </a:solidFill>
              </a:rPr>
              <a:t/>
            </a:r>
            <a:br>
              <a:rPr lang="en-US" altLang="zh-CN" sz="1600" dirty="0">
                <a:solidFill>
                  <a:schemeClr val="tx1"/>
                </a:solidFill>
              </a:rPr>
            </a:br>
            <a:r>
              <a:rPr lang="en-US" altLang="zh-CN" sz="1600" dirty="0">
                <a:solidFill>
                  <a:schemeClr val="tx1"/>
                </a:solidFill>
              </a:rPr>
              <a:t/>
            </a:r>
            <a:br>
              <a:rPr lang="en-US" altLang="zh-CN" sz="1600" dirty="0">
                <a:solidFill>
                  <a:schemeClr val="tx1"/>
                </a:solidFill>
              </a:rPr>
            </a:br>
            <a:r>
              <a:rPr lang="en-US" altLang="zh-CN" sz="1600" dirty="0">
                <a:solidFill>
                  <a:schemeClr val="tx1"/>
                </a:solidFill>
              </a:rPr>
              <a:t/>
            </a:r>
            <a:br>
              <a:rPr lang="en-US" altLang="zh-CN" sz="1600" dirty="0">
                <a:solidFill>
                  <a:schemeClr val="tx1"/>
                </a:solidFill>
              </a:rPr>
            </a:br>
            <a:r>
              <a:rPr lang="en-US" altLang="zh-CN" sz="1600" dirty="0"/>
              <a:t> </a:t>
            </a:r>
            <a:r>
              <a:rPr lang="en-US" altLang="zh-CN" sz="3900" dirty="0"/>
              <a:t/>
            </a:r>
            <a:br>
              <a:rPr lang="en-US" altLang="zh-CN" sz="3900" dirty="0"/>
            </a:br>
            <a:endParaRPr lang="en-US" altLang="zh-CN" sz="1600" dirty="0">
              <a:solidFill>
                <a:schemeClr val="tx1"/>
              </a:solidFill>
            </a:endParaRPr>
          </a:p>
        </p:txBody>
      </p:sp>
      <p:sp>
        <p:nvSpPr>
          <p:cNvPr id="3" name="Slide Number Placeholder 2"/>
          <p:cNvSpPr>
            <a:spLocks noGrp="1"/>
          </p:cNvSpPr>
          <p:nvPr>
            <p:ph type="sldNum" sz="quarter" idx="12"/>
          </p:nvPr>
        </p:nvSpPr>
        <p:spPr/>
        <p:txBody>
          <a:bodyPr/>
          <a:lstStyle/>
          <a:p>
            <a:fld id="{37AFE810-CCCD-4479-AB7B-DD7C0B0BD47A}" type="slidenum">
              <a:rPr lang="en-US" altLang="en-US" smtClean="0"/>
              <a:pPr/>
              <a:t>2</a:t>
            </a:fld>
            <a:endParaRPr lang="en-US" altLang="en-US" sz="1800">
              <a:solidFill>
                <a:schemeClr val="tx1"/>
              </a:solidFill>
            </a:endParaRPr>
          </a:p>
        </p:txBody>
      </p:sp>
      <p:sp>
        <p:nvSpPr>
          <p:cNvPr id="2" name="TextBox 1"/>
          <p:cNvSpPr txBox="1"/>
          <p:nvPr/>
        </p:nvSpPr>
        <p:spPr>
          <a:xfrm>
            <a:off x="1066890" y="1589785"/>
            <a:ext cx="7695997" cy="3785652"/>
          </a:xfrm>
          <a:prstGeom prst="rect">
            <a:avLst/>
          </a:prstGeom>
          <a:noFill/>
        </p:spPr>
        <p:txBody>
          <a:bodyPr wrap="square" rtlCol="0">
            <a:spAutoFit/>
          </a:bodyPr>
          <a:lstStyle/>
          <a:p>
            <a:pPr algn="ctr"/>
            <a:endParaRPr lang="en-US" altLang="zh-CN" sz="4800" dirty="0" smtClean="0">
              <a:solidFill>
                <a:schemeClr val="bg2"/>
              </a:solidFill>
              <a:latin typeface="Gill Sans MT"/>
              <a:sym typeface="Gill Sans MT" panose="020B0502020104020203" pitchFamily="34" charset="0"/>
            </a:endParaRPr>
          </a:p>
          <a:p>
            <a:pPr algn="ctr"/>
            <a:r>
              <a:rPr lang="en-US" altLang="zh-CN" sz="4800" dirty="0" smtClean="0">
                <a:solidFill>
                  <a:srgbClr val="FF0000"/>
                </a:solidFill>
                <a:latin typeface="Gill Sans MT"/>
                <a:sym typeface="Gill Sans MT" panose="020B0502020104020203" pitchFamily="34" charset="0"/>
              </a:rPr>
              <a:t>RESPECT</a:t>
            </a:r>
            <a:endParaRPr lang="en-US" altLang="zh-CN" sz="4800" dirty="0">
              <a:solidFill>
                <a:srgbClr val="FF0000"/>
              </a:solidFill>
              <a:latin typeface="Gill Sans MT"/>
              <a:sym typeface="Gill Sans MT" panose="020B0502020104020203" pitchFamily="34" charset="0"/>
            </a:endParaRPr>
          </a:p>
          <a:p>
            <a:pPr algn="ctr"/>
            <a:r>
              <a:rPr lang="en-US" altLang="zh-CN" sz="4800" dirty="0" smtClean="0">
                <a:solidFill>
                  <a:srgbClr val="FF0000"/>
                </a:solidFill>
                <a:latin typeface="Gill Sans MT"/>
                <a:sym typeface="Gill Sans MT" panose="020B0502020104020203" pitchFamily="34" charset="0"/>
              </a:rPr>
              <a:t>and</a:t>
            </a:r>
          </a:p>
          <a:p>
            <a:pPr algn="ctr"/>
            <a:r>
              <a:rPr lang="en-US" altLang="zh-CN" sz="4800" dirty="0" smtClean="0">
                <a:solidFill>
                  <a:srgbClr val="FF0000"/>
                </a:solidFill>
                <a:latin typeface="Gill Sans MT"/>
                <a:sym typeface="Gill Sans MT" panose="020B0502020104020203" pitchFamily="34" charset="0"/>
              </a:rPr>
              <a:t>COMMUNICATION</a:t>
            </a:r>
          </a:p>
          <a:p>
            <a:pPr algn="ctr"/>
            <a:endParaRPr lang="en-US" altLang="zh-CN" sz="4800" dirty="0" smtClean="0">
              <a:solidFill>
                <a:schemeClr val="bg1"/>
              </a:solidFill>
              <a:latin typeface="Gill Sans MT"/>
              <a:sym typeface="Gill Sans MT" panose="020B0502020104020203" pitchFamily="34" charset="0"/>
            </a:endParaRPr>
          </a:p>
        </p:txBody>
      </p:sp>
      <p:pic>
        <p:nvPicPr>
          <p:cNvPr id="4" name="Picture 3"/>
          <p:cNvPicPr>
            <a:picLocks noChangeAspect="1"/>
          </p:cNvPicPr>
          <p:nvPr/>
        </p:nvPicPr>
        <p:blipFill>
          <a:blip r:embed="rId3"/>
          <a:stretch>
            <a:fillRect/>
          </a:stretch>
        </p:blipFill>
        <p:spPr>
          <a:xfrm>
            <a:off x="3995894" y="304882"/>
            <a:ext cx="1837988" cy="1716172"/>
          </a:xfrm>
          <a:prstGeom prst="rect">
            <a:avLst/>
          </a:prstGeom>
        </p:spPr>
      </p:pic>
      <p:pic>
        <p:nvPicPr>
          <p:cNvPr id="5" name="Picture 4"/>
          <p:cNvPicPr>
            <a:picLocks noChangeAspect="1"/>
          </p:cNvPicPr>
          <p:nvPr/>
        </p:nvPicPr>
        <p:blipFill>
          <a:blip r:embed="rId4"/>
          <a:stretch>
            <a:fillRect/>
          </a:stretch>
        </p:blipFill>
        <p:spPr>
          <a:xfrm>
            <a:off x="4128437" y="5025639"/>
            <a:ext cx="1572904" cy="15180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txBox="1">
            <a:spLocks noGrp="1" noChangeArrowheads="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b"/>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buFont typeface="Arial" panose="020B0604020202020204" pitchFamily="34" charset="0"/>
              <a:buNone/>
            </a:pPr>
            <a:fld id="{B2CD7934-FB1D-4E0B-B3E6-88F723AF9311}" type="slidenum">
              <a:rPr lang="en-US" altLang="en-US" sz="1200">
                <a:solidFill>
                  <a:srgbClr val="92A0A2"/>
                </a:solidFill>
                <a:ea typeface="Batang" panose="02030600000101010101" pitchFamily="18" charset="-127"/>
              </a:rPr>
              <a:pPr algn="ctr" eaLnBrk="1" hangingPunct="1">
                <a:buFont typeface="Arial" panose="020B0604020202020204" pitchFamily="34" charset="0"/>
                <a:buNone/>
              </a:pPr>
              <a:t>3</a:t>
            </a:fld>
            <a:endParaRPr lang="en-US" altLang="en-US">
              <a:ea typeface="Batang" panose="02030600000101010101" pitchFamily="18" charset="-127"/>
            </a:endParaRPr>
          </a:p>
        </p:txBody>
      </p:sp>
      <p:sp>
        <p:nvSpPr>
          <p:cNvPr id="21507" name="Title 5"/>
          <p:cNvSpPr>
            <a:spLocks noGrp="1" noChangeArrowheads="1"/>
          </p:cNvSpPr>
          <p:nvPr>
            <p:ph type="title" idx="4294967295"/>
          </p:nvPr>
        </p:nvSpPr>
        <p:spPr>
          <a:xfrm>
            <a:off x="0" y="457200"/>
            <a:ext cx="8229600" cy="685800"/>
          </a:xfrm>
        </p:spPr>
        <p:txBody>
          <a:bodyPr/>
          <a:lstStyle/>
          <a:p>
            <a:pPr eaLnBrk="1" hangingPunct="1"/>
            <a:r>
              <a:rPr lang="en-US" altLang="zh-CN" sz="1300" b="1" smtClean="0">
                <a:solidFill>
                  <a:srgbClr val="0070C0"/>
                </a:solidFill>
                <a:ea typeface="SimSun" panose="02010600030101010101" pitchFamily="2" charset="-122"/>
              </a:rPr>
              <a:t/>
            </a:r>
            <a:br>
              <a:rPr lang="en-US" altLang="zh-CN" sz="1300" b="1" smtClean="0">
                <a:solidFill>
                  <a:srgbClr val="0070C0"/>
                </a:solidFill>
                <a:ea typeface="SimSun" panose="02010600030101010101" pitchFamily="2" charset="-122"/>
              </a:rPr>
            </a:br>
            <a:r>
              <a:rPr lang="en-US" altLang="zh-CN" sz="1300" smtClean="0">
                <a:solidFill>
                  <a:srgbClr val="7030A0"/>
                </a:solidFill>
                <a:latin typeface="Calibri" panose="020F0502020204030204" pitchFamily="34" charset="0"/>
                <a:ea typeface="SimSun" panose="02010600030101010101" pitchFamily="2" charset="-122"/>
                <a:sym typeface="Calibri" panose="020F0502020204030204" pitchFamily="34" charset="0"/>
              </a:rPr>
              <a:t/>
            </a:r>
            <a:br>
              <a:rPr lang="en-US" altLang="zh-CN" sz="1300" smtClean="0">
                <a:solidFill>
                  <a:srgbClr val="7030A0"/>
                </a:solidFill>
                <a:latin typeface="Calibri" panose="020F0502020204030204" pitchFamily="34" charset="0"/>
                <a:ea typeface="SimSun" panose="02010600030101010101" pitchFamily="2" charset="-122"/>
                <a:sym typeface="Calibri" panose="020F0502020204030204" pitchFamily="34" charset="0"/>
              </a:rPr>
            </a:br>
            <a:endParaRPr lang="en-US" altLang="zh-CN" sz="1300" b="1" smtClean="0">
              <a:solidFill>
                <a:srgbClr val="7030A0"/>
              </a:solidFill>
              <a:latin typeface="Calibri" panose="020F0502020204030204" pitchFamily="34" charset="0"/>
              <a:ea typeface="SimSun" panose="02010600030101010101" pitchFamily="2" charset="-122"/>
              <a:sym typeface="Calibri" panose="020F0502020204030204" pitchFamily="34" charset="0"/>
            </a:endParaRPr>
          </a:p>
        </p:txBody>
      </p:sp>
      <p:sp>
        <p:nvSpPr>
          <p:cNvPr id="21508" name="TextBox 2"/>
          <p:cNvSpPr>
            <a:spLocks noChangeArrowheads="1"/>
          </p:cNvSpPr>
          <p:nvPr/>
        </p:nvSpPr>
        <p:spPr bwMode="auto">
          <a:xfrm>
            <a:off x="361950" y="22225"/>
            <a:ext cx="26543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buFont typeface="Arial" panose="020B0604020202020204" pitchFamily="34" charset="0"/>
              <a:buNone/>
            </a:pPr>
            <a:r>
              <a:rPr lang="en-US" altLang="en-US" sz="2800">
                <a:solidFill>
                  <a:srgbClr val="EE8410"/>
                </a:solidFill>
                <a:latin typeface="Gill Sans MT" panose="020B0502020104020203" pitchFamily="34" charset="0"/>
                <a:ea typeface="Batang" panose="02030600000101010101" pitchFamily="18" charset="-127"/>
                <a:sym typeface="Gill Sans MT" panose="020B0502020104020203" pitchFamily="34" charset="0"/>
              </a:rPr>
              <a:t/>
            </a:r>
            <a:br>
              <a:rPr lang="en-US" altLang="en-US" sz="2800">
                <a:solidFill>
                  <a:srgbClr val="EE8410"/>
                </a:solidFill>
                <a:latin typeface="Gill Sans MT" panose="020B0502020104020203" pitchFamily="34" charset="0"/>
                <a:ea typeface="Batang" panose="02030600000101010101" pitchFamily="18" charset="-127"/>
                <a:sym typeface="Gill Sans MT" panose="020B0502020104020203" pitchFamily="34" charset="0"/>
              </a:rPr>
            </a:br>
            <a:endParaRPr lang="en-US" altLang="en-US" sz="2800">
              <a:solidFill>
                <a:srgbClr val="EE8410"/>
              </a:solidFill>
              <a:latin typeface="Gill Sans MT" panose="020B0502020104020203" pitchFamily="34" charset="0"/>
              <a:ea typeface="Batang" panose="02030600000101010101" pitchFamily="18" charset="-127"/>
              <a:sym typeface="Gill Sans MT" panose="020B0502020104020203" pitchFamily="34" charset="0"/>
            </a:endParaRPr>
          </a:p>
          <a:p>
            <a:pPr eaLnBrk="1" hangingPunct="1">
              <a:buFont typeface="Arial" panose="020B0604020202020204" pitchFamily="34" charset="0"/>
              <a:buNone/>
            </a:pPr>
            <a:endParaRPr lang="en-US" altLang="en-US" sz="2800">
              <a:solidFill>
                <a:srgbClr val="000000"/>
              </a:solidFill>
              <a:latin typeface="Gill Sans MT" panose="020B0502020104020203" pitchFamily="34" charset="0"/>
              <a:ea typeface="Batang" panose="02030600000101010101" pitchFamily="18" charset="-127"/>
              <a:sym typeface="Gill Sans MT" panose="020B0502020104020203" pitchFamily="34" charset="0"/>
            </a:endParaRPr>
          </a:p>
        </p:txBody>
      </p:sp>
      <p:sp>
        <p:nvSpPr>
          <p:cNvPr id="21509" name="Rectangle 3"/>
          <p:cNvSpPr>
            <a:spLocks noChangeArrowheads="1"/>
          </p:cNvSpPr>
          <p:nvPr/>
        </p:nvSpPr>
        <p:spPr bwMode="auto">
          <a:xfrm>
            <a:off x="241484" y="136525"/>
            <a:ext cx="8612004" cy="14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8" rIns="91411" bIns="45708">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buFont typeface="Arial" panose="020B0604020202020204" pitchFamily="34" charset="0"/>
              <a:buNone/>
            </a:pPr>
            <a:r>
              <a:rPr lang="en-US" altLang="en-US" sz="4000" dirty="0">
                <a:solidFill>
                  <a:srgbClr val="FF0000"/>
                </a:solidFill>
                <a:latin typeface="Meiryo" panose="020B0604030504040204" pitchFamily="34" charset="-128"/>
                <a:ea typeface="Meiryo" panose="020B0604030504040204" pitchFamily="34" charset="-128"/>
                <a:sym typeface="Gill Sans MT" panose="020B0502020104020203" pitchFamily="34" charset="0"/>
              </a:rPr>
              <a:t>RESPECT</a:t>
            </a:r>
          </a:p>
          <a:p>
            <a:pPr algn="ctr" eaLnBrk="1" hangingPunct="1">
              <a:buFont typeface="Arial" panose="020B0604020202020204" pitchFamily="34" charset="0"/>
              <a:buNone/>
            </a:pPr>
            <a:r>
              <a:rPr lang="en-US" altLang="en-US" sz="2400" dirty="0">
                <a:solidFill>
                  <a:schemeClr val="accent6"/>
                </a:solidFill>
                <a:latin typeface="Gisha" panose="020B0502040204020203" pitchFamily="34" charset="-79"/>
                <a:ea typeface="Batang" panose="02030600000101010101" pitchFamily="18" charset="-127"/>
                <a:sym typeface="Gill Sans MT" panose="020B0502020104020203" pitchFamily="34" charset="0"/>
              </a:rPr>
              <a:t>= regard each other with esteem and show that through words and </a:t>
            </a:r>
            <a:r>
              <a:rPr lang="en-US" altLang="en-US" sz="2400" dirty="0" smtClean="0">
                <a:solidFill>
                  <a:schemeClr val="accent6"/>
                </a:solidFill>
                <a:latin typeface="Gisha" panose="020B0502040204020203" pitchFamily="34" charset="-79"/>
                <a:ea typeface="Batang" panose="02030600000101010101" pitchFamily="18" charset="-127"/>
                <a:sym typeface="Gill Sans MT" panose="020B0502020104020203" pitchFamily="34" charset="0"/>
              </a:rPr>
              <a:t>actions</a:t>
            </a:r>
            <a:endParaRPr lang="en-US" altLang="en-US" dirty="0">
              <a:solidFill>
                <a:schemeClr val="accent6"/>
              </a:solidFill>
              <a:latin typeface="Gill Sans MT" panose="020B0502020104020203" pitchFamily="34" charset="0"/>
              <a:ea typeface="Batang" panose="02030600000101010101" pitchFamily="18" charset="-127"/>
              <a:sym typeface="Gill Sans MT" panose="020B0502020104020203" pitchFamily="34" charset="0"/>
            </a:endParaRPr>
          </a:p>
        </p:txBody>
      </p:sp>
      <p:pic>
        <p:nvPicPr>
          <p:cNvPr id="21510" name="Picture 5" descr="multicultu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0" y="2635646"/>
            <a:ext cx="3237687" cy="343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19589069">
            <a:off x="-61248" y="3210269"/>
            <a:ext cx="4717382" cy="461665"/>
          </a:xfrm>
          <a:prstGeom prst="rect">
            <a:avLst/>
          </a:prstGeom>
          <a:solidFill>
            <a:schemeClr val="accent2">
              <a:lumMod val="20000"/>
              <a:lumOff val="80000"/>
            </a:schemeClr>
          </a:solidFill>
        </p:spPr>
        <p:txBody>
          <a:bodyPr wrap="none" rtlCol="0">
            <a:spAutoFit/>
          </a:bodyPr>
          <a:lstStyle/>
          <a:p>
            <a:r>
              <a:rPr lang="en-US" sz="2400" dirty="0" smtClean="0">
                <a:solidFill>
                  <a:schemeClr val="accent2"/>
                </a:solidFill>
              </a:rPr>
              <a:t>HONOR CULTURAL DIVERSITY</a:t>
            </a:r>
            <a:endParaRPr lang="en-US" sz="2400" dirty="0">
              <a:solidFill>
                <a:schemeClr val="accent2"/>
              </a:solidFill>
            </a:endParaRPr>
          </a:p>
        </p:txBody>
      </p:sp>
      <p:sp>
        <p:nvSpPr>
          <p:cNvPr id="3" name="TextBox 2"/>
          <p:cNvSpPr txBox="1"/>
          <p:nvPr/>
        </p:nvSpPr>
        <p:spPr>
          <a:xfrm rot="1960950">
            <a:off x="5439200" y="2915135"/>
            <a:ext cx="3312125" cy="461665"/>
          </a:xfrm>
          <a:prstGeom prst="rect">
            <a:avLst/>
          </a:prstGeom>
          <a:solidFill>
            <a:schemeClr val="accent2">
              <a:lumMod val="20000"/>
              <a:lumOff val="80000"/>
            </a:schemeClr>
          </a:solidFill>
        </p:spPr>
        <p:txBody>
          <a:bodyPr wrap="none" rtlCol="0">
            <a:spAutoFit/>
          </a:bodyPr>
          <a:lstStyle/>
          <a:p>
            <a:r>
              <a:rPr lang="en-US" sz="2400" dirty="0" smtClean="0">
                <a:solidFill>
                  <a:schemeClr val="accent2"/>
                </a:solidFill>
              </a:rPr>
              <a:t>AFFIRM STRENGTHS</a:t>
            </a:r>
            <a:endParaRPr lang="en-US" sz="2400" dirty="0">
              <a:solidFill>
                <a:schemeClr val="accent2"/>
              </a:solidFill>
            </a:endParaRPr>
          </a:p>
        </p:txBody>
      </p:sp>
      <p:sp>
        <p:nvSpPr>
          <p:cNvPr id="4" name="TextBox 3"/>
          <p:cNvSpPr txBox="1"/>
          <p:nvPr/>
        </p:nvSpPr>
        <p:spPr>
          <a:xfrm>
            <a:off x="2411659" y="6092550"/>
            <a:ext cx="4734438" cy="461665"/>
          </a:xfrm>
          <a:prstGeom prst="rect">
            <a:avLst/>
          </a:prstGeom>
          <a:solidFill>
            <a:schemeClr val="accent2">
              <a:lumMod val="20000"/>
              <a:lumOff val="80000"/>
            </a:schemeClr>
          </a:solidFill>
        </p:spPr>
        <p:txBody>
          <a:bodyPr wrap="none" rtlCol="0">
            <a:spAutoFit/>
          </a:bodyPr>
          <a:lstStyle/>
          <a:p>
            <a:r>
              <a:rPr lang="en-US" sz="2400" dirty="0" smtClean="0">
                <a:solidFill>
                  <a:schemeClr val="accent2"/>
                </a:solidFill>
              </a:rPr>
              <a:t>TREAT OTHERS WITH DIGNITY</a:t>
            </a:r>
            <a:endParaRPr lang="en-US" sz="2400" dirty="0">
              <a:solidFill>
                <a:schemeClr val="accent2"/>
              </a:solidFill>
            </a:endParaRPr>
          </a:p>
        </p:txBody>
      </p:sp>
    </p:spTree>
    <p:extLst>
      <p:ext uri="{BB962C8B-B14F-4D97-AF65-F5344CB8AC3E}">
        <p14:creationId xmlns:p14="http://schemas.microsoft.com/office/powerpoint/2010/main" val="2737699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5"/>
          <p:cNvSpPr>
            <a:spLocks noGrp="1" noChangeArrowheads="1"/>
          </p:cNvSpPr>
          <p:nvPr>
            <p:ph type="title"/>
          </p:nvPr>
        </p:nvSpPr>
        <p:spPr>
          <a:xfrm>
            <a:off x="-152276" y="457278"/>
            <a:ext cx="8229600" cy="685800"/>
          </a:xfrm>
          <a:ln/>
        </p:spPr>
        <p:txBody>
          <a:bodyPr>
            <a:normAutofit fontScale="90000"/>
          </a:bodyPr>
          <a:lstStyle/>
          <a:p>
            <a:pPr algn="ctr"/>
            <a:r>
              <a:rPr lang="en-US" altLang="zh-CN" b="1" dirty="0">
                <a:solidFill>
                  <a:srgbClr val="0070C0"/>
                </a:solidFill>
              </a:rPr>
              <a:t/>
            </a:r>
            <a:br>
              <a:rPr lang="en-US" altLang="zh-CN" b="1" dirty="0">
                <a:solidFill>
                  <a:srgbClr val="0070C0"/>
                </a:solidFill>
              </a:rPr>
            </a:br>
            <a:r>
              <a:rPr lang="en-US" altLang="zh-CN" dirty="0">
                <a:solidFill>
                  <a:srgbClr val="7030A0"/>
                </a:solidFill>
                <a:latin typeface="Calibri" panose="020F0502020204030204" pitchFamily="34" charset="0"/>
                <a:sym typeface="Calibri" panose="020F0502020204030204" pitchFamily="34" charset="0"/>
              </a:rPr>
              <a:t/>
            </a:r>
            <a:br>
              <a:rPr lang="en-US" altLang="zh-CN" dirty="0">
                <a:solidFill>
                  <a:srgbClr val="7030A0"/>
                </a:solidFill>
                <a:latin typeface="Calibri" panose="020F0502020204030204" pitchFamily="34" charset="0"/>
                <a:sym typeface="Calibri" panose="020F0502020204030204" pitchFamily="34" charset="0"/>
              </a:rPr>
            </a:br>
            <a:endParaRPr lang="en-US" altLang="zh-CN" sz="5400" b="1" dirty="0">
              <a:solidFill>
                <a:srgbClr val="0070C0"/>
              </a:solidFill>
              <a:latin typeface="Calibri" panose="020F0502020204030204" pitchFamily="34" charset="0"/>
              <a:sym typeface="Calibri" panose="020F0502020204030204" pitchFamily="34" charset="0"/>
            </a:endParaRPr>
          </a:p>
        </p:txBody>
      </p:sp>
      <p:sp>
        <p:nvSpPr>
          <p:cNvPr id="5" name="Slide Number Placeholder 4"/>
          <p:cNvSpPr>
            <a:spLocks noGrp="1"/>
          </p:cNvSpPr>
          <p:nvPr>
            <p:ph type="sldNum" sz="quarter" idx="12"/>
          </p:nvPr>
        </p:nvSpPr>
        <p:spPr/>
        <p:txBody>
          <a:bodyPr/>
          <a:lstStyle/>
          <a:p>
            <a:fld id="{A97B0A97-ACD8-440F-A4D2-866E6BA4D52F}" type="slidenum">
              <a:rPr lang="en-US" altLang="en-US"/>
              <a:pPr/>
              <a:t>4</a:t>
            </a:fld>
            <a:endParaRPr lang="en-US" altLang="en-US" sz="1800">
              <a:solidFill>
                <a:schemeClr val="tx1"/>
              </a:solidFill>
            </a:endParaRPr>
          </a:p>
        </p:txBody>
      </p:sp>
      <p:sp>
        <p:nvSpPr>
          <p:cNvPr id="16387" name="TextBox 2"/>
          <p:cNvSpPr>
            <a:spLocks noChangeArrowheads="1"/>
          </p:cNvSpPr>
          <p:nvPr/>
        </p:nvSpPr>
        <p:spPr bwMode="auto">
          <a:xfrm>
            <a:off x="361950" y="22225"/>
            <a:ext cx="26543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a:solidFill>
                  <a:srgbClr val="EE841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
            </a:r>
            <a:br>
              <a:rPr lang="en-US" altLang="en-US" sz="2800">
                <a:solidFill>
                  <a:srgbClr val="EE841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br>
            <a:endParaRPr lang="en-US" altLang="en-US" sz="2800">
              <a:solidFill>
                <a:srgbClr val="EE841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endParaRPr lang="en-US" altLang="en-US" sz="2800">
              <a:solidFill>
                <a:srgbClr val="0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p:txBody>
      </p:sp>
      <p:sp>
        <p:nvSpPr>
          <p:cNvPr id="16388" name="Rectangle 3"/>
          <p:cNvSpPr>
            <a:spLocks noChangeArrowheads="1"/>
          </p:cNvSpPr>
          <p:nvPr/>
        </p:nvSpPr>
        <p:spPr bwMode="auto">
          <a:xfrm>
            <a:off x="228714" y="136525"/>
            <a:ext cx="862477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b="1" dirty="0">
                <a:solidFill>
                  <a:srgbClr val="FF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COMMUNICATION</a:t>
            </a:r>
            <a:r>
              <a:rPr lang="en-US" altLang="en-US" sz="2400" dirty="0">
                <a:solidFill>
                  <a:srgbClr val="C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  as a </a:t>
            </a:r>
            <a:r>
              <a:rPr lang="en-US" altLang="en-US" sz="2000" b="1" dirty="0" smtClean="0">
                <a:solidFill>
                  <a:srgbClr val="7030A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PRINCIPLE </a:t>
            </a:r>
            <a:r>
              <a:rPr lang="en-US" altLang="en-US" sz="2000" b="1" dirty="0">
                <a:solidFill>
                  <a:srgbClr val="7030A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OF PARTNERSHIP</a:t>
            </a:r>
          </a:p>
          <a:p>
            <a:endParaRPr lang="en-US" altLang="en-US" b="1" dirty="0">
              <a:solidFill>
                <a:srgbClr val="7030A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pPr algn="ctr"/>
            <a:endParaRPr lang="en-US" altLang="en-US" sz="2400" b="1" dirty="0" smtClean="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pPr algn="ctr"/>
            <a:endParaRPr lang="en-US" altLang="en-US" sz="2400" b="1" dirty="0" smtClean="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endParaRPr lang="en-US" altLang="en-US" b="1" dirty="0" smtClean="0">
              <a:solidFill>
                <a:srgbClr val="C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endParaRPr lang="en-US" altLang="en-US" b="1" dirty="0">
              <a:solidFill>
                <a:srgbClr val="C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endParaRPr lang="en-US" altLang="en-US" b="1" dirty="0" smtClean="0">
              <a:solidFill>
                <a:srgbClr val="C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endParaRPr lang="en-US" altLang="en-US" b="1" dirty="0">
              <a:solidFill>
                <a:srgbClr val="0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endParaRPr lang="en-US" altLang="en-US" dirty="0">
              <a:solidFill>
                <a:srgbClr val="0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endParaRPr lang="en-US" altLang="en-US" dirty="0">
              <a:solidFill>
                <a:srgbClr val="0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p:txBody>
      </p:sp>
      <p:graphicFrame>
        <p:nvGraphicFramePr>
          <p:cNvPr id="2" name="Diagram 1"/>
          <p:cNvGraphicFramePr/>
          <p:nvPr>
            <p:extLst>
              <p:ext uri="{D42A27DB-BD31-4B8C-83A1-F6EECF244321}">
                <p14:modId xmlns:p14="http://schemas.microsoft.com/office/powerpoint/2010/main" val="2262969038"/>
              </p:ext>
            </p:extLst>
          </p:nvPr>
        </p:nvGraphicFramePr>
        <p:xfrm>
          <a:off x="914496" y="1063942"/>
          <a:ext cx="7470690" cy="5162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90694" y="6424714"/>
            <a:ext cx="7315008" cy="369332"/>
          </a:xfrm>
          <a:prstGeom prst="rect">
            <a:avLst/>
          </a:prstGeom>
          <a:noFill/>
        </p:spPr>
        <p:txBody>
          <a:bodyPr wrap="square" rtlCol="0">
            <a:spAutoFit/>
          </a:bodyPr>
          <a:lstStyle/>
          <a:p>
            <a:pPr algn="ctr"/>
            <a:r>
              <a:rPr lang="en-US" dirty="0"/>
              <a:t>* Pay close attention to quality </a:t>
            </a:r>
            <a:r>
              <a:rPr lang="en-US" dirty="0" smtClean="0"/>
              <a:t>AND </a:t>
            </a:r>
            <a:r>
              <a:rPr lang="en-US" dirty="0"/>
              <a:t>quantity of our communication</a:t>
            </a:r>
          </a:p>
        </p:txBody>
      </p:sp>
      <p:pic>
        <p:nvPicPr>
          <p:cNvPr id="4" name="Picture 3"/>
          <p:cNvPicPr>
            <a:picLocks noChangeAspect="1"/>
          </p:cNvPicPr>
          <p:nvPr/>
        </p:nvPicPr>
        <p:blipFill>
          <a:blip r:embed="rId8"/>
          <a:stretch>
            <a:fillRect/>
          </a:stretch>
        </p:blipFill>
        <p:spPr>
          <a:xfrm>
            <a:off x="3886218" y="2999836"/>
            <a:ext cx="1577374" cy="151928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txBox="1">
            <a:spLocks noGrp="1" noChangeArrowheads="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b"/>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ctr"/>
            <a:fld id="{BA29487B-CF84-497A-B4DF-487809CD30B2}" type="slidenum">
              <a:rPr lang="en-US" altLang="en-US" sz="1200">
                <a:solidFill>
                  <a:srgbClr val="92A0A2"/>
                </a:solidFill>
              </a:rPr>
              <a:pPr algn="ctr"/>
              <a:t>5</a:t>
            </a:fld>
            <a:endParaRPr lang="en-US" altLang="en-US">
              <a:solidFill>
                <a:srgbClr val="000000"/>
              </a:solidFill>
            </a:endParaRPr>
          </a:p>
        </p:txBody>
      </p:sp>
      <p:sp>
        <p:nvSpPr>
          <p:cNvPr id="23555" name="Slide Number Placeholder 3"/>
          <p:cNvSpPr>
            <a:spLocks noGrp="1" noChangeArrowheads="1"/>
          </p:cNvSpPr>
          <p:nvPr/>
        </p:nvSpPr>
        <p:spPr bwMode="auto">
          <a:xfrm>
            <a:off x="6580188" y="6248400"/>
            <a:ext cx="1871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599" tIns="45048" rIns="91599" bIns="45048" anchor="ct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r">
              <a:buSzPct val="100000"/>
            </a:pPr>
            <a:fld id="{34465FC3-9F02-4C5D-9F05-A60FE9BBBF4F}" type="slidenum">
              <a:rPr lang="en-US" altLang="en-US" sz="1400">
                <a:solidFill>
                  <a:srgbClr val="000000"/>
                </a:solidFill>
                <a:sym typeface="华文中宋" charset="0"/>
              </a:rPr>
              <a:pPr algn="r">
                <a:buSzPct val="100000"/>
              </a:pPr>
              <a:t>5</a:t>
            </a:fld>
            <a:endParaRPr lang="en-US" altLang="en-US" sz="1400">
              <a:solidFill>
                <a:srgbClr val="000000"/>
              </a:solidFill>
              <a:sym typeface="华文中宋" charset="0"/>
            </a:endParaRPr>
          </a:p>
        </p:txBody>
      </p:sp>
      <p:sp>
        <p:nvSpPr>
          <p:cNvPr id="23556" name="Text Box 2"/>
          <p:cNvSpPr>
            <a:spLocks noChangeArrowheads="1"/>
          </p:cNvSpPr>
          <p:nvPr/>
        </p:nvSpPr>
        <p:spPr bwMode="auto">
          <a:xfrm>
            <a:off x="5878513" y="6143625"/>
            <a:ext cx="167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ctr">
              <a:spcBef>
                <a:spcPct val="50000"/>
              </a:spcBef>
            </a:pPr>
            <a:endParaRPr lang="en-US" altLang="en-US" sz="1600">
              <a:solidFill>
                <a:srgbClr val="000000"/>
              </a:solidFill>
            </a:endParaRPr>
          </a:p>
        </p:txBody>
      </p:sp>
      <p:sp>
        <p:nvSpPr>
          <p:cNvPr id="23557" name="Rectangle 3"/>
          <p:cNvSpPr>
            <a:spLocks noChangeArrowheads="1"/>
          </p:cNvSpPr>
          <p:nvPr/>
        </p:nvSpPr>
        <p:spPr bwMode="auto">
          <a:xfrm>
            <a:off x="0" y="0"/>
            <a:ext cx="9182100" cy="644525"/>
          </a:xfrm>
          <a:prstGeom prst="rect">
            <a:avLst/>
          </a:prstGeom>
          <a:solidFill>
            <a:srgbClr val="92D050"/>
          </a:solidFill>
          <a:ln>
            <a:noFill/>
          </a:ln>
          <a:extLst/>
        </p:spPr>
        <p:txBody>
          <a:bodyPr wrap="none" anchor="ct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ctr"/>
            <a:endParaRPr lang="en-US" altLang="en-US">
              <a:solidFill>
                <a:srgbClr val="000000"/>
              </a:solidFill>
            </a:endParaRPr>
          </a:p>
        </p:txBody>
      </p:sp>
      <p:sp>
        <p:nvSpPr>
          <p:cNvPr id="23558" name="Rectangle 4"/>
          <p:cNvSpPr>
            <a:spLocks noChangeArrowheads="1"/>
          </p:cNvSpPr>
          <p:nvPr/>
        </p:nvSpPr>
        <p:spPr bwMode="auto">
          <a:xfrm>
            <a:off x="0" y="0"/>
            <a:ext cx="1087438" cy="6858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ctr"/>
            <a:endParaRPr lang="en-US" altLang="en-US">
              <a:solidFill>
                <a:srgbClr val="000000"/>
              </a:solidFill>
            </a:endParaRPr>
          </a:p>
        </p:txBody>
      </p:sp>
      <p:sp>
        <p:nvSpPr>
          <p:cNvPr id="23559" name="Rectangle 5"/>
          <p:cNvSpPr>
            <a:spLocks noChangeArrowheads="1"/>
          </p:cNvSpPr>
          <p:nvPr/>
        </p:nvSpPr>
        <p:spPr bwMode="auto">
          <a:xfrm>
            <a:off x="-19050" y="6086475"/>
            <a:ext cx="9191625" cy="7842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ctr"/>
            <a:endParaRPr lang="en-US" altLang="en-US" sz="1400" dirty="0">
              <a:solidFill>
                <a:schemeClr val="bg1"/>
              </a:solidFill>
            </a:endParaRPr>
          </a:p>
        </p:txBody>
      </p:sp>
      <p:sp>
        <p:nvSpPr>
          <p:cNvPr id="23560" name="Rectangle 6"/>
          <p:cNvSpPr>
            <a:spLocks noChangeArrowheads="1"/>
          </p:cNvSpPr>
          <p:nvPr/>
        </p:nvSpPr>
        <p:spPr bwMode="auto">
          <a:xfrm>
            <a:off x="8477250" y="641350"/>
            <a:ext cx="682625" cy="5472113"/>
          </a:xfrm>
          <a:prstGeom prst="rect">
            <a:avLst/>
          </a:prstGeom>
          <a:solidFill>
            <a:srgbClr val="FF0000"/>
          </a:solidFill>
          <a:ln>
            <a:noFill/>
          </a:ln>
          <a:extLst/>
        </p:spPr>
        <p:txBody>
          <a:bodyPr wrap="none" anchor="ct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ctr"/>
            <a:endParaRPr lang="en-US" altLang="en-US">
              <a:solidFill>
                <a:srgbClr val="000000"/>
              </a:solidFill>
            </a:endParaRPr>
          </a:p>
        </p:txBody>
      </p:sp>
      <p:sp>
        <p:nvSpPr>
          <p:cNvPr id="23561" name="Rectangle 7"/>
          <p:cNvSpPr>
            <a:spLocks noChangeArrowheads="1"/>
          </p:cNvSpPr>
          <p:nvPr/>
        </p:nvSpPr>
        <p:spPr bwMode="auto">
          <a:xfrm>
            <a:off x="1089025" y="644525"/>
            <a:ext cx="873125" cy="5443538"/>
          </a:xfrm>
          <a:prstGeom prst="rect">
            <a:avLst/>
          </a:prstGeom>
          <a:solidFill>
            <a:srgbClr val="FFC000"/>
          </a:solidFill>
          <a:ln>
            <a:noFill/>
          </a:ln>
          <a:extLst/>
        </p:spPr>
        <p:txBody>
          <a:bodyPr wrap="none" lIns="90170" tIns="46990" rIns="90170" bIns="46990" anchor="ct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ctr"/>
            <a:endParaRPr lang="en-US" altLang="en-US">
              <a:solidFill>
                <a:srgbClr val="000000"/>
              </a:solidFill>
            </a:endParaRPr>
          </a:p>
        </p:txBody>
      </p:sp>
      <p:sp>
        <p:nvSpPr>
          <p:cNvPr id="23562" name="Text Box 8"/>
          <p:cNvSpPr>
            <a:spLocks noChangeArrowheads="1"/>
          </p:cNvSpPr>
          <p:nvPr/>
        </p:nvSpPr>
        <p:spPr bwMode="auto">
          <a:xfrm rot="16200000">
            <a:off x="-1128927" y="3137879"/>
            <a:ext cx="52577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ctr"/>
            <a:r>
              <a:rPr lang="en-US" altLang="en-US" dirty="0">
                <a:solidFill>
                  <a:schemeClr val="bg1"/>
                </a:solidFill>
              </a:rPr>
              <a:t>Framework of Six Types of Involvement</a:t>
            </a:r>
          </a:p>
        </p:txBody>
      </p:sp>
      <p:sp>
        <p:nvSpPr>
          <p:cNvPr id="23564" name="Text Box 11"/>
          <p:cNvSpPr>
            <a:spLocks noChangeArrowheads="1"/>
          </p:cNvSpPr>
          <p:nvPr/>
        </p:nvSpPr>
        <p:spPr bwMode="auto">
          <a:xfrm>
            <a:off x="4953000" y="5029200"/>
            <a:ext cx="304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ctr">
              <a:spcBef>
                <a:spcPct val="50000"/>
              </a:spcBef>
            </a:pPr>
            <a:endParaRPr lang="en-US" altLang="en-US" sz="4400" b="1" i="1">
              <a:solidFill>
                <a:srgbClr val="000000"/>
              </a:solidFill>
              <a:latin typeface="Palatino" pitchFamily="2" charset="0"/>
              <a:sym typeface="Palatino" pitchFamily="2" charset="0"/>
            </a:endParaRPr>
          </a:p>
        </p:txBody>
      </p:sp>
      <p:pic>
        <p:nvPicPr>
          <p:cNvPr id="23565" name="Picture 12" descr="logo in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34188" y="3090069"/>
            <a:ext cx="2897188"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Text Box 18"/>
          <p:cNvSpPr>
            <a:spLocks noChangeArrowheads="1"/>
          </p:cNvSpPr>
          <p:nvPr/>
        </p:nvSpPr>
        <p:spPr bwMode="auto">
          <a:xfrm rot="16200000">
            <a:off x="-2274972" y="2625610"/>
            <a:ext cx="640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sz="1000" b="1" i="1" dirty="0">
                <a:solidFill>
                  <a:srgbClr val="000000"/>
                </a:solidFill>
                <a:sym typeface="Gill Sans MT" panose="020B0502020104020203" pitchFamily="34" charset="0"/>
              </a:rPr>
              <a:t>School, Family, and Community Partnerships, </a:t>
            </a:r>
            <a:r>
              <a:rPr lang="en-US" altLang="en-US" sz="1000" dirty="0">
                <a:solidFill>
                  <a:srgbClr val="000000"/>
                </a:solidFill>
                <a:sym typeface="Gill Sans MT" panose="020B0502020104020203" pitchFamily="34" charset="0"/>
              </a:rPr>
              <a:t>by J. L. Epstein et al., 2009 by Corwin Press.</a:t>
            </a:r>
            <a:endParaRPr lang="en-US" altLang="en-US" sz="1000" dirty="0">
              <a:solidFill>
                <a:srgbClr val="000000"/>
              </a:solidFill>
            </a:endParaRPr>
          </a:p>
        </p:txBody>
      </p:sp>
      <p:sp>
        <p:nvSpPr>
          <p:cNvPr id="3" name="Rectangle 2"/>
          <p:cNvSpPr/>
          <p:nvPr/>
        </p:nvSpPr>
        <p:spPr>
          <a:xfrm>
            <a:off x="2193441" y="3164265"/>
            <a:ext cx="6075303" cy="1569660"/>
          </a:xfrm>
          <a:prstGeom prst="rect">
            <a:avLst/>
          </a:prstGeom>
        </p:spPr>
        <p:txBody>
          <a:bodyPr wrap="square">
            <a:spAutoFit/>
          </a:bodyPr>
          <a:lstStyle/>
          <a:p>
            <a:r>
              <a:rPr lang="en-US" sz="2400" i="1" dirty="0" smtClean="0">
                <a:solidFill>
                  <a:srgbClr val="0070C0"/>
                </a:solidFill>
              </a:rPr>
              <a:t>Communicate with families about school programs and student progress through effective school-to-home </a:t>
            </a:r>
          </a:p>
          <a:p>
            <a:r>
              <a:rPr lang="en-US" sz="2400" i="1" u="sng" dirty="0" smtClean="0">
                <a:solidFill>
                  <a:srgbClr val="0070C0"/>
                </a:solidFill>
              </a:rPr>
              <a:t>AND</a:t>
            </a:r>
            <a:r>
              <a:rPr lang="en-US" sz="2400" i="1" dirty="0" smtClean="0">
                <a:solidFill>
                  <a:srgbClr val="0070C0"/>
                </a:solidFill>
              </a:rPr>
              <a:t> home-to-school communications.</a:t>
            </a:r>
            <a:endParaRPr lang="en-US" sz="2400" i="1" dirty="0">
              <a:solidFill>
                <a:srgbClr val="0070C0"/>
              </a:solidFill>
            </a:endParaRPr>
          </a:p>
        </p:txBody>
      </p:sp>
      <p:sp>
        <p:nvSpPr>
          <p:cNvPr id="2" name="Slide Number Placeholder 1"/>
          <p:cNvSpPr>
            <a:spLocks noGrp="1"/>
          </p:cNvSpPr>
          <p:nvPr>
            <p:ph type="sldNum" sz="quarter" idx="12"/>
          </p:nvPr>
        </p:nvSpPr>
        <p:spPr/>
        <p:txBody>
          <a:bodyPr/>
          <a:lstStyle/>
          <a:p>
            <a:fld id="{961FF05B-BEAC-4A14-89E5-899DD502721C}" type="slidenum">
              <a:rPr lang="en-US" altLang="en-US" smtClean="0"/>
              <a:pPr/>
              <a:t>5</a:t>
            </a:fld>
            <a:endParaRPr lang="en-US" altLang="en-US" sz="1800">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5755" y="832458"/>
            <a:ext cx="6114818" cy="1585097"/>
          </a:xfrm>
          <a:prstGeom prst="rect">
            <a:avLst/>
          </a:prstGeom>
        </p:spPr>
      </p:pic>
      <p:sp>
        <p:nvSpPr>
          <p:cNvPr id="5" name="TextBox 4"/>
          <p:cNvSpPr txBox="1"/>
          <p:nvPr/>
        </p:nvSpPr>
        <p:spPr>
          <a:xfrm>
            <a:off x="4969258" y="1391235"/>
            <a:ext cx="2829236" cy="461665"/>
          </a:xfrm>
          <a:prstGeom prst="rect">
            <a:avLst/>
          </a:prstGeom>
          <a:noFill/>
        </p:spPr>
        <p:txBody>
          <a:bodyPr wrap="none" rtlCol="0">
            <a:spAutoFit/>
          </a:bodyPr>
          <a:lstStyle/>
          <a:p>
            <a:r>
              <a:rPr lang="en-US" sz="2400" dirty="0" smtClean="0"/>
              <a:t>COMMUNICATING</a:t>
            </a:r>
            <a:endParaRPr lang="en-US" sz="2400" dirty="0"/>
          </a:p>
        </p:txBody>
      </p:sp>
    </p:spTree>
    <p:extLst>
      <p:ext uri="{BB962C8B-B14F-4D97-AF65-F5344CB8AC3E}">
        <p14:creationId xmlns:p14="http://schemas.microsoft.com/office/powerpoint/2010/main" val="7357586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16" y="274638"/>
            <a:ext cx="8781934" cy="1143000"/>
          </a:xfrm>
        </p:spPr>
        <p:txBody>
          <a:bodyPr/>
          <a:lstStyle/>
          <a:p>
            <a:pPr algn="ctr"/>
            <a:r>
              <a:rPr lang="en-US" sz="2400" dirty="0" smtClean="0">
                <a:solidFill>
                  <a:srgbClr val="FF0000"/>
                </a:solidFill>
              </a:rPr>
              <a:t>Link to these Sessions</a:t>
            </a:r>
            <a:br>
              <a:rPr lang="en-US" sz="2400" dirty="0" smtClean="0">
                <a:solidFill>
                  <a:srgbClr val="FF0000"/>
                </a:solidFill>
              </a:rPr>
            </a:br>
            <a:endParaRPr lang="en-US" sz="2400" dirty="0">
              <a:solidFill>
                <a:srgbClr val="FF0000"/>
              </a:solidFill>
            </a:endParaRPr>
          </a:p>
        </p:txBody>
      </p:sp>
      <p:sp>
        <p:nvSpPr>
          <p:cNvPr id="3" name="Slide Number Placeholder 2"/>
          <p:cNvSpPr>
            <a:spLocks noGrp="1"/>
          </p:cNvSpPr>
          <p:nvPr>
            <p:ph type="sldNum" sz="quarter" idx="12"/>
          </p:nvPr>
        </p:nvSpPr>
        <p:spPr/>
        <p:txBody>
          <a:bodyPr/>
          <a:lstStyle/>
          <a:p>
            <a:fld id="{37AFE810-CCCD-4479-AB7B-DD7C0B0BD47A}" type="slidenum">
              <a:rPr lang="en-US" altLang="en-US" smtClean="0"/>
              <a:pPr/>
              <a:t>6</a:t>
            </a:fld>
            <a:endParaRPr lang="en-US" altLang="en-US" sz="1800">
              <a:solidFill>
                <a:schemeClr val="tx1"/>
              </a:solidFill>
            </a:endParaRPr>
          </a:p>
        </p:txBody>
      </p:sp>
      <p:pic>
        <p:nvPicPr>
          <p:cNvPr id="5" name="Picture 4"/>
          <p:cNvPicPr>
            <a:picLocks noChangeAspect="1"/>
          </p:cNvPicPr>
          <p:nvPr/>
        </p:nvPicPr>
        <p:blipFill>
          <a:blip r:embed="rId3"/>
          <a:stretch>
            <a:fillRect/>
          </a:stretch>
        </p:blipFill>
        <p:spPr>
          <a:xfrm>
            <a:off x="2819446" y="1600248"/>
            <a:ext cx="3814691" cy="3814691"/>
          </a:xfrm>
          <a:prstGeom prst="rect">
            <a:avLst/>
          </a:prstGeom>
        </p:spPr>
      </p:pic>
    </p:spTree>
    <p:extLst>
      <p:ext uri="{BB962C8B-B14F-4D97-AF65-F5344CB8AC3E}">
        <p14:creationId xmlns:p14="http://schemas.microsoft.com/office/powerpoint/2010/main" val="180118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a:xfrm>
            <a:off x="152515" y="0"/>
            <a:ext cx="8762771" cy="838268"/>
          </a:xfrm>
          <a:ln/>
        </p:spPr>
        <p:txBody>
          <a:bodyPr/>
          <a:lstStyle/>
          <a:p>
            <a:pPr algn="ctr"/>
            <a:r>
              <a:rPr lang="en-US" altLang="zh-CN" sz="2400" dirty="0" smtClean="0">
                <a:solidFill>
                  <a:srgbClr val="FF0000"/>
                </a:solidFill>
              </a:rPr>
              <a:t>LINK to STUDENT OUTCOMES</a:t>
            </a:r>
            <a:endParaRPr lang="en-US" altLang="zh-CN" sz="2400" dirty="0">
              <a:solidFill>
                <a:srgbClr val="FF0000"/>
              </a:solidFill>
            </a:endParaRPr>
          </a:p>
        </p:txBody>
      </p:sp>
      <p:sp>
        <p:nvSpPr>
          <p:cNvPr id="6" name="Slide Number Placeholder 4"/>
          <p:cNvSpPr>
            <a:spLocks noGrp="1"/>
          </p:cNvSpPr>
          <p:nvPr>
            <p:ph type="sldNum" sz="quarter" idx="12"/>
          </p:nvPr>
        </p:nvSpPr>
        <p:spPr/>
        <p:txBody>
          <a:bodyPr/>
          <a:lstStyle/>
          <a:p>
            <a:fld id="{B1E64668-D168-446D-980A-DCB20B96947D}" type="slidenum">
              <a:rPr lang="en-US" altLang="en-US" smtClean="0"/>
              <a:pPr/>
              <a:t>7</a:t>
            </a:fld>
            <a:endParaRPr lang="en-US" altLang="en-US" sz="1800">
              <a:solidFill>
                <a:schemeClr val="tx1"/>
              </a:solidFill>
            </a:endParaRPr>
          </a:p>
        </p:txBody>
      </p:sp>
      <p:sp>
        <p:nvSpPr>
          <p:cNvPr id="36867" name="Content Placeholder 2"/>
          <p:cNvSpPr>
            <a:spLocks noGrp="1" noChangeArrowheads="1"/>
          </p:cNvSpPr>
          <p:nvPr>
            <p:ph idx="4294967295"/>
          </p:nvPr>
        </p:nvSpPr>
        <p:spPr bwMode="auto">
          <a:xfrm>
            <a:off x="1219200" y="1752600"/>
            <a:ext cx="79248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a:buFont typeface="Verdana" panose="020B0604030504040204" pitchFamily="34" charset="0"/>
              <a:buNone/>
            </a:pPr>
            <a:endParaRPr lang="en-US" altLang="zh-CN" dirty="0"/>
          </a:p>
          <a:p>
            <a:pPr marL="457200" lvl="1" indent="0">
              <a:buNone/>
            </a:pPr>
            <a:endParaRPr lang="en-US" altLang="zh-CN" dirty="0"/>
          </a:p>
        </p:txBody>
      </p:sp>
      <p:pic>
        <p:nvPicPr>
          <p:cNvPr id="3" name="Picture 2"/>
          <p:cNvPicPr>
            <a:picLocks noChangeAspect="1"/>
          </p:cNvPicPr>
          <p:nvPr/>
        </p:nvPicPr>
        <p:blipFill>
          <a:blip r:embed="rId3"/>
          <a:stretch>
            <a:fillRect/>
          </a:stretch>
        </p:blipFill>
        <p:spPr>
          <a:xfrm>
            <a:off x="1219200" y="1017988"/>
            <a:ext cx="6742755" cy="50828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17" y="20402"/>
            <a:ext cx="8762770" cy="1143000"/>
          </a:xfrm>
        </p:spPr>
        <p:txBody>
          <a:bodyPr>
            <a:normAutofit fontScale="90000"/>
          </a:bodyPr>
          <a:lstStyle/>
          <a:p>
            <a:pPr algn="ct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sz="2400" dirty="0" smtClean="0">
                <a:solidFill>
                  <a:srgbClr val="FF0000"/>
                </a:solidFill>
              </a:rPr>
              <a:t>LINK to CURRENT PRACTICES</a:t>
            </a:r>
            <a:br>
              <a:rPr lang="en-US" sz="2400" dirty="0" smtClean="0">
                <a:solidFill>
                  <a:srgbClr val="FF0000"/>
                </a:solidFill>
              </a:rPr>
            </a:br>
            <a:r>
              <a:rPr lang="en-US" sz="3600" dirty="0">
                <a:solidFill>
                  <a:srgbClr val="FF0000"/>
                </a:solidFill>
              </a:rPr>
              <a:t/>
            </a:r>
            <a:br>
              <a:rPr lang="en-US" sz="3600" dirty="0">
                <a:solidFill>
                  <a:srgbClr val="FF000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endParaRPr lang="en-US" sz="3600" dirty="0">
              <a:solidFill>
                <a:srgbClr val="7030A0"/>
              </a:solidFill>
            </a:endParaRPr>
          </a:p>
        </p:txBody>
      </p:sp>
      <p:sp>
        <p:nvSpPr>
          <p:cNvPr id="4" name="Slide Number Placeholder 3"/>
          <p:cNvSpPr>
            <a:spLocks noGrp="1"/>
          </p:cNvSpPr>
          <p:nvPr>
            <p:ph type="sldNum" sz="quarter" idx="12"/>
          </p:nvPr>
        </p:nvSpPr>
        <p:spPr/>
        <p:txBody>
          <a:bodyPr/>
          <a:lstStyle/>
          <a:p>
            <a:fld id="{37AFE810-CCCD-4479-AB7B-DD7C0B0BD47A}" type="slidenum">
              <a:rPr lang="en-US" altLang="en-US" smtClean="0"/>
              <a:pPr/>
              <a:t>8</a:t>
            </a:fld>
            <a:endParaRPr lang="en-US" altLang="en-US" sz="1800">
              <a:solidFill>
                <a:schemeClr val="tx1"/>
              </a:solidFill>
            </a:endParaRPr>
          </a:p>
        </p:txBody>
      </p:sp>
      <p:sp>
        <p:nvSpPr>
          <p:cNvPr id="5" name="TextBox 4"/>
          <p:cNvSpPr txBox="1"/>
          <p:nvPr/>
        </p:nvSpPr>
        <p:spPr>
          <a:xfrm>
            <a:off x="1246351" y="6389786"/>
            <a:ext cx="3040961" cy="307777"/>
          </a:xfrm>
          <a:prstGeom prst="rect">
            <a:avLst/>
          </a:prstGeom>
          <a:noFill/>
        </p:spPr>
        <p:txBody>
          <a:bodyPr wrap="none" rtlCol="0">
            <a:spAutoFit/>
          </a:bodyPr>
          <a:lstStyle/>
          <a:p>
            <a:r>
              <a:rPr lang="en-US" sz="1400" dirty="0" smtClean="0"/>
              <a:t>Turnbull, et al., 2009, Chapters 8-10</a:t>
            </a:r>
            <a:endParaRPr lang="en-US" sz="1400" dirty="0"/>
          </a:p>
        </p:txBody>
      </p:sp>
      <p:graphicFrame>
        <p:nvGraphicFramePr>
          <p:cNvPr id="6" name="Diagram 5"/>
          <p:cNvGraphicFramePr/>
          <p:nvPr>
            <p:extLst>
              <p:ext uri="{D42A27DB-BD31-4B8C-83A1-F6EECF244321}">
                <p14:modId xmlns:p14="http://schemas.microsoft.com/office/powerpoint/2010/main" val="8655762"/>
              </p:ext>
            </p:extLst>
          </p:nvPr>
        </p:nvGraphicFramePr>
        <p:xfrm>
          <a:off x="844860" y="1417741"/>
          <a:ext cx="7768915" cy="4571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830949" y="4267178"/>
            <a:ext cx="2031325" cy="646331"/>
          </a:xfrm>
          <a:prstGeom prst="rect">
            <a:avLst/>
          </a:prstGeom>
          <a:noFill/>
        </p:spPr>
        <p:txBody>
          <a:bodyPr wrap="none" rtlCol="0">
            <a:spAutoFit/>
          </a:bodyPr>
          <a:lstStyle/>
          <a:p>
            <a:r>
              <a:rPr lang="en-US" dirty="0" smtClean="0">
                <a:solidFill>
                  <a:schemeClr val="bg1"/>
                </a:solidFill>
              </a:rPr>
              <a:t>Special Education</a:t>
            </a:r>
          </a:p>
          <a:p>
            <a:r>
              <a:rPr lang="en-US" dirty="0" smtClean="0">
                <a:solidFill>
                  <a:schemeClr val="bg1"/>
                </a:solidFill>
              </a:rPr>
              <a:t>        Activities</a:t>
            </a:r>
            <a:endParaRPr lang="en-US" dirty="0">
              <a:solidFill>
                <a:schemeClr val="bg1"/>
              </a:solidFill>
            </a:endParaRPr>
          </a:p>
        </p:txBody>
      </p:sp>
      <p:pic>
        <p:nvPicPr>
          <p:cNvPr id="8" name="Picture 7"/>
          <p:cNvPicPr>
            <a:picLocks noChangeAspect="1"/>
          </p:cNvPicPr>
          <p:nvPr/>
        </p:nvPicPr>
        <p:blipFill>
          <a:blip r:embed="rId8"/>
          <a:stretch>
            <a:fillRect/>
          </a:stretch>
        </p:blipFill>
        <p:spPr>
          <a:xfrm>
            <a:off x="2830949" y="2581964"/>
            <a:ext cx="2264756" cy="1152512"/>
          </a:xfrm>
          <a:prstGeom prst="rect">
            <a:avLst/>
          </a:prstGeom>
        </p:spPr>
      </p:pic>
      <p:sp>
        <p:nvSpPr>
          <p:cNvPr id="9" name="TextBox 8"/>
          <p:cNvSpPr txBox="1"/>
          <p:nvPr/>
        </p:nvSpPr>
        <p:spPr>
          <a:xfrm>
            <a:off x="2830949" y="2807097"/>
            <a:ext cx="1774845" cy="646331"/>
          </a:xfrm>
          <a:prstGeom prst="rect">
            <a:avLst/>
          </a:prstGeom>
          <a:noFill/>
        </p:spPr>
        <p:txBody>
          <a:bodyPr wrap="none" rtlCol="0">
            <a:spAutoFit/>
          </a:bodyPr>
          <a:lstStyle/>
          <a:p>
            <a:r>
              <a:rPr lang="en-US" dirty="0" smtClean="0">
                <a:solidFill>
                  <a:schemeClr val="bg1"/>
                </a:solidFill>
              </a:rPr>
              <a:t>General School</a:t>
            </a:r>
          </a:p>
          <a:p>
            <a:r>
              <a:rPr lang="en-US" dirty="0" smtClean="0">
                <a:solidFill>
                  <a:schemeClr val="bg1"/>
                </a:solidFill>
              </a:rPr>
              <a:t>      Activities</a:t>
            </a:r>
            <a:endParaRPr lang="en-US" dirty="0">
              <a:solidFill>
                <a:schemeClr val="bg1"/>
              </a:solidFill>
            </a:endParaRPr>
          </a:p>
        </p:txBody>
      </p:sp>
    </p:spTree>
    <p:extLst>
      <p:ext uri="{BB962C8B-B14F-4D97-AF65-F5344CB8AC3E}">
        <p14:creationId xmlns:p14="http://schemas.microsoft.com/office/powerpoint/2010/main" val="287177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82" y="2286030"/>
            <a:ext cx="7665682" cy="3262432"/>
          </a:xfrm>
          <a:prstGeom prst="rect">
            <a:avLst/>
          </a:prstGeom>
        </p:spPr>
        <p:txBody>
          <a:bodyPr wrap="square">
            <a:spAutoFit/>
          </a:bodyPr>
          <a:lstStyle/>
          <a:p>
            <a:r>
              <a:rPr lang="en-US" sz="3200" dirty="0" smtClean="0">
                <a:solidFill>
                  <a:srgbClr val="FF0000"/>
                </a:solidFill>
              </a:rPr>
              <a:t>Link to Improvement:</a:t>
            </a:r>
          </a:p>
          <a:p>
            <a:endParaRPr lang="en-US" dirty="0" smtClean="0"/>
          </a:p>
          <a:p>
            <a:endParaRPr lang="en-US" dirty="0" smtClean="0"/>
          </a:p>
          <a:p>
            <a:endParaRPr lang="en-US" dirty="0" smtClean="0"/>
          </a:p>
          <a:p>
            <a:pPr marL="457200" indent="-457200">
              <a:buAutoNum type="arabicPeriod"/>
            </a:pPr>
            <a:r>
              <a:rPr lang="en-US" sz="2400" dirty="0" smtClean="0"/>
              <a:t>Share Bright Ideas / Session Highlights</a:t>
            </a:r>
          </a:p>
          <a:p>
            <a:pPr marL="457200" indent="-457200">
              <a:buAutoNum type="arabicPeriod"/>
            </a:pPr>
            <a:endParaRPr lang="en-US" sz="2400" dirty="0"/>
          </a:p>
          <a:p>
            <a:pPr marL="457200" indent="-457200">
              <a:buAutoNum type="arabicPeriod"/>
            </a:pPr>
            <a:r>
              <a:rPr lang="en-US" sz="2400" dirty="0" smtClean="0"/>
              <a:t>Complete Session Highlights form</a:t>
            </a:r>
          </a:p>
          <a:p>
            <a:endParaRPr lang="en-US" sz="2400" dirty="0" smtClean="0"/>
          </a:p>
          <a:p>
            <a:r>
              <a:rPr lang="en-US" dirty="0" smtClean="0"/>
              <a:t>	</a:t>
            </a:r>
            <a:endParaRPr lang="en-US" dirty="0"/>
          </a:p>
        </p:txBody>
      </p:sp>
      <p:pic>
        <p:nvPicPr>
          <p:cNvPr id="6" name="Picture 5"/>
          <p:cNvPicPr>
            <a:picLocks noChangeAspect="1"/>
          </p:cNvPicPr>
          <p:nvPr/>
        </p:nvPicPr>
        <p:blipFill>
          <a:blip r:embed="rId3"/>
          <a:stretch>
            <a:fillRect/>
          </a:stretch>
        </p:blipFill>
        <p:spPr>
          <a:xfrm>
            <a:off x="5867366" y="147780"/>
            <a:ext cx="3095933" cy="2660723"/>
          </a:xfrm>
          <a:prstGeom prst="rect">
            <a:avLst/>
          </a:prstGeom>
        </p:spPr>
      </p:pic>
      <p:sp>
        <p:nvSpPr>
          <p:cNvPr id="2" name="Slide Number Placeholder 1"/>
          <p:cNvSpPr>
            <a:spLocks noGrp="1"/>
          </p:cNvSpPr>
          <p:nvPr>
            <p:ph type="sldNum" sz="quarter" idx="12"/>
          </p:nvPr>
        </p:nvSpPr>
        <p:spPr/>
        <p:txBody>
          <a:bodyPr/>
          <a:lstStyle/>
          <a:p>
            <a:fld id="{37AFE810-CCCD-4479-AB7B-DD7C0B0BD47A}" type="slidenum">
              <a:rPr lang="en-US" altLang="en-US" smtClean="0"/>
              <a:pPr/>
              <a:t>9</a:t>
            </a:fld>
            <a:endParaRPr lang="en-US" altLang="en-US" sz="1800">
              <a:solidFill>
                <a:schemeClr val="tx1"/>
              </a:solidFill>
            </a:endParaRPr>
          </a:p>
        </p:txBody>
      </p:sp>
    </p:spTree>
    <p:extLst>
      <p:ext uri="{BB962C8B-B14F-4D97-AF65-F5344CB8AC3E}">
        <p14:creationId xmlns:p14="http://schemas.microsoft.com/office/powerpoint/2010/main" val="501818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olstice_2">
  <a:themeElements>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fontScheme name="Solstice_2">
      <a:majorFont>
        <a:latin typeface="Gill Sans MT"/>
        <a:ea typeface="华文中宋"/>
        <a:cs typeface="华文中宋"/>
      </a:majorFont>
      <a:minorFont>
        <a:latin typeface="Gill Sans MT"/>
        <a:ea typeface="华文中宋"/>
        <a:cs typeface="华文中宋"/>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lnDef>
  </a:objectDefaults>
  <a:extraClrSchemeLst>
    <a:extraClrScheme>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themeOverride>
</file>

<file path=ppt/theme/themeOverride2.xml><?xml version="1.0" encoding="utf-8"?>
<a:themeOverride xmlns:a="http://schemas.openxmlformats.org/drawingml/2006/main">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1262</TotalTime>
  <Pages>0</Pages>
  <Words>1461</Words>
  <Characters>0</Characters>
  <Application>Microsoft Office PowerPoint</Application>
  <DocSecurity>0</DocSecurity>
  <PresentationFormat>On-screen Show (4:3)</PresentationFormat>
  <Lines>0</Lines>
  <Paragraphs>318</Paragraphs>
  <Slides>11</Slides>
  <Notes>11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11</vt:i4>
      </vt:variant>
    </vt:vector>
  </HeadingPairs>
  <TitlesOfParts>
    <vt:vector size="28" baseType="lpstr">
      <vt:lpstr>Batang</vt:lpstr>
      <vt:lpstr>Meiryo</vt:lpstr>
      <vt:lpstr>宋体</vt:lpstr>
      <vt:lpstr>宋体</vt:lpstr>
      <vt:lpstr>Arial</vt:lpstr>
      <vt:lpstr>Calibri</vt:lpstr>
      <vt:lpstr>Calibri Light</vt:lpstr>
      <vt:lpstr>Gill Sans MT</vt:lpstr>
      <vt:lpstr>Gisha</vt:lpstr>
      <vt:lpstr>Palatino</vt:lpstr>
      <vt:lpstr>华文中宋</vt:lpstr>
      <vt:lpstr>Trebuchet MS</vt:lpstr>
      <vt:lpstr>Verdana</vt:lpstr>
      <vt:lpstr>Wingdings 2</vt:lpstr>
      <vt:lpstr>Office Theme</vt:lpstr>
      <vt:lpstr>1_Office Theme</vt:lpstr>
      <vt:lpstr>Solstice_2</vt:lpstr>
      <vt:lpstr>PowerPoint Presentation</vt:lpstr>
      <vt:lpstr>    PARENT - TEACHER PARTNERSHIPS     </vt:lpstr>
      <vt:lpstr>  </vt:lpstr>
      <vt:lpstr>  </vt:lpstr>
      <vt:lpstr>PowerPoint Presentation</vt:lpstr>
      <vt:lpstr>Link to these Sessions </vt:lpstr>
      <vt:lpstr>LINK to STUDENT OUTCOMES</vt:lpstr>
      <vt:lpstr>       LINK to CURRENT PRACTICES         </vt:lpstr>
      <vt:lpstr>PowerPoint Presentation</vt:lpstr>
      <vt:lpstr>PowerPoint Presentation</vt:lpstr>
      <vt:lpstr>PowerPoint Presentation</vt:lpstr>
    </vt:vector>
  </TitlesOfParts>
  <Manager/>
  <Company>HP</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Tanya Braden</dc:creator>
  <cp:keywords/>
  <dc:description/>
  <cp:lastModifiedBy>RJ</cp:lastModifiedBy>
  <cp:revision>211</cp:revision>
  <cp:lastPrinted>2013-10-29T17:14:00Z</cp:lastPrinted>
  <dcterms:created xsi:type="dcterms:W3CDTF">2013-10-24T16:58:00Z</dcterms:created>
  <dcterms:modified xsi:type="dcterms:W3CDTF">2015-06-08T17:01:31Z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1033-9.1.0.4746</vt:lpwstr>
  </property>
</Properties>
</file>