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 id="2147483957" r:id="rId2"/>
    <p:sldMasterId id="2147483970" r:id="rId3"/>
  </p:sldMasterIdLst>
  <p:notesMasterIdLst>
    <p:notesMasterId r:id="rId15"/>
  </p:notesMasterIdLst>
  <p:sldIdLst>
    <p:sldId id="390" r:id="rId4"/>
    <p:sldId id="301" r:id="rId5"/>
    <p:sldId id="314" r:id="rId6"/>
    <p:sldId id="362" r:id="rId7"/>
    <p:sldId id="356" r:id="rId8"/>
    <p:sldId id="417" r:id="rId9"/>
    <p:sldId id="418" r:id="rId10"/>
    <p:sldId id="350" r:id="rId11"/>
    <p:sldId id="393" r:id="rId12"/>
    <p:sldId id="416" r:id="rId13"/>
    <p:sldId id="419" r:id="rId14"/>
  </p:sldIdLst>
  <p:sldSz cx="9144000" cy="6858000" type="screen4x3"/>
  <p:notesSz cx="6900863" cy="9291638"/>
  <p:defaultTextStyle>
    <a:defPPr>
      <a:defRPr lang="zh-CN"/>
    </a:defPPr>
    <a:lvl1pPr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25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009900"/>
    <a:srgbClr val="DDDDDD"/>
    <a:srgbClr val="9900CC"/>
    <a:srgbClr val="800080"/>
    <a:srgbClr val="FF9900"/>
    <a:srgbClr val="FF33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910" autoAdjust="0"/>
  </p:normalViewPr>
  <p:slideViewPr>
    <p:cSldViewPr>
      <p:cViewPr varScale="1">
        <p:scale>
          <a:sx n="72" d="100"/>
          <a:sy n="72" d="100"/>
        </p:scale>
        <p:origin x="2724" y="60"/>
      </p:cViewPr>
      <p:guideLst>
        <p:guide orient="horz" pos="2251"/>
        <p:guide pos="2880"/>
      </p:guideLst>
    </p:cSldViewPr>
  </p:slideViewPr>
  <p:notesTextViewPr>
    <p:cViewPr>
      <p:scale>
        <a:sx n="1" d="1"/>
        <a:sy n="1" d="1"/>
      </p:scale>
      <p:origin x="0" y="0"/>
    </p:cViewPr>
  </p:notesTextViewPr>
  <p:notesViewPr>
    <p:cSldViewPr>
      <p:cViewPr varScale="1">
        <p:scale>
          <a:sx n="52" d="100"/>
          <a:sy n="52" d="100"/>
        </p:scale>
        <p:origin x="2669" y="53"/>
      </p:cViewPr>
      <p:guideLst/>
    </p:cSldViewPr>
  </p:notes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BFF2C-D45F-4476-A092-DBE6B6F9FC0F}"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86B8628B-C160-47E0-8036-F00CAA93996A}">
      <dgm:prSet phldrT="[Text]"/>
      <dgm:spPr>
        <a:solidFill>
          <a:srgbClr val="7030A0"/>
        </a:solidFill>
        <a:ln>
          <a:solidFill>
            <a:schemeClr val="bg2"/>
          </a:solidFill>
        </a:ln>
      </dgm:spPr>
      <dgm:t>
        <a:bodyPr/>
        <a:lstStyle/>
        <a:p>
          <a:r>
            <a:rPr lang="en-US" dirty="0" smtClean="0"/>
            <a:t>Parents</a:t>
          </a:r>
          <a:endParaRPr lang="en-US" dirty="0"/>
        </a:p>
      </dgm:t>
    </dgm:pt>
    <dgm:pt modelId="{7B6DDB54-0D47-438A-BFCC-5F68C41612D6}" type="parTrans" cxnId="{5382E16A-1387-4EB4-ABCF-910B3E016D43}">
      <dgm:prSet/>
      <dgm:spPr/>
      <dgm:t>
        <a:bodyPr/>
        <a:lstStyle/>
        <a:p>
          <a:endParaRPr lang="en-US"/>
        </a:p>
      </dgm:t>
    </dgm:pt>
    <dgm:pt modelId="{BC64FF93-5B30-4833-96AF-F6CFE5A6B747}" type="sibTrans" cxnId="{5382E16A-1387-4EB4-ABCF-910B3E016D43}">
      <dgm:prSet/>
      <dgm:spPr/>
      <dgm:t>
        <a:bodyPr/>
        <a:lstStyle/>
        <a:p>
          <a:endParaRPr lang="en-US"/>
        </a:p>
      </dgm:t>
    </dgm:pt>
    <dgm:pt modelId="{1B66D40D-337D-4D7C-86B8-0B6C4C753F1F}">
      <dgm:prSet phldrT="[Text]"/>
      <dgm:spPr>
        <a:solidFill>
          <a:srgbClr val="00B0F0"/>
        </a:solidFill>
        <a:ln>
          <a:solidFill>
            <a:schemeClr val="bg2"/>
          </a:solidFill>
        </a:ln>
      </dgm:spPr>
      <dgm:t>
        <a:bodyPr/>
        <a:lstStyle/>
        <a:p>
          <a:r>
            <a:rPr lang="en-US" dirty="0" smtClean="0"/>
            <a:t>Teachers</a:t>
          </a:r>
          <a:endParaRPr lang="en-US" dirty="0"/>
        </a:p>
      </dgm:t>
    </dgm:pt>
    <dgm:pt modelId="{731D7517-7EC2-4B32-8746-7A41D396AFBD}" type="parTrans" cxnId="{EB6F043B-4FC2-4F9B-9769-DA7307D97C16}">
      <dgm:prSet/>
      <dgm:spPr/>
      <dgm:t>
        <a:bodyPr/>
        <a:lstStyle/>
        <a:p>
          <a:endParaRPr lang="en-US"/>
        </a:p>
      </dgm:t>
    </dgm:pt>
    <dgm:pt modelId="{5DBA01B5-7446-496E-A062-EC8AD87D222E}" type="sibTrans" cxnId="{EB6F043B-4FC2-4F9B-9769-DA7307D97C16}">
      <dgm:prSet/>
      <dgm:spPr>
        <a:solidFill>
          <a:schemeClr val="accent3"/>
        </a:solidFill>
      </dgm:spPr>
      <dgm:t>
        <a:bodyPr/>
        <a:lstStyle/>
        <a:p>
          <a:endParaRPr lang="en-US"/>
        </a:p>
      </dgm:t>
    </dgm:pt>
    <dgm:pt modelId="{821EE43B-4B4B-473B-9720-5B130D510A03}">
      <dgm:prSet phldrT="[Text]"/>
      <dgm:spPr>
        <a:solidFill>
          <a:srgbClr val="00B050"/>
        </a:solidFill>
        <a:ln>
          <a:solidFill>
            <a:schemeClr val="bg2"/>
          </a:solidFill>
        </a:ln>
      </dgm:spPr>
      <dgm:t>
        <a:bodyPr/>
        <a:lstStyle/>
        <a:p>
          <a:r>
            <a:rPr lang="en-US" dirty="0" smtClean="0"/>
            <a:t>Student</a:t>
          </a:r>
          <a:endParaRPr lang="en-US" dirty="0"/>
        </a:p>
      </dgm:t>
    </dgm:pt>
    <dgm:pt modelId="{AF9F1388-F6B0-4A87-9565-20F41CFD9178}" type="parTrans" cxnId="{F31174F3-3FEC-4132-9614-2DF1B162FB8E}">
      <dgm:prSet/>
      <dgm:spPr/>
      <dgm:t>
        <a:bodyPr/>
        <a:lstStyle/>
        <a:p>
          <a:endParaRPr lang="en-US"/>
        </a:p>
      </dgm:t>
    </dgm:pt>
    <dgm:pt modelId="{6EF69BDA-CADD-4B60-8217-2453DAFBFD4E}" type="sibTrans" cxnId="{F31174F3-3FEC-4132-9614-2DF1B162FB8E}">
      <dgm:prSet/>
      <dgm:spPr/>
      <dgm:t>
        <a:bodyPr/>
        <a:lstStyle/>
        <a:p>
          <a:endParaRPr lang="en-US"/>
        </a:p>
      </dgm:t>
    </dgm:pt>
    <dgm:pt modelId="{8842D0CF-AA88-47C5-806A-4D2C19DB96D5}" type="pres">
      <dgm:prSet presAssocID="{469BFF2C-D45F-4476-A092-DBE6B6F9FC0F}" presName="Name0" presStyleCnt="0">
        <dgm:presLayoutVars>
          <dgm:dir/>
          <dgm:resizeHandles val="exact"/>
        </dgm:presLayoutVars>
      </dgm:prSet>
      <dgm:spPr/>
      <dgm:t>
        <a:bodyPr/>
        <a:lstStyle/>
        <a:p>
          <a:endParaRPr lang="en-US"/>
        </a:p>
      </dgm:t>
    </dgm:pt>
    <dgm:pt modelId="{C21D5387-63EB-4182-8DEA-704D46659D4F}" type="pres">
      <dgm:prSet presAssocID="{469BFF2C-D45F-4476-A092-DBE6B6F9FC0F}" presName="vNodes" presStyleCnt="0"/>
      <dgm:spPr/>
    </dgm:pt>
    <dgm:pt modelId="{4354EECF-0D53-4AAD-9C77-F2FF87358563}" type="pres">
      <dgm:prSet presAssocID="{86B8628B-C160-47E0-8036-F00CAA93996A}" presName="node" presStyleLbl="node1" presStyleIdx="0" presStyleCnt="3" custLinFactNeighborX="-72161" custLinFactNeighborY="62683">
        <dgm:presLayoutVars>
          <dgm:bulletEnabled val="1"/>
        </dgm:presLayoutVars>
      </dgm:prSet>
      <dgm:spPr/>
      <dgm:t>
        <a:bodyPr/>
        <a:lstStyle/>
        <a:p>
          <a:endParaRPr lang="en-US"/>
        </a:p>
      </dgm:t>
    </dgm:pt>
    <dgm:pt modelId="{D7D11415-11D5-404E-9AC7-9D625D10F7AB}" type="pres">
      <dgm:prSet presAssocID="{BC64FF93-5B30-4833-96AF-F6CFE5A6B747}" presName="spacerT" presStyleCnt="0"/>
      <dgm:spPr/>
    </dgm:pt>
    <dgm:pt modelId="{E831C6AA-4C30-4D8B-BBA9-EC1C7D30A2F6}" type="pres">
      <dgm:prSet presAssocID="{BC64FF93-5B30-4833-96AF-F6CFE5A6B747}" presName="sibTrans" presStyleLbl="sibTrans2D1" presStyleIdx="0" presStyleCnt="2" custLinFactNeighborX="-88925" custLinFactNeighborY="19044"/>
      <dgm:spPr/>
      <dgm:t>
        <a:bodyPr/>
        <a:lstStyle/>
        <a:p>
          <a:endParaRPr lang="en-US"/>
        </a:p>
      </dgm:t>
    </dgm:pt>
    <dgm:pt modelId="{85089634-E404-4C0B-B3A6-6545D80641B1}" type="pres">
      <dgm:prSet presAssocID="{BC64FF93-5B30-4833-96AF-F6CFE5A6B747}" presName="spacerB" presStyleCnt="0"/>
      <dgm:spPr/>
    </dgm:pt>
    <dgm:pt modelId="{E8A4485E-0E59-4874-807C-0987DD7532FA}" type="pres">
      <dgm:prSet presAssocID="{1B66D40D-337D-4D7C-86B8-0B6C4C753F1F}" presName="node" presStyleLbl="node1" presStyleIdx="1" presStyleCnt="3" custLinFactNeighborX="-72161" custLinFactNeighborY="-55980">
        <dgm:presLayoutVars>
          <dgm:bulletEnabled val="1"/>
        </dgm:presLayoutVars>
      </dgm:prSet>
      <dgm:spPr/>
      <dgm:t>
        <a:bodyPr/>
        <a:lstStyle/>
        <a:p>
          <a:endParaRPr lang="en-US"/>
        </a:p>
      </dgm:t>
    </dgm:pt>
    <dgm:pt modelId="{37DA538E-2834-4E5A-B44F-21E2DC220E69}" type="pres">
      <dgm:prSet presAssocID="{469BFF2C-D45F-4476-A092-DBE6B6F9FC0F}" presName="sibTransLast" presStyleLbl="sibTrans2D1" presStyleIdx="1" presStyleCnt="2" custScaleX="161448" custScaleY="196139" custLinFactY="42237" custLinFactNeighborX="1039" custLinFactNeighborY="100000"/>
      <dgm:spPr/>
      <dgm:t>
        <a:bodyPr/>
        <a:lstStyle/>
        <a:p>
          <a:endParaRPr lang="en-US"/>
        </a:p>
      </dgm:t>
    </dgm:pt>
    <dgm:pt modelId="{C6AA9084-AC2A-4A0F-A495-CA08FBA7E5F9}" type="pres">
      <dgm:prSet presAssocID="{469BFF2C-D45F-4476-A092-DBE6B6F9FC0F}" presName="connectorText" presStyleLbl="sibTrans2D1" presStyleIdx="1" presStyleCnt="2"/>
      <dgm:spPr/>
      <dgm:t>
        <a:bodyPr/>
        <a:lstStyle/>
        <a:p>
          <a:endParaRPr lang="en-US"/>
        </a:p>
      </dgm:t>
    </dgm:pt>
    <dgm:pt modelId="{3F97A7AE-6C68-4D0E-8FFB-8D1C5C456A39}" type="pres">
      <dgm:prSet presAssocID="{469BFF2C-D45F-4476-A092-DBE6B6F9FC0F}" presName="lastNode" presStyleLbl="node1" presStyleIdx="2" presStyleCnt="3" custLinFactX="8236" custLinFactNeighborX="100000" custLinFactNeighborY="1989">
        <dgm:presLayoutVars>
          <dgm:bulletEnabled val="1"/>
        </dgm:presLayoutVars>
      </dgm:prSet>
      <dgm:spPr/>
      <dgm:t>
        <a:bodyPr/>
        <a:lstStyle/>
        <a:p>
          <a:endParaRPr lang="en-US"/>
        </a:p>
      </dgm:t>
    </dgm:pt>
  </dgm:ptLst>
  <dgm:cxnLst>
    <dgm:cxn modelId="{179DD4EF-52C3-447B-8FB6-01D3BF5524E7}" type="presOf" srcId="{5DBA01B5-7446-496E-A062-EC8AD87D222E}" destId="{C6AA9084-AC2A-4A0F-A495-CA08FBA7E5F9}" srcOrd="1" destOrd="0" presId="urn:microsoft.com/office/officeart/2005/8/layout/equation2"/>
    <dgm:cxn modelId="{A5308924-0492-406B-A452-1A0B566EA1CF}" type="presOf" srcId="{469BFF2C-D45F-4476-A092-DBE6B6F9FC0F}" destId="{8842D0CF-AA88-47C5-806A-4D2C19DB96D5}" srcOrd="0" destOrd="0" presId="urn:microsoft.com/office/officeart/2005/8/layout/equation2"/>
    <dgm:cxn modelId="{4C499268-CDEA-4B67-BAA6-CA5745140239}" type="presOf" srcId="{86B8628B-C160-47E0-8036-F00CAA93996A}" destId="{4354EECF-0D53-4AAD-9C77-F2FF87358563}" srcOrd="0" destOrd="0" presId="urn:microsoft.com/office/officeart/2005/8/layout/equation2"/>
    <dgm:cxn modelId="{BEF1E700-4EA4-418A-A115-0C5C81F29F0E}" type="presOf" srcId="{BC64FF93-5B30-4833-96AF-F6CFE5A6B747}" destId="{E831C6AA-4C30-4D8B-BBA9-EC1C7D30A2F6}" srcOrd="0" destOrd="0" presId="urn:microsoft.com/office/officeart/2005/8/layout/equation2"/>
    <dgm:cxn modelId="{DD18AE6D-BF5D-4322-A0DF-6DBDB4C6490D}" type="presOf" srcId="{1B66D40D-337D-4D7C-86B8-0B6C4C753F1F}" destId="{E8A4485E-0E59-4874-807C-0987DD7532FA}" srcOrd="0" destOrd="0" presId="urn:microsoft.com/office/officeart/2005/8/layout/equation2"/>
    <dgm:cxn modelId="{F31174F3-3FEC-4132-9614-2DF1B162FB8E}" srcId="{469BFF2C-D45F-4476-A092-DBE6B6F9FC0F}" destId="{821EE43B-4B4B-473B-9720-5B130D510A03}" srcOrd="2" destOrd="0" parTransId="{AF9F1388-F6B0-4A87-9565-20F41CFD9178}" sibTransId="{6EF69BDA-CADD-4B60-8217-2453DAFBFD4E}"/>
    <dgm:cxn modelId="{5382E16A-1387-4EB4-ABCF-910B3E016D43}" srcId="{469BFF2C-D45F-4476-A092-DBE6B6F9FC0F}" destId="{86B8628B-C160-47E0-8036-F00CAA93996A}" srcOrd="0" destOrd="0" parTransId="{7B6DDB54-0D47-438A-BFCC-5F68C41612D6}" sibTransId="{BC64FF93-5B30-4833-96AF-F6CFE5A6B747}"/>
    <dgm:cxn modelId="{005D5E12-53FD-4390-8B19-24717E039CC8}" type="presOf" srcId="{5DBA01B5-7446-496E-A062-EC8AD87D222E}" destId="{37DA538E-2834-4E5A-B44F-21E2DC220E69}" srcOrd="0" destOrd="0" presId="urn:microsoft.com/office/officeart/2005/8/layout/equation2"/>
    <dgm:cxn modelId="{EB6F043B-4FC2-4F9B-9769-DA7307D97C16}" srcId="{469BFF2C-D45F-4476-A092-DBE6B6F9FC0F}" destId="{1B66D40D-337D-4D7C-86B8-0B6C4C753F1F}" srcOrd="1" destOrd="0" parTransId="{731D7517-7EC2-4B32-8746-7A41D396AFBD}" sibTransId="{5DBA01B5-7446-496E-A062-EC8AD87D222E}"/>
    <dgm:cxn modelId="{E0E8CBC1-1D1F-4D31-841C-EEB6696522CC}" type="presOf" srcId="{821EE43B-4B4B-473B-9720-5B130D510A03}" destId="{3F97A7AE-6C68-4D0E-8FFB-8D1C5C456A39}" srcOrd="0" destOrd="0" presId="urn:microsoft.com/office/officeart/2005/8/layout/equation2"/>
    <dgm:cxn modelId="{FF77FA15-6E10-4E75-B294-F44EEA9536C4}" type="presParOf" srcId="{8842D0CF-AA88-47C5-806A-4D2C19DB96D5}" destId="{C21D5387-63EB-4182-8DEA-704D46659D4F}" srcOrd="0" destOrd="0" presId="urn:microsoft.com/office/officeart/2005/8/layout/equation2"/>
    <dgm:cxn modelId="{E3E4625F-2C7C-40DC-803A-E1B304435E24}" type="presParOf" srcId="{C21D5387-63EB-4182-8DEA-704D46659D4F}" destId="{4354EECF-0D53-4AAD-9C77-F2FF87358563}" srcOrd="0" destOrd="0" presId="urn:microsoft.com/office/officeart/2005/8/layout/equation2"/>
    <dgm:cxn modelId="{0AA6BA74-4D0B-4FF7-8BF0-57318EBF5B3C}" type="presParOf" srcId="{C21D5387-63EB-4182-8DEA-704D46659D4F}" destId="{D7D11415-11D5-404E-9AC7-9D625D10F7AB}" srcOrd="1" destOrd="0" presId="urn:microsoft.com/office/officeart/2005/8/layout/equation2"/>
    <dgm:cxn modelId="{D3CF8CFB-7060-48F4-AFF1-E2462F5F6B52}" type="presParOf" srcId="{C21D5387-63EB-4182-8DEA-704D46659D4F}" destId="{E831C6AA-4C30-4D8B-BBA9-EC1C7D30A2F6}" srcOrd="2" destOrd="0" presId="urn:microsoft.com/office/officeart/2005/8/layout/equation2"/>
    <dgm:cxn modelId="{81DF5BF4-37F3-4C1B-ACBB-CA31DF8DAF1C}" type="presParOf" srcId="{C21D5387-63EB-4182-8DEA-704D46659D4F}" destId="{85089634-E404-4C0B-B3A6-6545D80641B1}" srcOrd="3" destOrd="0" presId="urn:microsoft.com/office/officeart/2005/8/layout/equation2"/>
    <dgm:cxn modelId="{9A0ADA15-8B41-4959-8847-25ACF478BAA0}" type="presParOf" srcId="{C21D5387-63EB-4182-8DEA-704D46659D4F}" destId="{E8A4485E-0E59-4874-807C-0987DD7532FA}" srcOrd="4" destOrd="0" presId="urn:microsoft.com/office/officeart/2005/8/layout/equation2"/>
    <dgm:cxn modelId="{50EBA951-D7B3-4E83-AA37-00BB9BA3E5E0}" type="presParOf" srcId="{8842D0CF-AA88-47C5-806A-4D2C19DB96D5}" destId="{37DA538E-2834-4E5A-B44F-21E2DC220E69}" srcOrd="1" destOrd="0" presId="urn:microsoft.com/office/officeart/2005/8/layout/equation2"/>
    <dgm:cxn modelId="{BCDBCDAF-49A5-44F5-9CB1-88B7879E9D2C}" type="presParOf" srcId="{37DA538E-2834-4E5A-B44F-21E2DC220E69}" destId="{C6AA9084-AC2A-4A0F-A495-CA08FBA7E5F9}" srcOrd="0" destOrd="0" presId="urn:microsoft.com/office/officeart/2005/8/layout/equation2"/>
    <dgm:cxn modelId="{0B27EF41-00BB-4D0F-BA72-6C1AB1D5018D}" type="presParOf" srcId="{8842D0CF-AA88-47C5-806A-4D2C19DB96D5}" destId="{3F97A7AE-6C68-4D0E-8FFB-8D1C5C456A3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Header Placeholder 1"/>
          <p:cNvSpPr>
            <a:spLocks noGrp="1" noChangeArrowheads="1"/>
          </p:cNvSpPr>
          <p:nvPr>
            <p:ph type="hdr" sz="quarter" idx="4294967295"/>
          </p:nvPr>
        </p:nvSpPr>
        <p:spPr bwMode="auto">
          <a:xfrm>
            <a:off x="0" y="0"/>
            <a:ext cx="29892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Font typeface="Arial" panose="020B0604020202020204" pitchFamily="34" charset="0"/>
              <a:buNone/>
              <a:defRPr sz="1200"/>
            </a:lvl1pPr>
          </a:lstStyle>
          <a:p>
            <a:pPr>
              <a:defRPr/>
            </a:pPr>
            <a:endParaRPr lang="en-US" altLang="en-US"/>
          </a:p>
        </p:txBody>
      </p:sp>
      <p:sp>
        <p:nvSpPr>
          <p:cNvPr id="2051" name="Date Placeholder 2"/>
          <p:cNvSpPr>
            <a:spLocks noGrp="1" noChangeArrowheads="1"/>
          </p:cNvSpPr>
          <p:nvPr>
            <p:ph type="dt" idx="1"/>
          </p:nvPr>
        </p:nvSpPr>
        <p:spPr bwMode="auto">
          <a:xfrm>
            <a:off x="3908425" y="0"/>
            <a:ext cx="29892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buFont typeface="Arial" panose="020B0604020202020204" pitchFamily="34" charset="0"/>
              <a:buNone/>
              <a:defRPr sz="2400"/>
            </a:lvl1pPr>
          </a:lstStyle>
          <a:p>
            <a:pPr>
              <a:defRPr/>
            </a:pPr>
            <a:fld id="{742C7FD6-1983-43A8-8F08-7AF2255FE185}" type="datetime1">
              <a:rPr lang="en-US" altLang="en-US"/>
              <a:pPr>
                <a:defRPr/>
              </a:pPr>
              <a:t>6/8/2015</a:t>
            </a:fld>
            <a:endParaRPr lang="en-US" altLang="en-US" sz="1200"/>
          </a:p>
        </p:txBody>
      </p:sp>
      <p:sp>
        <p:nvSpPr>
          <p:cNvPr id="2052" name="Slide Image Placeholder 3"/>
          <p:cNvSpPr>
            <a:spLocks noGrp="1" noRot="1" noChangeAspect="1" noChangeArrowheads="1"/>
          </p:cNvSpPr>
          <p:nvPr>
            <p:ph type="sldImg" idx="2"/>
          </p:nvPr>
        </p:nvSpPr>
        <p:spPr bwMode="auto">
          <a:xfrm>
            <a:off x="1149350" y="695325"/>
            <a:ext cx="4600575"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Notes Placeholder 4"/>
          <p:cNvSpPr>
            <a:spLocks noGrp="1" noRot="1" noChangeAspect="1" noChangeArrowheads="1"/>
          </p:cNvSpPr>
          <p:nvPr/>
        </p:nvSpPr>
        <p:spPr bwMode="auto">
          <a:xfrm>
            <a:off x="688975" y="4413250"/>
            <a:ext cx="55213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SimSun" panose="02010600030101010101" pitchFamily="2" charset="-122"/>
              </a:defRPr>
            </a:lvl9pPr>
          </a:lstStyle>
          <a:p>
            <a:pPr>
              <a:spcBef>
                <a:spcPct val="30000"/>
              </a:spcBef>
              <a:buFont typeface="Arial" panose="020B0604020202020204" pitchFamily="34" charset="0"/>
              <a:buNone/>
              <a:defRPr/>
            </a:pPr>
            <a:r>
              <a:rPr lang="en-US" altLang="en-US" sz="1200" smtClean="0">
                <a:latin typeface="Arial" panose="020B0604020202020204" pitchFamily="34" charset="0"/>
              </a:rPr>
              <a:t>Click to edit Master text styles</a:t>
            </a:r>
          </a:p>
          <a:p>
            <a:pPr>
              <a:spcBef>
                <a:spcPct val="30000"/>
              </a:spcBef>
              <a:buFont typeface="Arial" panose="020B0604020202020204" pitchFamily="34" charset="0"/>
              <a:buNone/>
              <a:defRPr/>
            </a:pPr>
            <a:r>
              <a:rPr lang="en-US" altLang="en-US" sz="1200" smtClean="0">
                <a:latin typeface="Arial" panose="020B0604020202020204" pitchFamily="34" charset="0"/>
              </a:rPr>
              <a:t>Second level</a:t>
            </a:r>
          </a:p>
          <a:p>
            <a:pPr>
              <a:spcBef>
                <a:spcPct val="30000"/>
              </a:spcBef>
              <a:buFont typeface="Arial" panose="020B0604020202020204" pitchFamily="34" charset="0"/>
              <a:buNone/>
              <a:defRPr/>
            </a:pPr>
            <a:r>
              <a:rPr lang="en-US" altLang="en-US" sz="1200" smtClean="0">
                <a:latin typeface="Arial" panose="020B0604020202020204" pitchFamily="34" charset="0"/>
              </a:rPr>
              <a:t>Third level</a:t>
            </a:r>
          </a:p>
          <a:p>
            <a:pPr>
              <a:spcBef>
                <a:spcPct val="30000"/>
              </a:spcBef>
              <a:buFont typeface="Arial" panose="020B0604020202020204" pitchFamily="34" charset="0"/>
              <a:buNone/>
              <a:defRPr/>
            </a:pPr>
            <a:r>
              <a:rPr lang="en-US" altLang="en-US" sz="1200" smtClean="0">
                <a:latin typeface="Arial" panose="020B0604020202020204" pitchFamily="34" charset="0"/>
              </a:rPr>
              <a:t>Fourth level</a:t>
            </a:r>
          </a:p>
          <a:p>
            <a:pPr>
              <a:spcBef>
                <a:spcPct val="30000"/>
              </a:spcBef>
              <a:buFont typeface="Arial" panose="020B0604020202020204" pitchFamily="34" charset="0"/>
              <a:buNone/>
              <a:defRPr/>
            </a:pPr>
            <a:r>
              <a:rPr lang="en-US" altLang="en-US" sz="1200" smtClean="0">
                <a:latin typeface="Arial" panose="020B0604020202020204" pitchFamily="34" charset="0"/>
              </a:rPr>
              <a:t>Fifth level</a:t>
            </a:r>
          </a:p>
        </p:txBody>
      </p:sp>
      <p:sp>
        <p:nvSpPr>
          <p:cNvPr id="2054" name="Footer Placeholder 5"/>
          <p:cNvSpPr>
            <a:spLocks noGrp="1" noChangeArrowheads="1"/>
          </p:cNvSpPr>
          <p:nvPr>
            <p:ph type="ftr" sz="quarter" idx="4"/>
          </p:nvPr>
        </p:nvSpPr>
        <p:spPr bwMode="auto">
          <a:xfrm>
            <a:off x="0" y="8824913"/>
            <a:ext cx="29892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buFont typeface="Arial" panose="020B0604020202020204" pitchFamily="34" charset="0"/>
              <a:buNone/>
              <a:defRPr sz="1200"/>
            </a:lvl1pPr>
          </a:lstStyle>
          <a:p>
            <a:pPr>
              <a:defRPr/>
            </a:pPr>
            <a:endParaRPr lang="en-US" altLang="en-US"/>
          </a:p>
        </p:txBody>
      </p:sp>
      <p:sp>
        <p:nvSpPr>
          <p:cNvPr id="2055" name="Slide Number Placeholder 6"/>
          <p:cNvSpPr>
            <a:spLocks noGrp="1" noChangeArrowheads="1"/>
          </p:cNvSpPr>
          <p:nvPr>
            <p:ph type="sldNum" sz="quarter" idx="5"/>
          </p:nvPr>
        </p:nvSpPr>
        <p:spPr bwMode="auto">
          <a:xfrm>
            <a:off x="3908425" y="8824913"/>
            <a:ext cx="29892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buFont typeface="Arial" panose="020B0604020202020204" pitchFamily="34" charset="0"/>
              <a:buNone/>
              <a:defRPr sz="2400"/>
            </a:lvl1pPr>
          </a:lstStyle>
          <a:p>
            <a:pPr>
              <a:defRPr/>
            </a:pPr>
            <a:fld id="{FDCEC9B6-CCAC-4755-997B-188A621C9050}" type="slidenum">
              <a:rPr lang="en-US" altLang="en-US"/>
              <a:pPr>
                <a:defRPr/>
              </a:pPr>
              <a:t>‹#›</a:t>
            </a:fld>
            <a:endParaRPr lang="en-US" altLang="en-US" sz="1200"/>
          </a:p>
        </p:txBody>
      </p:sp>
    </p:spTree>
    <p:extLst>
      <p:ext uri="{BB962C8B-B14F-4D97-AF65-F5344CB8AC3E}">
        <p14:creationId xmlns:p14="http://schemas.microsoft.com/office/powerpoint/2010/main" val="2492485237"/>
      </p:ext>
    </p:extLst>
  </p:cSld>
  <p:clrMap bg1="dk2" tx1="lt1" bg2="dk1" tx2="lt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1165225" y="695325"/>
            <a:ext cx="4645025" cy="3484563"/>
          </a:xfrm>
        </p:spPr>
      </p:sp>
      <p:sp>
        <p:nvSpPr>
          <p:cNvPr id="4099" name="Notes Placeholder 2"/>
          <p:cNvSpPr>
            <a:spLocks noGrp="1" noChangeArrowheads="1"/>
          </p:cNvSpPr>
          <p:nvPr>
            <p:ph type="body" idx="1"/>
          </p:nvPr>
        </p:nvSpPr>
        <p:spPr bwMode="auto">
          <a:xfrm>
            <a:off x="727075" y="5330825"/>
            <a:ext cx="5519738" cy="327660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defRPr/>
            </a:pPr>
            <a:endParaRPr lang="en-US" altLang="en-US" sz="1000" dirty="0" smtClean="0">
              <a:solidFill>
                <a:schemeClr val="bg1"/>
              </a:solidFill>
              <a:latin typeface="+mn-lt"/>
            </a:endParaRPr>
          </a:p>
          <a:p>
            <a:pPr>
              <a:lnSpc>
                <a:spcPct val="80000"/>
              </a:lnSpc>
              <a:defRPr/>
            </a:pPr>
            <a:r>
              <a:rPr lang="en-US" altLang="en-US" sz="1000" dirty="0" smtClean="0">
                <a:solidFill>
                  <a:schemeClr val="bg1"/>
                </a:solidFill>
                <a:latin typeface="+mn-lt"/>
              </a:rPr>
              <a:t>Welcome parents, teachers and administrators.</a:t>
            </a:r>
          </a:p>
          <a:p>
            <a:pPr>
              <a:lnSpc>
                <a:spcPct val="80000"/>
              </a:lnSpc>
              <a:defRPr/>
            </a:pPr>
            <a:endParaRPr lang="en-US" altLang="en-US" sz="1000" dirty="0" smtClean="0">
              <a:solidFill>
                <a:schemeClr val="bg1"/>
              </a:solidFill>
              <a:latin typeface="+mn-lt"/>
            </a:endParaRPr>
          </a:p>
          <a:p>
            <a:pPr>
              <a:lnSpc>
                <a:spcPct val="80000"/>
              </a:lnSpc>
              <a:defRPr/>
            </a:pPr>
            <a:r>
              <a:rPr lang="en-US" altLang="en-US" sz="1000" dirty="0" smtClean="0">
                <a:solidFill>
                  <a:schemeClr val="bg1"/>
                </a:solidFill>
                <a:latin typeface="+mn-lt"/>
              </a:rPr>
              <a:t>We are at a crossroads - we have come together as parents and teachers in a series of meetings to understand and develop partnerships.  These meetings have helped us understand each other, learn from each other, and work together to support students.</a:t>
            </a:r>
          </a:p>
          <a:p>
            <a:pPr>
              <a:lnSpc>
                <a:spcPct val="80000"/>
              </a:lnSpc>
              <a:defRPr/>
            </a:pPr>
            <a:endParaRPr lang="en-US" altLang="en-US" sz="1000" dirty="0" smtClean="0">
              <a:solidFill>
                <a:schemeClr val="bg1"/>
              </a:solidFill>
              <a:latin typeface="+mn-lt"/>
            </a:endParaRPr>
          </a:p>
          <a:p>
            <a:pPr>
              <a:lnSpc>
                <a:spcPct val="80000"/>
              </a:lnSpc>
              <a:defRPr/>
            </a:pPr>
            <a:r>
              <a:rPr lang="en-US" altLang="en-US" sz="1000" dirty="0" smtClean="0">
                <a:solidFill>
                  <a:schemeClr val="bg1"/>
                </a:solidFill>
                <a:latin typeface="+mn-lt"/>
              </a:rPr>
              <a:t>In this session, we are going to reflect, review, and recommend!  What have we learned?  What partnership practices do we do well as a district / building?</a:t>
            </a:r>
          </a:p>
          <a:p>
            <a:pPr>
              <a:lnSpc>
                <a:spcPct val="80000"/>
              </a:lnSpc>
              <a:defRPr/>
            </a:pPr>
            <a:r>
              <a:rPr lang="en-US" altLang="en-US" sz="1000" dirty="0" smtClean="0">
                <a:solidFill>
                  <a:schemeClr val="bg1"/>
                </a:solidFill>
                <a:latin typeface="+mn-lt"/>
              </a:rPr>
              <a:t> Where have we improved?  What do we still need to do to enhance parent-teacher partnerships?  Generally, WHAT'S NEXT?!</a:t>
            </a:r>
          </a:p>
          <a:p>
            <a:pPr>
              <a:lnSpc>
                <a:spcPct val="80000"/>
              </a:lnSpc>
              <a:defRPr/>
            </a:pPr>
            <a:endParaRPr lang="en-US" altLang="en-US" sz="1000" dirty="0" smtClean="0">
              <a:solidFill>
                <a:schemeClr val="bg1"/>
              </a:solidFill>
              <a:latin typeface="+mn-lt"/>
            </a:endParaRPr>
          </a:p>
          <a:p>
            <a:pPr>
              <a:lnSpc>
                <a:spcPct val="80000"/>
              </a:lnSpc>
              <a:defRPr/>
            </a:pPr>
            <a:r>
              <a:rPr lang="en-US" altLang="en-US" sz="1000" dirty="0" smtClean="0">
                <a:solidFill>
                  <a:schemeClr val="bg1"/>
                </a:solidFill>
                <a:latin typeface="+mn-lt"/>
              </a:rPr>
              <a:t> </a:t>
            </a:r>
          </a:p>
        </p:txBody>
      </p:sp>
      <p:sp>
        <p:nvSpPr>
          <p:cNvPr id="4100" name="Date Placeholder 3"/>
          <p:cNvSpPr txBox="1">
            <a:spLocks noGrp="1" noChangeArrowheads="1"/>
          </p:cNvSpPr>
          <p:nvPr/>
        </p:nvSpPr>
        <p:spPr bwMode="auto">
          <a:xfrm>
            <a:off x="3908425" y="0"/>
            <a:ext cx="29892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lgn="r">
              <a:buFont typeface="Arial" panose="020B0604020202020204" pitchFamily="34" charset="0"/>
              <a:buNone/>
            </a:pPr>
            <a:fld id="{316899B7-1812-4C55-A3A2-F9C34CCCEDDF}" type="datetime1">
              <a:rPr lang="en-US" altLang="en-US" sz="2400"/>
              <a:pPr algn="r">
                <a:buFont typeface="Arial" panose="020B0604020202020204" pitchFamily="34" charset="0"/>
                <a:buNone/>
              </a:pPr>
              <a:t>6/8/2015</a:t>
            </a:fld>
            <a:endParaRPr lang="en-US" altLang="en-US" sz="1200"/>
          </a:p>
        </p:txBody>
      </p:sp>
      <p:sp>
        <p:nvSpPr>
          <p:cNvPr id="4101" name="Slide Number Placeholder 4"/>
          <p:cNvSpPr txBox="1">
            <a:spLocks noGrp="1" noChangeArrowheads="1"/>
          </p:cNvSpPr>
          <p:nvPr/>
        </p:nvSpPr>
        <p:spPr bwMode="auto">
          <a:xfrm>
            <a:off x="3908425" y="8824913"/>
            <a:ext cx="29892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lgn="r">
              <a:buFont typeface="Arial" panose="020B0604020202020204" pitchFamily="34" charset="0"/>
              <a:buNone/>
            </a:pPr>
            <a:fld id="{A8F4CB19-78F3-4905-BF06-71B42B813EA0}" type="slidenum">
              <a:rPr lang="en-US" altLang="en-US" sz="2400"/>
              <a:pPr algn="r">
                <a:buFont typeface="Arial" panose="020B0604020202020204" pitchFamily="34" charset="0"/>
                <a:buNone/>
              </a:pPr>
              <a:t>1</a:t>
            </a:fld>
            <a:endParaRPr lang="en-US" altLang="en-US" sz="1200"/>
          </a:p>
        </p:txBody>
      </p:sp>
    </p:spTree>
    <p:extLst>
      <p:ext uri="{BB962C8B-B14F-4D97-AF65-F5344CB8AC3E}">
        <p14:creationId xmlns:p14="http://schemas.microsoft.com/office/powerpoint/2010/main" val="4026497218"/>
      </p:ext>
    </p:extLst>
  </p:cSld>
  <p:clrMapOvr>
    <a:overrideClrMapping bg1="dk2" tx1="lt1" bg2="dk1" tx2="lt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27125" y="695325"/>
            <a:ext cx="4645025" cy="3484563"/>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22531" name="Rectangle 3"/>
          <p:cNvSpPr>
            <a:spLocks noGrp="1" noRot="1" noChangeAspect="1" noChangeArrowheads="1"/>
          </p:cNvSpPr>
          <p:nvPr>
            <p:ph type="body" idx="1"/>
          </p:nvPr>
        </p:nvSpPr>
        <p:spPr bwMode="auto">
          <a:xfrm>
            <a:off x="479425" y="5330825"/>
            <a:ext cx="5942013" cy="35052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en-US" altLang="en-US" dirty="0" smtClean="0">
                <a:solidFill>
                  <a:schemeClr val="bg1"/>
                </a:solidFill>
              </a:rPr>
              <a:t>Final thoughts.....(Read poem)</a:t>
            </a:r>
          </a:p>
          <a:p>
            <a:endParaRPr lang="en-US" altLang="en-US" dirty="0" smtClean="0">
              <a:solidFill>
                <a:schemeClr val="bg1"/>
              </a:solidFill>
            </a:endParaRPr>
          </a:p>
          <a:p>
            <a:r>
              <a:rPr lang="en-US" altLang="en-US" dirty="0" smtClean="0">
                <a:solidFill>
                  <a:schemeClr val="bg1"/>
                </a:solidFill>
              </a:rPr>
              <a:t>* Hand this out as a bookmark (see handout)</a:t>
            </a:r>
          </a:p>
          <a:p>
            <a:endParaRPr lang="en-US" altLang="en-US" dirty="0" smtClean="0">
              <a:solidFill>
                <a:schemeClr val="bg1"/>
              </a:solidFill>
            </a:endParaRPr>
          </a:p>
          <a:p>
            <a:endParaRPr lang="en-US" altLang="en-US" dirty="0" smtClean="0">
              <a:solidFill>
                <a:schemeClr val="bg1"/>
              </a:solidFill>
            </a:endParaRPr>
          </a:p>
          <a:p>
            <a:endParaRPr lang="en-US" altLang="en-US" dirty="0" smtClean="0">
              <a:solidFill>
                <a:schemeClr val="bg1"/>
              </a:solidFill>
            </a:endParaRPr>
          </a:p>
        </p:txBody>
      </p:sp>
    </p:spTree>
    <p:extLst>
      <p:ext uri="{BB962C8B-B14F-4D97-AF65-F5344CB8AC3E}">
        <p14:creationId xmlns:p14="http://schemas.microsoft.com/office/powerpoint/2010/main" val="2539606053"/>
      </p:ext>
    </p:extLst>
  </p:cSld>
  <p:clrMapOvr>
    <a:overrideClrMapping bg1="dk2" tx1="lt1" bg2="dk1" tx2="lt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52538" y="788988"/>
            <a:ext cx="4611687" cy="3459162"/>
          </a:xfrm>
          <a:prstGeom prst="rect">
            <a:avLst/>
          </a:prstGeom>
        </p:spPr>
      </p:sp>
      <p:sp>
        <p:nvSpPr>
          <p:cNvPr id="22531" name="Notes Placeholder 2"/>
          <p:cNvSpPr>
            <a:spLocks noGrp="1"/>
          </p:cNvSpPr>
          <p:nvPr>
            <p:ph type="body" idx="1"/>
          </p:nvPr>
        </p:nvSpPr>
        <p:spPr>
          <a:xfrm>
            <a:off x="685800" y="4400550"/>
            <a:ext cx="5486400" cy="3600450"/>
          </a:xfrm>
          <a:prstGeom prst="rect">
            <a:avLst/>
          </a:prstGeom>
          <a:noFill/>
        </p:spPr>
        <p:txBody>
          <a:bodyPr/>
          <a:lstStyle/>
          <a:p>
            <a:endParaRPr lang="en-US" altLang="en-US" dirty="0" smtClean="0"/>
          </a:p>
        </p:txBody>
      </p:sp>
      <p:sp>
        <p:nvSpPr>
          <p:cNvPr id="22532" name="Slide Number Placeholder 3"/>
          <p:cNvSpPr txBox="1">
            <a:spLocks noGrp="1" noChangeArrowheads="1"/>
          </p:cNvSpPr>
          <p:nvPr/>
        </p:nvSpPr>
        <p:spPr bwMode="auto">
          <a:xfrm>
            <a:off x="4141788" y="9117013"/>
            <a:ext cx="3173412" cy="48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algn="r" eaLnBrk="1" hangingPunct="1">
              <a:buFont typeface="Arial" panose="020B0604020202020204" pitchFamily="34" charset="0"/>
              <a:buNone/>
            </a:pPr>
            <a:fld id="{6E754FCD-F3C9-431F-A4B8-C36AC028883B}" type="slidenum">
              <a:rPr lang="en-US" altLang="en-US" sz="1200">
                <a:solidFill>
                  <a:srgbClr val="000000"/>
                </a:solidFill>
              </a:rPr>
              <a:pPr algn="r" eaLnBrk="1" hangingPunct="1">
                <a:buFont typeface="Arial" panose="020B0604020202020204" pitchFamily="34" charset="0"/>
                <a:buNone/>
              </a:pPr>
              <a:t>11</a:t>
            </a:fld>
            <a:endParaRPr lang="en-US" altLang="en-US" sz="1200" dirty="0">
              <a:solidFill>
                <a:srgbClr val="000000"/>
              </a:solidFill>
            </a:endParaRPr>
          </a:p>
        </p:txBody>
      </p:sp>
    </p:spTree>
    <p:extLst>
      <p:ext uri="{BB962C8B-B14F-4D97-AF65-F5344CB8AC3E}">
        <p14:creationId xmlns:p14="http://schemas.microsoft.com/office/powerpoint/2010/main" val="4273868830"/>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7" name="Rectangle 3"/>
          <p:cNvSpPr>
            <a:spLocks noGrp="1" noRot="1" noChangeAspect="1" noChangeArrowheads="1"/>
          </p:cNvSpPr>
          <p:nvPr>
            <p:ph type="body" idx="1"/>
          </p:nvPr>
        </p:nvSpPr>
        <p:spPr bwMode="auto">
          <a:xfrm>
            <a:off x="479425" y="6092825"/>
            <a:ext cx="5789613" cy="2827338"/>
          </a:xfrm>
          <a:prstGeom prst="rect">
            <a:avLst/>
          </a:prstGeom>
          <a:ln w="1">
            <a:miter lim="800000"/>
            <a:headEnd/>
            <a:tailEnd/>
          </a:ln>
          <a:extLst>
            <a:ext uri="{909E8E84-426E-40DD-AFC4-6F175D3DCCD1}">
              <a14:hiddenFill xmlns:a14="http://schemas.microsoft.com/office/drawing/2010/main">
                <a:solidFill>
                  <a:schemeClr val="accent1"/>
                </a:solidFill>
              </a14:hiddenFill>
            </a:ext>
          </a:extLst>
        </p:spPr>
        <p:txBody>
          <a:bodyPr/>
          <a:lstStyle/>
          <a:p>
            <a:pPr eaLnBrk="1" hangingPunct="1">
              <a:lnSpc>
                <a:spcPct val="90000"/>
              </a:lnSpc>
              <a:defRPr/>
            </a:pPr>
            <a:r>
              <a:rPr lang="en-US" altLang="en-US" sz="1000" dirty="0" smtClean="0">
                <a:latin typeface="+mn-lt"/>
              </a:rPr>
              <a:t>(Turnbull, et al., 7th ed., p. 183)</a:t>
            </a:r>
          </a:p>
          <a:p>
            <a:pPr>
              <a:defRPr/>
            </a:pPr>
            <a:r>
              <a:rPr lang="en-US" altLang="en-US" sz="1000" dirty="0" smtClean="0">
                <a:latin typeface="+mn-lt"/>
                <a:ea typeface="Meiryo" panose="020B0604030504040204" pitchFamily="34" charset="-128"/>
                <a:cs typeface="Meiryo" panose="020B0604030504040204" pitchFamily="34" charset="-128"/>
              </a:rPr>
              <a:t> </a:t>
            </a:r>
          </a:p>
          <a:p>
            <a:pPr>
              <a:defRPr/>
            </a:pPr>
            <a:r>
              <a:rPr lang="en-US" altLang="en-US" sz="1000" dirty="0" smtClean="0">
                <a:latin typeface="+mn-lt"/>
                <a:ea typeface="Meiryo" panose="020B0604030504040204" pitchFamily="34" charset="-128"/>
                <a:cs typeface="Meiryo" panose="020B0604030504040204" pitchFamily="34" charset="-128"/>
              </a:rPr>
              <a:t>We spent most of our meetings learning about these partnership principles.  These are the </a:t>
            </a:r>
            <a:r>
              <a:rPr lang="en-US" altLang="en-US" sz="1000" u="sng" dirty="0" smtClean="0">
                <a:latin typeface="+mn-lt"/>
                <a:ea typeface="Meiryo" panose="020B0604030504040204" pitchFamily="34" charset="-128"/>
                <a:cs typeface="Meiryo" panose="020B0604030504040204" pitchFamily="34" charset="-128"/>
              </a:rPr>
              <a:t>foundation</a:t>
            </a:r>
            <a:r>
              <a:rPr lang="en-US" altLang="en-US" sz="1000" dirty="0" smtClean="0">
                <a:latin typeface="+mn-lt"/>
                <a:ea typeface="Meiryo" panose="020B0604030504040204" pitchFamily="34" charset="-128"/>
                <a:cs typeface="Meiryo" panose="020B0604030504040204" pitchFamily="34" charset="-128"/>
              </a:rPr>
              <a:t> on which partnerships build.  </a:t>
            </a:r>
          </a:p>
          <a:p>
            <a:pPr>
              <a:defRPr/>
            </a:pPr>
            <a:endParaRPr lang="en-US" altLang="en-US" sz="1000" dirty="0" smtClean="0">
              <a:latin typeface="+mn-lt"/>
              <a:ea typeface="Meiryo" panose="020B0604030504040204" pitchFamily="34" charset="-128"/>
              <a:cs typeface="Meiryo" panose="020B0604030504040204" pitchFamily="34" charset="-128"/>
            </a:endParaRPr>
          </a:p>
          <a:p>
            <a:pPr>
              <a:defRPr/>
            </a:pPr>
            <a:r>
              <a:rPr lang="en-US" altLang="en-US" sz="1000" dirty="0" smtClean="0">
                <a:latin typeface="+mn-lt"/>
                <a:ea typeface="Meiryo" panose="020B0604030504040204" pitchFamily="34" charset="-128"/>
                <a:cs typeface="Meiryo" panose="020B0604030504040204" pitchFamily="34" charset="-128"/>
              </a:rPr>
              <a:t>We learned that for trust to be built, the other 6 principles must be present.  </a:t>
            </a:r>
          </a:p>
          <a:p>
            <a:pPr>
              <a:defRPr/>
            </a:pPr>
            <a:endParaRPr lang="en-US" altLang="en-US" sz="1400" dirty="0" smtClean="0">
              <a:latin typeface="Meiryo" panose="020B0604030504040204" pitchFamily="34" charset="-128"/>
              <a:ea typeface="Meiryo" panose="020B0604030504040204" pitchFamily="34" charset="-128"/>
              <a:cs typeface="Meiryo" panose="020B0604030504040204" pitchFamily="34" charset="-128"/>
            </a:endParaRPr>
          </a:p>
        </p:txBody>
      </p:sp>
      <p:sp>
        <p:nvSpPr>
          <p:cNvPr id="2" name="Rectangle 2"/>
          <p:cNvSpPr>
            <a:spLocks noGrp="1" noRot="1" noChangeAspect="1" noChangeArrowheads="1" noTextEdit="1"/>
          </p:cNvSpPr>
          <p:nvPr>
            <p:ph type="sldImg"/>
          </p:nvPr>
        </p:nvSpPr>
        <p:spPr>
          <a:xfrm>
            <a:off x="1125538" y="695325"/>
            <a:ext cx="4643437" cy="3482975"/>
          </a:xfrm>
          <a:extLst>
            <a:ext uri="{909E8E84-426E-40DD-AFC4-6F175D3DCCD1}">
              <a14:hiddenFill xmlns:a14="http://schemas.microsoft.com/office/drawing/2010/main">
                <a:solidFill>
                  <a:schemeClr val="accent1"/>
                </a:solidFill>
              </a14:hiddenFill>
            </a:ext>
          </a:extLst>
        </p:spPr>
      </p:sp>
    </p:spTree>
    <p:extLst>
      <p:ext uri="{BB962C8B-B14F-4D97-AF65-F5344CB8AC3E}">
        <p14:creationId xmlns:p14="http://schemas.microsoft.com/office/powerpoint/2010/main" val="3329718168"/>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127125" y="695325"/>
            <a:ext cx="4645025" cy="3484563"/>
          </a:xfrm>
          <a:extLst>
            <a:ext uri="{909E8E84-426E-40DD-AFC4-6F175D3DCCD1}">
              <a14:hiddenFill xmlns:a14="http://schemas.microsoft.com/office/drawing/2010/main">
                <a:solidFill>
                  <a:schemeClr val="accent1"/>
                </a:solidFill>
              </a14:hiddenFill>
            </a:ext>
          </a:extLst>
        </p:spPr>
      </p:sp>
      <p:sp>
        <p:nvSpPr>
          <p:cNvPr id="8195" name="Rectangle 3"/>
          <p:cNvSpPr>
            <a:spLocks noGrp="1" noRot="1" noChangeAspect="1" noChangeArrowheads="1"/>
          </p:cNvSpPr>
          <p:nvPr>
            <p:ph type="body" idx="1"/>
          </p:nvPr>
        </p:nvSpPr>
        <p:spPr bwMode="auto">
          <a:xfrm>
            <a:off x="708025" y="6169025"/>
            <a:ext cx="5713413" cy="2895600"/>
          </a:xfrm>
          <a:prstGeom prst="rect">
            <a:avLst/>
          </a:prstGeom>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pPr>
              <a:defRPr/>
            </a:pPr>
            <a:endParaRPr lang="en-US" altLang="en-US" sz="1000" dirty="0" smtClean="0">
              <a:solidFill>
                <a:schemeClr val="bg1"/>
              </a:solidFill>
              <a:latin typeface="+mn-lt"/>
            </a:endParaRPr>
          </a:p>
          <a:p>
            <a:pPr>
              <a:defRPr/>
            </a:pPr>
            <a:r>
              <a:rPr lang="en-US" altLang="en-US" sz="1000" dirty="0" smtClean="0">
                <a:solidFill>
                  <a:schemeClr val="bg1"/>
                </a:solidFill>
                <a:latin typeface="+mn-lt"/>
                <a:ea typeface="Meiryo" panose="020B0604030504040204" pitchFamily="34" charset="-128"/>
                <a:cs typeface="Meiryo" panose="020B0604030504040204" pitchFamily="34" charset="-128"/>
              </a:rPr>
              <a:t>We also learned in our sessions that these are the </a:t>
            </a:r>
            <a:r>
              <a:rPr lang="en-US" altLang="en-US" sz="1000" u="sng" dirty="0" smtClean="0">
                <a:solidFill>
                  <a:schemeClr val="bg1"/>
                </a:solidFill>
                <a:latin typeface="+mn-lt"/>
                <a:ea typeface="Meiryo" panose="020B0604030504040204" pitchFamily="34" charset="-128"/>
                <a:cs typeface="Meiryo" panose="020B0604030504040204" pitchFamily="34" charset="-128"/>
              </a:rPr>
              <a:t>keys to involving families</a:t>
            </a:r>
            <a:r>
              <a:rPr lang="en-US" altLang="en-US" sz="1000" dirty="0" smtClean="0">
                <a:solidFill>
                  <a:schemeClr val="bg1"/>
                </a:solidFill>
                <a:latin typeface="+mn-lt"/>
                <a:ea typeface="Meiryo" panose="020B0604030504040204" pitchFamily="34" charset="-128"/>
                <a:cs typeface="Meiryo" panose="020B0604030504040204" pitchFamily="34" charset="-128"/>
              </a:rPr>
              <a:t> according to Epstein et al. (2009)</a:t>
            </a:r>
          </a:p>
          <a:p>
            <a:pPr>
              <a:defRPr/>
            </a:pPr>
            <a:endParaRPr lang="en-US" altLang="en-US" sz="1000" dirty="0" smtClean="0">
              <a:solidFill>
                <a:schemeClr val="bg1"/>
              </a:solidFill>
              <a:latin typeface="+mn-lt"/>
              <a:ea typeface="Meiryo" panose="020B0604030504040204" pitchFamily="34" charset="-128"/>
              <a:cs typeface="Meiryo" panose="020B0604030504040204" pitchFamily="34" charset="-128"/>
            </a:endParaRPr>
          </a:p>
          <a:p>
            <a:pPr>
              <a:defRPr/>
            </a:pPr>
            <a:r>
              <a:rPr lang="en-US" altLang="en-US" sz="1000" dirty="0" smtClean="0">
                <a:solidFill>
                  <a:schemeClr val="bg1"/>
                </a:solidFill>
                <a:latin typeface="+mn-lt"/>
                <a:ea typeface="Meiryo" panose="020B0604030504040204" pitchFamily="34" charset="-128"/>
                <a:cs typeface="Meiryo" panose="020B0604030504040204" pitchFamily="34" charset="-128"/>
              </a:rPr>
              <a:t>Each key provides strategies / activities to keep families and communities involved within the district - with the focus on partnerships for better student outcomes!</a:t>
            </a:r>
          </a:p>
          <a:p>
            <a:pPr>
              <a:defRPr/>
            </a:pPr>
            <a:endParaRPr lang="en-US" altLang="en-US" sz="1000" dirty="0" smtClean="0">
              <a:solidFill>
                <a:schemeClr val="bg1"/>
              </a:solidFill>
              <a:latin typeface="+mn-lt"/>
              <a:ea typeface="Meiryo" panose="020B0604030504040204" pitchFamily="34" charset="-128"/>
              <a:cs typeface="Meiryo" panose="020B0604030504040204" pitchFamily="34" charset="-128"/>
            </a:endParaRPr>
          </a:p>
          <a:p>
            <a:pPr>
              <a:defRPr/>
            </a:pPr>
            <a:endParaRPr lang="en-US" altLang="en-US" sz="1000" b="1" dirty="0" smtClean="0">
              <a:solidFill>
                <a:schemeClr val="bg1"/>
              </a:solidFill>
              <a:latin typeface="+mn-lt"/>
              <a:ea typeface="Meiryo" panose="020B0604030504040204" pitchFamily="34" charset="-128"/>
              <a:cs typeface="Meiryo" panose="020B0604030504040204" pitchFamily="34" charset="-128"/>
            </a:endParaRPr>
          </a:p>
          <a:p>
            <a:pPr>
              <a:defRPr/>
            </a:pPr>
            <a:endParaRPr lang="en-US" altLang="en-US" sz="1000" dirty="0" smtClean="0">
              <a:solidFill>
                <a:schemeClr val="bg1"/>
              </a:solidFill>
              <a:latin typeface="+mn-lt"/>
              <a:ea typeface="Meiryo" panose="020B0604030504040204" pitchFamily="34" charset="-128"/>
              <a:cs typeface="Meiryo" panose="020B0604030504040204" pitchFamily="34" charset="-128"/>
            </a:endParaRPr>
          </a:p>
          <a:p>
            <a:pPr>
              <a:defRPr/>
            </a:pPr>
            <a:endParaRPr lang="en-US" altLang="en-US" sz="1000" dirty="0" smtClean="0">
              <a:solidFill>
                <a:schemeClr val="bg1"/>
              </a:solidFill>
              <a:latin typeface="+mn-lt"/>
              <a:ea typeface="Meiryo" panose="020B0604030504040204" pitchFamily="34" charset="-128"/>
              <a:cs typeface="Meiryo" panose="020B0604030504040204" pitchFamily="34" charset="-128"/>
            </a:endParaRPr>
          </a:p>
          <a:p>
            <a:pPr>
              <a:defRPr/>
            </a:pPr>
            <a:endParaRPr lang="en-US" altLang="en-US" sz="1000" i="1" dirty="0" smtClean="0">
              <a:solidFill>
                <a:schemeClr val="bg1"/>
              </a:solidFill>
              <a:latin typeface="+mn-lt"/>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2281854964"/>
      </p:ext>
    </p:extLst>
  </p:cSld>
  <p:clrMapOvr>
    <a:overrideClrMapping bg1="dk2" tx1="lt1" bg2="dk1" tx2="lt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idx="4294967295"/>
          </p:nvPr>
        </p:nvSpPr>
        <p:spPr>
          <a:xfrm>
            <a:off x="1166813" y="455613"/>
            <a:ext cx="4643437" cy="3482975"/>
          </a:xfrm>
        </p:spPr>
      </p:sp>
      <p:sp>
        <p:nvSpPr>
          <p:cNvPr id="10243" name="Notes Placeholder 2"/>
          <p:cNvSpPr>
            <a:spLocks noGrp="1" noRot="1" noChangeAspect="1" noChangeArrowheads="1"/>
          </p:cNvSpPr>
          <p:nvPr>
            <p:ph type="body" idx="1"/>
          </p:nvPr>
        </p:nvSpPr>
        <p:spPr bwMode="auto">
          <a:xfrm>
            <a:off x="403225" y="4173538"/>
            <a:ext cx="6170613" cy="4891087"/>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26" tIns="43763" rIns="87526" bIns="43763"/>
          <a:lstStyle/>
          <a:p>
            <a:pPr>
              <a:defRPr/>
            </a:pPr>
            <a:r>
              <a:rPr lang="en-US" altLang="en-US" sz="1000" dirty="0" smtClean="0">
                <a:latin typeface="+mn-lt"/>
                <a:ea typeface="Meiryo" panose="020B0604030504040204" pitchFamily="34" charset="-128"/>
                <a:cs typeface="Meiryo" panose="020B0604030504040204" pitchFamily="34" charset="-128"/>
              </a:rPr>
              <a:t>When you put the principles and involvement keys together - we get this big picture of all the modules covered in the Parent - Teacher Partnership sessions!</a:t>
            </a:r>
          </a:p>
          <a:p>
            <a:pPr>
              <a:defRPr/>
            </a:pPr>
            <a:r>
              <a:rPr lang="en-US" altLang="en-US" sz="1000" dirty="0" smtClean="0">
                <a:latin typeface="+mn-lt"/>
                <a:ea typeface="Meiryo" panose="020B0604030504040204" pitchFamily="34" charset="-128"/>
                <a:cs typeface="Meiryo" panose="020B0604030504040204" pitchFamily="34" charset="-128"/>
              </a:rPr>
              <a:t>The highlighted "structure" of the building represent the Principles of Partnership as described by Ann Turnbull et al. through the University of Kansas and in our resource text Families, Professionals, and Exceptionality, Sixth Edition, by A. Turnbull et al, 2011 by Pearson Education, Inc.</a:t>
            </a:r>
          </a:p>
          <a:p>
            <a:pPr>
              <a:defRPr/>
            </a:pPr>
            <a:r>
              <a:rPr lang="en-US" altLang="en-US" sz="1000" dirty="0" smtClean="0">
                <a:latin typeface="+mn-lt"/>
                <a:ea typeface="Meiryo" panose="020B0604030504040204" pitchFamily="34" charset="-128"/>
                <a:cs typeface="Meiryo" panose="020B0604030504040204" pitchFamily="34" charset="-128"/>
              </a:rPr>
              <a:t>The Titles within the school building are the Key Strategies of Involvement developed by Joyce Epstein et al. at Johns Hopkins University and in our resource text School, Family, and Community Partnerships, Third Edition, by J. L. Epstein et al., 2009 by Corwin Press.</a:t>
            </a:r>
          </a:p>
          <a:p>
            <a:pPr>
              <a:defRPr/>
            </a:pPr>
            <a:endParaRPr lang="en-US" altLang="en-US" sz="1000" b="1" dirty="0" smtClean="0">
              <a:latin typeface="+mn-lt"/>
              <a:ea typeface="Meiryo" panose="020B0604030504040204" pitchFamily="34" charset="-128"/>
              <a:cs typeface="Meiryo" panose="020B0604030504040204" pitchFamily="34" charset="-128"/>
            </a:endParaRPr>
          </a:p>
          <a:p>
            <a:pPr>
              <a:defRPr/>
            </a:pPr>
            <a:r>
              <a:rPr lang="en-US" altLang="en-US" sz="1000" b="1" u="sng" dirty="0" smtClean="0">
                <a:latin typeface="+mn-lt"/>
                <a:ea typeface="Meiryo" panose="020B0604030504040204" pitchFamily="34" charset="-128"/>
                <a:cs typeface="Meiryo" panose="020B0604030504040204" pitchFamily="34" charset="-128"/>
              </a:rPr>
              <a:t>REFLECTION and DISCUSSION:</a:t>
            </a:r>
          </a:p>
          <a:p>
            <a:pPr>
              <a:defRPr/>
            </a:pPr>
            <a:endParaRPr lang="en-US" altLang="en-US" sz="1000" b="1" u="sng" dirty="0" smtClean="0">
              <a:latin typeface="+mn-lt"/>
              <a:ea typeface="Meiryo" panose="020B0604030504040204" pitchFamily="34" charset="-128"/>
              <a:cs typeface="Meiryo" panose="020B0604030504040204" pitchFamily="34" charset="-128"/>
            </a:endParaRPr>
          </a:p>
          <a:p>
            <a:pPr>
              <a:defRPr/>
            </a:pPr>
            <a:r>
              <a:rPr lang="en-US" altLang="en-US" sz="1000" b="1" u="sng" dirty="0" smtClean="0">
                <a:latin typeface="+mn-lt"/>
                <a:ea typeface="Meiryo" panose="020B0604030504040204" pitchFamily="34" charset="-128"/>
                <a:cs typeface="Meiryo" panose="020B0604030504040204" pitchFamily="34" charset="-128"/>
              </a:rPr>
              <a:t>1. INDIVIDUAL REFLECTION - DISCUSS (5-10 minutes)</a:t>
            </a:r>
          </a:p>
          <a:p>
            <a:pPr>
              <a:defRPr/>
            </a:pPr>
            <a:r>
              <a:rPr lang="en-US" altLang="en-US" sz="1000" b="1" dirty="0" smtClean="0">
                <a:latin typeface="+mn-lt"/>
                <a:ea typeface="Meiryo" panose="020B0604030504040204" pitchFamily="34" charset="-128"/>
                <a:cs typeface="Meiryo" panose="020B0604030504040204" pitchFamily="34" charset="-128"/>
              </a:rPr>
              <a:t>a)</a:t>
            </a:r>
            <a:r>
              <a:rPr lang="en-US" altLang="en-US" sz="1000" b="1" baseline="0" dirty="0" smtClean="0">
                <a:latin typeface="+mn-lt"/>
                <a:ea typeface="Meiryo" panose="020B0604030504040204" pitchFamily="34" charset="-128"/>
                <a:cs typeface="Meiryo" panose="020B0604030504040204" pitchFamily="34" charset="-128"/>
              </a:rPr>
              <a:t> </a:t>
            </a:r>
            <a:r>
              <a:rPr lang="en-US" altLang="en-US" sz="1000" b="1" dirty="0" smtClean="0">
                <a:latin typeface="+mn-lt"/>
                <a:ea typeface="Meiryo" panose="020B0604030504040204" pitchFamily="34" charset="-128"/>
                <a:cs typeface="Meiryo" panose="020B0604030504040204" pitchFamily="34" charset="-128"/>
              </a:rPr>
              <a:t>Looking at one area, what have </a:t>
            </a:r>
            <a:r>
              <a:rPr lang="en-US" altLang="en-US" sz="1000" b="1" u="sng" dirty="0" smtClean="0">
                <a:latin typeface="+mn-lt"/>
                <a:ea typeface="Meiryo" panose="020B0604030504040204" pitchFamily="34" charset="-128"/>
                <a:cs typeface="Meiryo" panose="020B0604030504040204" pitchFamily="34" charset="-128"/>
              </a:rPr>
              <a:t>you</a:t>
            </a:r>
            <a:r>
              <a:rPr lang="en-US" altLang="en-US" sz="1000" b="1" dirty="0" smtClean="0">
                <a:latin typeface="+mn-lt"/>
                <a:ea typeface="Meiryo" panose="020B0604030504040204" pitchFamily="34" charset="-128"/>
                <a:cs typeface="Meiryo" panose="020B0604030504040204" pitchFamily="34" charset="-128"/>
              </a:rPr>
              <a:t> learned about yourself as a parent / teacher in partnerships?  </a:t>
            </a:r>
          </a:p>
          <a:p>
            <a:pPr>
              <a:defRPr/>
            </a:pPr>
            <a:r>
              <a:rPr lang="en-US" altLang="en-US" sz="1000" b="1" dirty="0" smtClean="0">
                <a:latin typeface="+mn-lt"/>
                <a:ea typeface="Meiryo" panose="020B0604030504040204" pitchFamily="34" charset="-128"/>
                <a:cs typeface="Meiryo" panose="020B0604030504040204" pitchFamily="34" charset="-128"/>
              </a:rPr>
              <a:t>b)</a:t>
            </a:r>
            <a:r>
              <a:rPr lang="en-US" altLang="en-US" sz="1000" b="1" baseline="0" dirty="0" smtClean="0">
                <a:latin typeface="+mn-lt"/>
                <a:ea typeface="Meiryo" panose="020B0604030504040204" pitchFamily="34" charset="-128"/>
                <a:cs typeface="Meiryo" panose="020B0604030504040204" pitchFamily="34" charset="-128"/>
              </a:rPr>
              <a:t> </a:t>
            </a:r>
            <a:r>
              <a:rPr lang="en-US" altLang="en-US" sz="1000" b="1" dirty="0" smtClean="0">
                <a:latin typeface="+mn-lt"/>
                <a:ea typeface="Meiryo" panose="020B0604030504040204" pitchFamily="34" charset="-128"/>
                <a:cs typeface="Meiryo" panose="020B0604030504040204" pitchFamily="34" charset="-128"/>
              </a:rPr>
              <a:t>In that area, what have </a:t>
            </a:r>
            <a:r>
              <a:rPr lang="en-US" altLang="en-US" sz="1000" b="1" u="sng" dirty="0" smtClean="0">
                <a:latin typeface="+mn-lt"/>
                <a:ea typeface="Meiryo" panose="020B0604030504040204" pitchFamily="34" charset="-128"/>
                <a:cs typeface="Meiryo" panose="020B0604030504040204" pitchFamily="34" charset="-128"/>
              </a:rPr>
              <a:t>you</a:t>
            </a:r>
            <a:r>
              <a:rPr lang="en-US" altLang="en-US" sz="1000" b="1" dirty="0" smtClean="0">
                <a:latin typeface="+mn-lt"/>
                <a:ea typeface="Meiryo" panose="020B0604030504040204" pitchFamily="34" charset="-128"/>
                <a:cs typeface="Meiryo" panose="020B0604030504040204" pitchFamily="34" charset="-128"/>
              </a:rPr>
              <a:t> done differently as a result of this project?</a:t>
            </a:r>
          </a:p>
          <a:p>
            <a:pPr>
              <a:defRPr/>
            </a:pPr>
            <a:r>
              <a:rPr lang="en-US" altLang="en-US" sz="1000" b="1" dirty="0" smtClean="0">
                <a:latin typeface="+mn-lt"/>
                <a:ea typeface="Meiryo" panose="020B0604030504040204" pitchFamily="34" charset="-128"/>
                <a:cs typeface="Meiryo" panose="020B0604030504040204" pitchFamily="34" charset="-128"/>
              </a:rPr>
              <a:t>c)</a:t>
            </a:r>
            <a:r>
              <a:rPr lang="en-US" altLang="en-US" sz="1000" b="1" baseline="0" dirty="0" smtClean="0">
                <a:latin typeface="+mn-lt"/>
                <a:ea typeface="Meiryo" panose="020B0604030504040204" pitchFamily="34" charset="-128"/>
                <a:cs typeface="Meiryo" panose="020B0604030504040204" pitchFamily="34" charset="-128"/>
              </a:rPr>
              <a:t> </a:t>
            </a:r>
            <a:r>
              <a:rPr lang="en-US" altLang="en-US" sz="1000" b="1" dirty="0" smtClean="0">
                <a:latin typeface="+mn-lt"/>
                <a:ea typeface="Meiryo" panose="020B0604030504040204" pitchFamily="34" charset="-128"/>
                <a:cs typeface="Meiryo" panose="020B0604030504040204" pitchFamily="34" charset="-128"/>
              </a:rPr>
              <a:t>What do </a:t>
            </a:r>
            <a:r>
              <a:rPr lang="en-US" altLang="en-US" sz="1000" b="1" u="sng" dirty="0" smtClean="0">
                <a:latin typeface="+mn-lt"/>
                <a:ea typeface="Meiryo" panose="020B0604030504040204" pitchFamily="34" charset="-128"/>
                <a:cs typeface="Meiryo" panose="020B0604030504040204" pitchFamily="34" charset="-128"/>
              </a:rPr>
              <a:t>you</a:t>
            </a:r>
            <a:r>
              <a:rPr lang="en-US" altLang="en-US" sz="1000" b="1" dirty="0" smtClean="0">
                <a:latin typeface="+mn-lt"/>
                <a:ea typeface="Meiryo" panose="020B0604030504040204" pitchFamily="34" charset="-128"/>
                <a:cs typeface="Meiryo" panose="020B0604030504040204" pitchFamily="34" charset="-128"/>
              </a:rPr>
              <a:t> still need to continue developing partnerships to better support students?</a:t>
            </a:r>
          </a:p>
          <a:p>
            <a:pPr>
              <a:defRPr/>
            </a:pPr>
            <a:endParaRPr lang="en-US" altLang="en-US" sz="1000" b="1" u="sng" dirty="0" smtClean="0">
              <a:latin typeface="+mn-lt"/>
              <a:ea typeface="Meiryo" panose="020B0604030504040204" pitchFamily="34" charset="-128"/>
              <a:cs typeface="Meiryo" panose="020B0604030504040204" pitchFamily="34" charset="-128"/>
            </a:endParaRPr>
          </a:p>
          <a:p>
            <a:pPr>
              <a:defRPr/>
            </a:pPr>
            <a:r>
              <a:rPr lang="en-US" altLang="en-US" sz="1000" b="1" u="sng" dirty="0" smtClean="0">
                <a:latin typeface="+mn-lt"/>
                <a:ea typeface="Meiryo" panose="020B0604030504040204" pitchFamily="34" charset="-128"/>
                <a:cs typeface="Meiryo" panose="020B0604030504040204" pitchFamily="34" charset="-128"/>
              </a:rPr>
              <a:t>2. GROUP REFLECTION and ACTIVITIES</a:t>
            </a:r>
            <a:r>
              <a:rPr lang="en-US" altLang="en-US" sz="1000" b="1" dirty="0" smtClean="0">
                <a:latin typeface="+mn-lt"/>
                <a:ea typeface="Meiryo" panose="020B0604030504040204" pitchFamily="34" charset="-128"/>
                <a:cs typeface="Meiryo" panose="020B0604030504040204" pitchFamily="34" charset="-128"/>
              </a:rPr>
              <a:t>: (10-15 minutes)</a:t>
            </a:r>
          </a:p>
          <a:p>
            <a:pPr>
              <a:defRPr/>
            </a:pPr>
            <a:r>
              <a:rPr lang="en-US" altLang="en-US" sz="1000" b="0" dirty="0" smtClean="0">
                <a:latin typeface="+mn-lt"/>
                <a:ea typeface="Meiryo" panose="020B0604030504040204" pitchFamily="34" charset="-128"/>
                <a:cs typeface="Meiryo" panose="020B0604030504040204" pitchFamily="34" charset="-128"/>
              </a:rPr>
              <a:t>a)</a:t>
            </a:r>
            <a:r>
              <a:rPr lang="en-US" altLang="en-US" sz="1000" b="0" baseline="0" dirty="0" smtClean="0">
                <a:latin typeface="+mn-lt"/>
                <a:ea typeface="Meiryo" panose="020B0604030504040204" pitchFamily="34" charset="-128"/>
                <a:cs typeface="Meiryo" panose="020B0604030504040204" pitchFamily="34" charset="-128"/>
              </a:rPr>
              <a:t> </a:t>
            </a:r>
            <a:r>
              <a:rPr lang="en-US" altLang="en-US" sz="1000" b="0" dirty="0" smtClean="0">
                <a:latin typeface="+mn-lt"/>
                <a:ea typeface="Meiryo" panose="020B0604030504040204" pitchFamily="34" charset="-128"/>
                <a:cs typeface="Meiryo" panose="020B0604030504040204" pitchFamily="34" charset="-128"/>
              </a:rPr>
              <a:t>Have EACH principle and key strategy on a large paper - make a T on the paper - label one side "do" and one side "needs to improve" in this area - have participants walk around and write their responses on the posters / sticky notes. </a:t>
            </a:r>
          </a:p>
          <a:p>
            <a:pPr>
              <a:defRPr/>
            </a:pPr>
            <a:r>
              <a:rPr lang="en-US" altLang="en-US" sz="1000" b="0" dirty="0" smtClean="0">
                <a:latin typeface="+mn-lt"/>
                <a:ea typeface="Meiryo" panose="020B0604030504040204" pitchFamily="34" charset="-128"/>
                <a:cs typeface="Meiryo" panose="020B0604030504040204" pitchFamily="34" charset="-128"/>
              </a:rPr>
              <a:t>(If you have session summaries from previous sessions, you can prefill some of these and just add to if needed)</a:t>
            </a:r>
          </a:p>
          <a:p>
            <a:pPr>
              <a:defRPr/>
            </a:pPr>
            <a:endParaRPr lang="en-US" altLang="en-US" sz="1000" b="1" dirty="0" smtClean="0">
              <a:latin typeface="+mn-lt"/>
              <a:ea typeface="Meiryo" panose="020B0604030504040204" pitchFamily="34" charset="-128"/>
              <a:cs typeface="Meiryo" panose="020B0604030504040204" pitchFamily="34" charset="-128"/>
            </a:endParaRPr>
          </a:p>
          <a:p>
            <a:pPr>
              <a:defRPr/>
            </a:pPr>
            <a:r>
              <a:rPr lang="en-US" altLang="en-US" sz="1000" i="1" dirty="0" smtClean="0">
                <a:latin typeface="+mn-lt"/>
                <a:ea typeface="Meiryo" panose="020B0604030504040204" pitchFamily="34" charset="-128"/>
                <a:cs typeface="Meiryo" panose="020B0604030504040204" pitchFamily="34" charset="-128"/>
              </a:rPr>
              <a:t>(</a:t>
            </a:r>
            <a:r>
              <a:rPr lang="en-US" altLang="en-US" sz="1000" i="1" u="sng" dirty="0" smtClean="0">
                <a:latin typeface="+mn-lt"/>
                <a:ea typeface="Meiryo" panose="020B0604030504040204" pitchFamily="34" charset="-128"/>
                <a:cs typeface="Meiryo" panose="020B0604030504040204" pitchFamily="34" charset="-128"/>
              </a:rPr>
              <a:t>Possible topics if you want to make it more specific</a:t>
            </a:r>
            <a:r>
              <a:rPr lang="en-US" altLang="en-US" sz="1000" i="1" dirty="0" smtClean="0">
                <a:latin typeface="+mn-lt"/>
                <a:ea typeface="Meiryo" panose="020B0604030504040204" pitchFamily="34" charset="-128"/>
                <a:cs typeface="Meiryo" panose="020B0604030504040204" pitchFamily="34" charset="-128"/>
              </a:rPr>
              <a:t>)</a:t>
            </a:r>
          </a:p>
          <a:p>
            <a:pPr>
              <a:defRPr/>
            </a:pPr>
            <a:r>
              <a:rPr lang="en-US" altLang="en-US" sz="1000" i="1" dirty="0" smtClean="0">
                <a:latin typeface="+mn-lt"/>
                <a:ea typeface="Meiryo" panose="020B0604030504040204" pitchFamily="34" charset="-128"/>
                <a:cs typeface="Meiryo" panose="020B0604030504040204" pitchFamily="34" charset="-128"/>
              </a:rPr>
              <a:t>* special education processes (evaluation, IEP)</a:t>
            </a:r>
          </a:p>
          <a:p>
            <a:pPr>
              <a:defRPr/>
            </a:pPr>
            <a:r>
              <a:rPr lang="en-US" altLang="en-US" sz="1000" i="1" dirty="0" smtClean="0">
                <a:latin typeface="+mn-lt"/>
                <a:ea typeface="Meiryo" panose="020B0604030504040204" pitchFamily="34" charset="-128"/>
                <a:cs typeface="Meiryo" panose="020B0604030504040204" pitchFamily="34" charset="-128"/>
              </a:rPr>
              <a:t>* individual student intervention </a:t>
            </a:r>
          </a:p>
          <a:p>
            <a:pPr>
              <a:defRPr/>
            </a:pPr>
            <a:r>
              <a:rPr lang="en-US" altLang="en-US" sz="1000" i="1" dirty="0" smtClean="0">
                <a:latin typeface="+mn-lt"/>
                <a:ea typeface="Meiryo" panose="020B0604030504040204" pitchFamily="34" charset="-128"/>
                <a:cs typeface="Meiryo" panose="020B0604030504040204" pitchFamily="34" charset="-128"/>
              </a:rPr>
              <a:t>* reporting student progress</a:t>
            </a:r>
          </a:p>
          <a:p>
            <a:pPr>
              <a:defRPr/>
            </a:pPr>
            <a:r>
              <a:rPr lang="en-US" altLang="en-US" sz="1000" i="1" dirty="0" smtClean="0">
                <a:latin typeface="+mn-lt"/>
                <a:ea typeface="Meiryo" panose="020B0604030504040204" pitchFamily="34" charset="-128"/>
                <a:cs typeface="Meiryo" panose="020B0604030504040204" pitchFamily="34" charset="-128"/>
              </a:rPr>
              <a:t>* sharing district information</a:t>
            </a:r>
          </a:p>
          <a:p>
            <a:pPr>
              <a:defRPr/>
            </a:pPr>
            <a:r>
              <a:rPr lang="en-US" altLang="en-US" sz="1000" i="1" dirty="0" smtClean="0">
                <a:latin typeface="+mn-lt"/>
                <a:ea typeface="Meiryo" panose="020B0604030504040204" pitchFamily="34" charset="-128"/>
                <a:cs typeface="Meiryo" panose="020B0604030504040204" pitchFamily="34" charset="-128"/>
              </a:rPr>
              <a:t>* parents as part of district improvement</a:t>
            </a:r>
          </a:p>
          <a:p>
            <a:pPr>
              <a:defRPr/>
            </a:pPr>
            <a:r>
              <a:rPr lang="en-US" altLang="en-US" sz="1000" i="1" dirty="0" smtClean="0">
                <a:latin typeface="+mn-lt"/>
                <a:ea typeface="Meiryo" panose="020B0604030504040204" pitchFamily="34" charset="-128"/>
                <a:cs typeface="Meiryo" panose="020B0604030504040204" pitchFamily="34" charset="-128"/>
              </a:rPr>
              <a:t>* other?</a:t>
            </a:r>
            <a:endParaRPr lang="en-US" altLang="en-US" sz="1000" b="1" dirty="0" smtClean="0">
              <a:latin typeface="+mn-lt"/>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325358953"/>
      </p:ext>
    </p:extLst>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1127125" y="695325"/>
            <a:ext cx="4645025" cy="3484563"/>
          </a:xfrm>
          <a:extLst>
            <a:ext uri="{909E8E84-426E-40DD-AFC4-6F175D3DCCD1}">
              <a14:hiddenFill xmlns:a14="http://schemas.microsoft.com/office/drawing/2010/main">
                <a:solidFill>
                  <a:schemeClr val="accent1"/>
                </a:solidFill>
              </a14:hiddenFill>
            </a:ext>
          </a:extLst>
        </p:spPr>
      </p:sp>
      <p:sp>
        <p:nvSpPr>
          <p:cNvPr id="12291" name="Rectangle 3"/>
          <p:cNvSpPr>
            <a:spLocks noGrp="1" noRot="1" noChangeAspect="1" noChangeArrowheads="1"/>
          </p:cNvSpPr>
          <p:nvPr>
            <p:ph type="body" idx="1"/>
          </p:nvPr>
        </p:nvSpPr>
        <p:spPr bwMode="auto">
          <a:xfrm>
            <a:off x="312738" y="4954588"/>
            <a:ext cx="6273800" cy="4110037"/>
          </a:xfrm>
          <a:prstGeom prst="rect">
            <a:avLst/>
          </a:prstGeom>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pPr>
              <a:defRPr/>
            </a:pPr>
            <a:endParaRPr lang="en-US" altLang="en-US" sz="1000" dirty="0" smtClean="0">
              <a:solidFill>
                <a:schemeClr val="bg1"/>
              </a:solidFill>
              <a:latin typeface="+mn-lt"/>
              <a:sym typeface="Arial" panose="020B0604020202020204" pitchFamily="34" charset="0"/>
            </a:endParaRPr>
          </a:p>
          <a:p>
            <a:pPr>
              <a:defRPr/>
            </a:pPr>
            <a:r>
              <a:rPr lang="en-US" altLang="en-US" sz="1000" b="1" dirty="0" smtClean="0">
                <a:solidFill>
                  <a:schemeClr val="bg1"/>
                </a:solidFill>
                <a:latin typeface="+mn-lt"/>
              </a:rPr>
              <a:t>ACTIVITY:  What do we want to recommend to promote parent-teacher partnerships?</a:t>
            </a:r>
          </a:p>
          <a:p>
            <a:pPr>
              <a:defRPr/>
            </a:pPr>
            <a:endParaRPr lang="en-US" altLang="en-US" sz="1000" b="1" i="1" dirty="0" smtClean="0">
              <a:solidFill>
                <a:schemeClr val="bg1"/>
              </a:solidFill>
              <a:latin typeface="+mn-lt"/>
            </a:endParaRPr>
          </a:p>
          <a:p>
            <a:pPr>
              <a:defRPr/>
            </a:pPr>
            <a:r>
              <a:rPr lang="en-US" altLang="en-US" sz="1000" b="1" i="1" u="sng" dirty="0" smtClean="0">
                <a:solidFill>
                  <a:schemeClr val="bg1"/>
                </a:solidFill>
                <a:latin typeface="+mn-lt"/>
              </a:rPr>
              <a:t>* PRINCIPLES AND PRACTICES</a:t>
            </a:r>
            <a:r>
              <a:rPr lang="en-US" altLang="en-US" sz="1000" b="1" i="1" dirty="0" smtClean="0">
                <a:solidFill>
                  <a:schemeClr val="bg1"/>
                </a:solidFill>
                <a:latin typeface="+mn-lt"/>
              </a:rPr>
              <a:t>: (10-15 </a:t>
            </a:r>
            <a:r>
              <a:rPr lang="en-US" altLang="en-US" sz="1000" b="1" i="1" dirty="0" err="1" smtClean="0">
                <a:solidFill>
                  <a:schemeClr val="bg1"/>
                </a:solidFill>
                <a:latin typeface="+mn-lt"/>
              </a:rPr>
              <a:t>mins</a:t>
            </a:r>
            <a:r>
              <a:rPr lang="en-US" altLang="en-US" sz="1000" b="1" i="1" dirty="0" smtClean="0">
                <a:solidFill>
                  <a:schemeClr val="bg1"/>
                </a:solidFill>
                <a:latin typeface="+mn-lt"/>
              </a:rPr>
              <a:t>)</a:t>
            </a:r>
          </a:p>
          <a:p>
            <a:pPr>
              <a:defRPr/>
            </a:pPr>
            <a:r>
              <a:rPr lang="en-US" altLang="en-US" sz="1000" b="1" i="0" dirty="0" smtClean="0">
                <a:solidFill>
                  <a:schemeClr val="bg1"/>
                </a:solidFill>
                <a:latin typeface="+mn-lt"/>
              </a:rPr>
              <a:t>1.  What is working that should continue?</a:t>
            </a:r>
          </a:p>
          <a:p>
            <a:pPr>
              <a:defRPr/>
            </a:pPr>
            <a:r>
              <a:rPr lang="en-US" altLang="en-US" sz="1000" b="1" i="0" dirty="0" smtClean="0">
                <a:solidFill>
                  <a:schemeClr val="bg1"/>
                </a:solidFill>
                <a:latin typeface="+mn-lt"/>
              </a:rPr>
              <a:t>2.  Do we want to focus on all areas, or 1-2 at a time?</a:t>
            </a:r>
          </a:p>
          <a:p>
            <a:pPr>
              <a:defRPr/>
            </a:pPr>
            <a:r>
              <a:rPr lang="en-US" altLang="en-US" sz="1000" b="1" i="0" dirty="0" smtClean="0">
                <a:solidFill>
                  <a:schemeClr val="bg1"/>
                </a:solidFill>
                <a:latin typeface="+mn-lt"/>
              </a:rPr>
              <a:t>3.  HOW do we see the strategy being implemented?  WHO?  WHAT?  WHERE?  WHEN?  RESOURCES NEEDED?  </a:t>
            </a:r>
          </a:p>
          <a:p>
            <a:pPr>
              <a:defRPr/>
            </a:pPr>
            <a:endParaRPr lang="en-US" altLang="en-US" sz="1000" b="1" i="0" dirty="0" smtClean="0">
              <a:solidFill>
                <a:schemeClr val="bg1"/>
              </a:solidFill>
              <a:latin typeface="+mn-lt"/>
            </a:endParaRPr>
          </a:p>
          <a:p>
            <a:pPr marL="0" indent="0">
              <a:buFont typeface="Arial" panose="020B0604020202020204" pitchFamily="34" charset="0"/>
              <a:buNone/>
              <a:defRPr/>
            </a:pPr>
            <a:r>
              <a:rPr lang="en-US" altLang="en-US" sz="1000" b="1" i="1" u="sng" dirty="0" smtClean="0">
                <a:solidFill>
                  <a:schemeClr val="bg1"/>
                </a:solidFill>
                <a:latin typeface="+mn-lt"/>
              </a:rPr>
              <a:t>* PARENT-TEACHER LEARNING SESSIONS</a:t>
            </a:r>
            <a:r>
              <a:rPr lang="en-US" altLang="en-US" sz="1000" b="1" i="0" dirty="0" smtClean="0">
                <a:solidFill>
                  <a:schemeClr val="bg1"/>
                </a:solidFill>
                <a:latin typeface="+mn-lt"/>
              </a:rPr>
              <a:t>: (10-15 </a:t>
            </a:r>
            <a:r>
              <a:rPr lang="en-US" altLang="en-US" sz="1000" b="1" i="0" dirty="0" err="1" smtClean="0">
                <a:solidFill>
                  <a:schemeClr val="bg1"/>
                </a:solidFill>
                <a:latin typeface="+mn-lt"/>
              </a:rPr>
              <a:t>mins</a:t>
            </a:r>
            <a:r>
              <a:rPr lang="en-US" altLang="en-US" sz="1000" b="1" i="0" dirty="0" smtClean="0">
                <a:solidFill>
                  <a:schemeClr val="bg1"/>
                </a:solidFill>
                <a:latin typeface="+mn-lt"/>
              </a:rPr>
              <a:t>)</a:t>
            </a:r>
          </a:p>
          <a:p>
            <a:pPr marL="228600" indent="-228600">
              <a:buFont typeface="Arial" panose="020B0604020202020204" pitchFamily="34" charset="0"/>
              <a:buAutoNum type="arabicPeriod"/>
              <a:defRPr/>
            </a:pPr>
            <a:r>
              <a:rPr lang="en-US" altLang="en-US" sz="1000" b="1" i="0" dirty="0" smtClean="0">
                <a:solidFill>
                  <a:schemeClr val="bg1"/>
                </a:solidFill>
                <a:latin typeface="+mn-lt"/>
              </a:rPr>
              <a:t>What are our next steps for continuing</a:t>
            </a:r>
            <a:r>
              <a:rPr lang="en-US" altLang="en-US" sz="1000" b="1" i="0" baseline="0" dirty="0" smtClean="0">
                <a:solidFill>
                  <a:schemeClr val="bg1"/>
                </a:solidFill>
                <a:latin typeface="+mn-lt"/>
              </a:rPr>
              <a:t> parent-teacher learning sessions?</a:t>
            </a:r>
          </a:p>
          <a:p>
            <a:pPr marL="228600" indent="-228600">
              <a:buFont typeface="Arial" panose="020B0604020202020204" pitchFamily="34" charset="0"/>
              <a:buAutoNum type="arabicPeriod"/>
              <a:defRPr/>
            </a:pPr>
            <a:r>
              <a:rPr lang="en-US" altLang="en-US" sz="1000" b="1" i="0" dirty="0" smtClean="0">
                <a:solidFill>
                  <a:schemeClr val="bg1"/>
                </a:solidFill>
                <a:latin typeface="+mn-lt"/>
              </a:rPr>
              <a:t>What would our sessions look like next school year?  </a:t>
            </a:r>
          </a:p>
          <a:p>
            <a:pPr>
              <a:defRPr/>
            </a:pPr>
            <a:r>
              <a:rPr lang="en-US" altLang="en-US" sz="1000" i="1" dirty="0" smtClean="0">
                <a:solidFill>
                  <a:schemeClr val="bg1"/>
                </a:solidFill>
                <a:latin typeface="+mn-lt"/>
              </a:rPr>
              <a:t>	- who should be invited?</a:t>
            </a:r>
          </a:p>
          <a:p>
            <a:pPr>
              <a:defRPr/>
            </a:pPr>
            <a:r>
              <a:rPr lang="en-US" altLang="en-US" sz="1000" i="1" dirty="0" smtClean="0">
                <a:solidFill>
                  <a:schemeClr val="bg1"/>
                </a:solidFill>
                <a:latin typeface="+mn-lt"/>
              </a:rPr>
              <a:t>	- how do we invite?</a:t>
            </a:r>
          </a:p>
          <a:p>
            <a:pPr>
              <a:defRPr/>
            </a:pPr>
            <a:r>
              <a:rPr lang="en-US" altLang="en-US" sz="1000" i="1" dirty="0" smtClean="0">
                <a:solidFill>
                  <a:schemeClr val="bg1"/>
                </a:solidFill>
                <a:latin typeface="+mn-lt"/>
              </a:rPr>
              <a:t>	- expand to other buildings?  grade levels?</a:t>
            </a:r>
          </a:p>
          <a:p>
            <a:pPr>
              <a:defRPr/>
            </a:pPr>
            <a:r>
              <a:rPr lang="en-US" altLang="en-US" sz="1000" i="1" dirty="0" smtClean="0">
                <a:solidFill>
                  <a:schemeClr val="bg1"/>
                </a:solidFill>
                <a:latin typeface="+mn-lt"/>
              </a:rPr>
              <a:t>	- dates, time, location?</a:t>
            </a:r>
          </a:p>
          <a:p>
            <a:pPr>
              <a:defRPr/>
            </a:pPr>
            <a:r>
              <a:rPr lang="en-US" altLang="en-US" sz="1000" i="1" dirty="0" smtClean="0">
                <a:solidFill>
                  <a:schemeClr val="bg1"/>
                </a:solidFill>
                <a:latin typeface="+mn-lt"/>
              </a:rPr>
              <a:t>	- food / childcare?</a:t>
            </a:r>
          </a:p>
          <a:p>
            <a:pPr>
              <a:defRPr/>
            </a:pPr>
            <a:r>
              <a:rPr lang="en-US" altLang="en-US" sz="1000" i="1" dirty="0" smtClean="0">
                <a:solidFill>
                  <a:schemeClr val="bg1"/>
                </a:solidFill>
                <a:latin typeface="+mn-lt"/>
              </a:rPr>
              <a:t>	- topics?</a:t>
            </a:r>
          </a:p>
          <a:p>
            <a:pPr>
              <a:defRPr/>
            </a:pPr>
            <a:r>
              <a:rPr lang="en-US" altLang="en-US" sz="1000" i="1" dirty="0" smtClean="0">
                <a:solidFill>
                  <a:schemeClr val="bg1"/>
                </a:solidFill>
                <a:latin typeface="+mn-lt"/>
              </a:rPr>
              <a:t>	- start a new group with same content?</a:t>
            </a:r>
          </a:p>
          <a:p>
            <a:pPr>
              <a:defRPr/>
            </a:pPr>
            <a:r>
              <a:rPr lang="en-US" altLang="en-US" sz="1000" i="1" dirty="0" smtClean="0">
                <a:solidFill>
                  <a:schemeClr val="bg1"/>
                </a:solidFill>
                <a:latin typeface="+mn-lt"/>
              </a:rPr>
              <a:t>	- who will facilitate?</a:t>
            </a:r>
          </a:p>
          <a:p>
            <a:pPr>
              <a:defRPr/>
            </a:pPr>
            <a:r>
              <a:rPr lang="en-US" altLang="en-US" sz="1000" i="1" dirty="0" smtClean="0">
                <a:solidFill>
                  <a:schemeClr val="bg1"/>
                </a:solidFill>
                <a:latin typeface="+mn-lt"/>
              </a:rPr>
              <a:t>	- resources needed?</a:t>
            </a:r>
          </a:p>
          <a:p>
            <a:pPr>
              <a:defRPr/>
            </a:pPr>
            <a:r>
              <a:rPr lang="en-US" altLang="en-US" sz="1000" i="1" dirty="0" smtClean="0">
                <a:solidFill>
                  <a:schemeClr val="bg1"/>
                </a:solidFill>
                <a:latin typeface="+mn-lt"/>
              </a:rPr>
              <a:t>	- administrative support?</a:t>
            </a:r>
          </a:p>
        </p:txBody>
      </p:sp>
    </p:spTree>
    <p:extLst>
      <p:ext uri="{BB962C8B-B14F-4D97-AF65-F5344CB8AC3E}">
        <p14:creationId xmlns:p14="http://schemas.microsoft.com/office/powerpoint/2010/main" val="3246880073"/>
      </p:ext>
    </p:extLst>
  </p:cSld>
  <p:clrMapOvr>
    <a:overrideClrMapping bg1="dk2" tx1="lt1" bg2="dk1" tx2="lt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b="1" dirty="0" smtClean="0"/>
              <a:t>“The purpose of these sessions was to not only promote parent-teacher partnerships, but to partnership for student progress and better outcomes!  </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000" b="1"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000" b="1"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000" b="1" i="0" u="sng"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KEY DISCUSSIONS: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1)  What </a:t>
            </a:r>
            <a:r>
              <a:rPr kumimoji="0" lang="en-US" altLang="en-US" sz="1200" b="1" i="0" u="sng"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student outcomes </a:t>
            </a:r>
            <a:r>
              <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have you observed during this project? (5 minutes)</a:t>
            </a:r>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2)  What other (outer circles) outcomes have you observed during this project? (5-10 </a:t>
            </a:r>
            <a:r>
              <a:rPr kumimoji="0" lang="en-US" altLang="en-US" sz="1200" b="1" i="0" u="none" strike="noStrike" kern="1200" cap="none" spc="0" normalizeH="0" baseline="0" noProof="0" dirty="0" err="1"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mins</a:t>
            </a:r>
            <a:r>
              <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3)  How can these outcomes continue in the building / district?</a:t>
            </a:r>
          </a:p>
          <a:p>
            <a:endParaRPr lang="en-US" sz="1200" dirty="0" smtClean="0">
              <a:latin typeface="Arial" panose="020B0604020202020204" pitchFamily="34" charset="0"/>
              <a:cs typeface="Arial" panose="020B0604020202020204" pitchFamily="34" charset="0"/>
            </a:endParaRPr>
          </a:p>
        </p:txBody>
      </p:sp>
      <p:sp>
        <p:nvSpPr>
          <p:cNvPr id="4" name="Date Placeholder 3"/>
          <p:cNvSpPr>
            <a:spLocks noGrp="1"/>
          </p:cNvSpPr>
          <p:nvPr>
            <p:ph type="dt" idx="10"/>
          </p:nvPr>
        </p:nvSpPr>
        <p:spPr/>
        <p:txBody>
          <a:bodyPr/>
          <a:lstStyle/>
          <a:p>
            <a:fld id="{38F524AA-EDBD-4051-9AB6-9F56711F3FEF}" type="datetime1">
              <a:rPr lang="en-US" altLang="en-US" smtClean="0">
                <a:solidFill>
                  <a:srgbClr val="000000"/>
                </a:solidFill>
              </a:rPr>
              <a:pPr/>
              <a:t>6/8/2015</a:t>
            </a:fld>
            <a:endParaRPr lang="en-US" altLang="en-US" sz="1200">
              <a:solidFill>
                <a:srgbClr val="000000"/>
              </a:solidFill>
            </a:endParaRPr>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solidFill>
                  <a:srgbClr val="000000"/>
                </a:solidFill>
              </a:rPr>
              <a:pPr/>
              <a:t>6</a:t>
            </a:fld>
            <a:endParaRPr lang="en-US" altLang="en-US" sz="1200">
              <a:solidFill>
                <a:srgbClr val="000000"/>
              </a:solidFill>
            </a:endParaRPr>
          </a:p>
        </p:txBody>
      </p:sp>
    </p:spTree>
    <p:extLst>
      <p:ext uri="{BB962C8B-B14F-4D97-AF65-F5344CB8AC3E}">
        <p14:creationId xmlns:p14="http://schemas.microsoft.com/office/powerpoint/2010/main" val="184790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b="1" u="sng" dirty="0" smtClean="0"/>
              <a:t>KEY</a:t>
            </a:r>
            <a:r>
              <a:rPr lang="en-US" b="1" u="sng" baseline="0" dirty="0" smtClean="0"/>
              <a:t> DISCUSSIONS</a:t>
            </a:r>
            <a:r>
              <a:rPr lang="en-US" dirty="0" smtClean="0"/>
              <a:t>:  Facilitate group discussion and sharing of ideas in each area based on experiences and recommendations </a:t>
            </a:r>
          </a:p>
          <a:p>
            <a:endParaRPr lang="en-US" dirty="0" smtClean="0"/>
          </a:p>
          <a:p>
            <a:r>
              <a:rPr lang="en-US" dirty="0" smtClean="0"/>
              <a:t>***REMEMBER</a:t>
            </a:r>
            <a:r>
              <a:rPr lang="en-US" baseline="0" dirty="0" smtClean="0"/>
              <a:t>:  ASK THE PARTICIPANTS TO TRY NOT TO USE SPECIFIC NAMES – AND KEEP CONVERSATIONS CONFIDENTIAL</a:t>
            </a:r>
            <a:endParaRPr lang="en-US" dirty="0" smtClean="0"/>
          </a:p>
          <a:p>
            <a:endParaRPr lang="en-US" dirty="0" smtClean="0"/>
          </a:p>
          <a:p>
            <a:endParaRPr lang="en-US" b="1" baseline="0" dirty="0" smtClean="0"/>
          </a:p>
          <a:p>
            <a:pPr marL="0" marR="0" lvl="0" indent="0" algn="l" defTabSz="0" rtl="0" eaLnBrk="0" fontAlgn="base" latinLnBrk="0" hangingPunct="0">
              <a:lnSpc>
                <a:spcPct val="100000"/>
              </a:lnSpc>
              <a:spcBef>
                <a:spcPct val="30000"/>
              </a:spcBef>
              <a:spcAft>
                <a:spcPct val="0"/>
              </a:spcAft>
              <a:buClrTx/>
              <a:buSzTx/>
              <a:buFontTx/>
              <a:buNone/>
              <a:tabLst/>
              <a:defRPr/>
            </a:pPr>
            <a:r>
              <a:rPr lang="en-US" b="1" baseline="0" dirty="0" smtClean="0"/>
              <a:t>1) General School Activities </a:t>
            </a:r>
            <a:r>
              <a:rPr lang="en-US" b="0" baseline="0" dirty="0" smtClean="0"/>
              <a:t>(examples:  student-focused meetings, parent-teacher conferences, PTA, school events, state testing, etc. .)</a:t>
            </a:r>
            <a:br>
              <a:rPr lang="en-US" b="0" baseline="0" dirty="0" smtClean="0"/>
            </a:br>
            <a:r>
              <a:rPr lang="en-US" b="1" baseline="0" dirty="0" smtClean="0"/>
              <a:t/>
            </a:r>
            <a:br>
              <a:rPr lang="en-US" b="1" baseline="0" dirty="0" smtClean="0"/>
            </a:br>
            <a:r>
              <a:rPr lang="en-US" b="1" baseline="0" dirty="0" smtClean="0"/>
              <a:t>	      a) Have </a:t>
            </a: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SimSun" panose="02010600030101010101" pitchFamily="2" charset="-122"/>
                <a:cs typeface="+mn-cs"/>
              </a:rPr>
              <a:t>general school activities changed as a result of these sessions?  How?</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SimSun" panose="02010600030101010101" pitchFamily="2" charset="-122"/>
                <a:cs typeface="+mn-cs"/>
              </a:rPr>
              <a:t>      b) If not, what have been the barriers?  What are the recommended next steps?</a:t>
            </a:r>
            <a:r>
              <a:rPr lang="en-US" b="1" baseline="0" dirty="0" smtClean="0"/>
              <a:t> </a:t>
            </a:r>
            <a:endParaRPr lang="en-US" b="1" dirty="0" smtClean="0"/>
          </a:p>
          <a:p>
            <a:pPr marL="0" indent="0">
              <a:buFont typeface="Arial" panose="020B0604020202020204" pitchFamily="34" charset="0"/>
              <a:buNone/>
            </a:pPr>
            <a:endParaRPr lang="en-US" sz="1400" b="1" u="none" baseline="0" dirty="0" smtClean="0"/>
          </a:p>
          <a:p>
            <a:pPr marL="0" indent="0">
              <a:buFont typeface="Arial" panose="020B0604020202020204" pitchFamily="34" charset="0"/>
              <a:buNone/>
            </a:pPr>
            <a:endParaRPr lang="en-US" sz="1400" b="1" u="none" baseline="0" dirty="0" smtClean="0"/>
          </a:p>
          <a:p>
            <a:pPr marL="0" indent="0">
              <a:buFont typeface="Arial" panose="020B0604020202020204" pitchFamily="34" charset="0"/>
              <a:buNone/>
            </a:pPr>
            <a:r>
              <a:rPr lang="en-US" sz="1400" b="1" u="none" baseline="0" dirty="0" smtClean="0"/>
              <a:t>2) Special Education Activities</a:t>
            </a:r>
            <a:r>
              <a:rPr lang="en-US" sz="1400" b="0" u="none" baseline="0" dirty="0" smtClean="0"/>
              <a:t> (Parent concerns / referrals, evaluations, IEP meetings)</a:t>
            </a:r>
          </a:p>
          <a:p>
            <a:pPr marL="0" indent="0">
              <a:buFont typeface="Arial" panose="020B0604020202020204" pitchFamily="34" charset="0"/>
              <a:buNone/>
            </a:pPr>
            <a:endParaRPr lang="en-US" sz="1400" b="1" u="none" baseline="0" dirty="0" smtClean="0"/>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SimSun" panose="02010600030101010101" pitchFamily="2" charset="-122"/>
                <a:cs typeface="+mn-cs"/>
              </a:rPr>
              <a:t>      a) Have special education activities changed as a result of these sessions?  How?</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panose="020B0604020202020204" pitchFamily="34" charset="0"/>
                <a:ea typeface="SimSun" panose="02010600030101010101" pitchFamily="2" charset="-122"/>
                <a:cs typeface="+mn-cs"/>
              </a:rPr>
              <a:t>      b) If not, what have been the barriers?  What are the recommended next steps? </a:t>
            </a:r>
            <a:endPar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indent="0">
              <a:buFont typeface="Arial" panose="020B0604020202020204" pitchFamily="34" charset="0"/>
              <a:buNone/>
            </a:pPr>
            <a:endParaRPr lang="en-US" sz="1400" b="1" u="none" baseline="0" dirty="0" smtClean="0"/>
          </a:p>
          <a:p>
            <a:pPr marL="171450" indent="-171450">
              <a:buFont typeface="Arial" panose="020B0604020202020204" pitchFamily="34" charset="0"/>
              <a:buChar char="•"/>
            </a:pPr>
            <a:endParaRPr lang="en-US" b="0" u="none" dirty="0" smtClean="0"/>
          </a:p>
          <a:p>
            <a:pPr marL="0" indent="0">
              <a:buFontTx/>
              <a:buNone/>
            </a:pPr>
            <a:endParaRPr lang="en-US" b="0" u="none" dirty="0" smtClean="0"/>
          </a:p>
        </p:txBody>
      </p:sp>
      <p:sp>
        <p:nvSpPr>
          <p:cNvPr id="4" name="Date Placeholder 3"/>
          <p:cNvSpPr>
            <a:spLocks noGrp="1"/>
          </p:cNvSpPr>
          <p:nvPr>
            <p:ph type="dt" idx="10"/>
          </p:nvPr>
        </p:nvSpPr>
        <p:spPr/>
        <p:txBody>
          <a:bodyPr/>
          <a:lstStyle/>
          <a:p>
            <a:fld id="{5EB89C0B-BED9-4D23-A781-9F93C3A5F4EF}" type="datetime1">
              <a:rPr lang="en-US" altLang="en-US" smtClean="0">
                <a:solidFill>
                  <a:srgbClr val="000000"/>
                </a:solidFill>
              </a:rPr>
              <a:pPr/>
              <a:t>6/8/2015</a:t>
            </a:fld>
            <a:endParaRPr lang="en-US" altLang="en-US" sz="1200">
              <a:solidFill>
                <a:srgbClr val="000000"/>
              </a:solidFill>
            </a:endParaRPr>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solidFill>
                  <a:srgbClr val="000000"/>
                </a:solidFill>
              </a:rPr>
              <a:pPr/>
              <a:t>7</a:t>
            </a:fld>
            <a:endParaRPr lang="en-US" altLang="en-US" sz="1200">
              <a:solidFill>
                <a:srgbClr val="000000"/>
              </a:solidFill>
            </a:endParaRPr>
          </a:p>
        </p:txBody>
      </p:sp>
    </p:spTree>
    <p:extLst>
      <p:ext uri="{BB962C8B-B14F-4D97-AF65-F5344CB8AC3E}">
        <p14:creationId xmlns:p14="http://schemas.microsoft.com/office/powerpoint/2010/main" val="226622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127125" y="695325"/>
            <a:ext cx="4645025" cy="3484563"/>
          </a:xfrm>
          <a:extLst>
            <a:ext uri="{909E8E84-426E-40DD-AFC4-6F175D3DCCD1}">
              <a14:hiddenFill xmlns:a14="http://schemas.microsoft.com/office/drawing/2010/main">
                <a:solidFill>
                  <a:schemeClr val="accent1"/>
                </a:solidFill>
              </a14:hiddenFill>
            </a:ext>
          </a:extLst>
        </p:spPr>
      </p:sp>
      <p:sp>
        <p:nvSpPr>
          <p:cNvPr id="16387" name="Rectangle 3"/>
          <p:cNvSpPr>
            <a:spLocks noGrp="1" noRot="1" noChangeAspect="1" noChangeArrowheads="1"/>
          </p:cNvSpPr>
          <p:nvPr>
            <p:ph type="body" idx="1"/>
          </p:nvPr>
        </p:nvSpPr>
        <p:spPr bwMode="auto">
          <a:xfrm>
            <a:off x="457200" y="5559425"/>
            <a:ext cx="5984875" cy="3048000"/>
          </a:xfrm>
          <a:prstGeom prst="rect">
            <a:avLst/>
          </a:prstGeom>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pPr marL="0" marR="0" lvl="0" indent="0" algn="l" defTabSz="0" rtl="0" eaLnBrk="0" fontAlgn="base" latinLnBrk="0" hangingPunct="0">
              <a:lnSpc>
                <a:spcPct val="80000"/>
              </a:lnSpc>
              <a:spcBef>
                <a:spcPct val="30000"/>
              </a:spcBef>
              <a:spcAft>
                <a:spcPct val="0"/>
              </a:spcAft>
              <a:buClrTx/>
              <a:buSzTx/>
              <a:buFontTx/>
              <a:buChar char="•"/>
              <a:tabLst/>
              <a:defRPr/>
            </a:pPr>
            <a:endPar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We have spent our time on these modules reflecting how we can build parent-teacher partnerships </a:t>
            </a:r>
            <a:r>
              <a:rPr kumimoji="0" lang="en-US" altLang="en-US" sz="1000" b="0" i="0" u="sng"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to improve student outcomes</a:t>
            </a:r>
            <a:r>
              <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 through the district improvement process.</a:t>
            </a:r>
          </a:p>
          <a:p>
            <a:pPr>
              <a:defRPr/>
            </a:pPr>
            <a:endParaRPr lang="en-US" altLang="en-US" sz="1000" dirty="0" smtClean="0">
              <a:solidFill>
                <a:schemeClr val="bg1"/>
              </a:solidFill>
              <a:latin typeface="+mn-lt"/>
            </a:endParaRPr>
          </a:p>
          <a:p>
            <a:pPr>
              <a:defRPr/>
            </a:pPr>
            <a:endParaRPr lang="en-US" altLang="en-US" sz="1000" dirty="0" smtClean="0">
              <a:solidFill>
                <a:schemeClr val="bg1"/>
              </a:solidFill>
              <a:latin typeface="+mn-lt"/>
            </a:endParaRPr>
          </a:p>
          <a:p>
            <a:pPr marL="228600" marR="0" lvl="0" indent="-228600" algn="l" defTabSz="0" rtl="0" eaLnBrk="0" fontAlgn="base" latinLnBrk="0" hangingPunct="0">
              <a:lnSpc>
                <a:spcPct val="100000"/>
              </a:lnSpc>
              <a:spcBef>
                <a:spcPct val="30000"/>
              </a:spcBef>
              <a:spcAft>
                <a:spcPct val="0"/>
              </a:spcAft>
              <a:buClrTx/>
              <a:buSzTx/>
              <a:buFontTx/>
              <a:buAutoNum type="arabicPeriod"/>
              <a:tabLst/>
              <a:defRPr/>
            </a:pPr>
            <a:r>
              <a:rPr kumimoji="0" lang="en-US" altLang="en-US" sz="1000" b="1" i="0" u="sng"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ADMINISTRATOR REMARKS (5-10 </a:t>
            </a:r>
            <a:r>
              <a:rPr kumimoji="0" lang="en-US" altLang="en-US" sz="1000" b="1" i="0" u="sng" strike="noStrike" kern="1200" cap="none" spc="0" normalizeH="0" baseline="0" noProof="0" dirty="0" err="1" smtClean="0">
                <a:ln>
                  <a:noFill/>
                </a:ln>
                <a:solidFill>
                  <a:srgbClr val="000000"/>
                </a:solidFill>
                <a:effectLst/>
                <a:uLnTx/>
                <a:uFillTx/>
                <a:latin typeface="Calibri" panose="020F0502020204030204"/>
                <a:ea typeface="SimSun" panose="02010600030101010101" pitchFamily="2" charset="-122"/>
                <a:cs typeface="+mn-cs"/>
              </a:rPr>
              <a:t>mins</a:t>
            </a:r>
            <a:r>
              <a:rPr kumimoji="0" lang="en-US" altLang="en-US" sz="1000" b="1" i="0" u="sng"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a)  Ask the administrator to provide what they have learned from this project? </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b)  What changes have been made at the district, building, or teacher level to promote parent-teacher partnerships in improving student outcomes?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c)  What are their next steps for continuing this process of promoting and building partnerships?</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000" b="0" i="1" u="sng" strike="noStrike" kern="1200" cap="none" spc="0" normalizeH="0" baseline="0" noProof="0" dirty="0" smtClean="0">
                <a:ln>
                  <a:noFill/>
                </a:ln>
                <a:solidFill>
                  <a:srgbClr val="000000"/>
                </a:solidFill>
                <a:effectLst/>
                <a:uLnTx/>
                <a:uFillTx/>
                <a:latin typeface="Calibri" panose="020F0502020204030204"/>
                <a:ea typeface="Meiryo" panose="020B0604030504040204" pitchFamily="34" charset="-128"/>
                <a:cs typeface="Meiryo" panose="020B0604030504040204" pitchFamily="34" charset="-128"/>
              </a:rPr>
              <a:t>Some processes to address may include:</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 Response to Intervention</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 Positive Behavior Supports</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 Special Education Evaluation</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 IEP</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 Functional Behavior Assessments</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 Disciplinary Actions</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 Ohio Teacher Evaluation</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 Standardized Testing</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 Reporting Student Progress</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 WHAT ELSE?</a:t>
            </a:r>
          </a:p>
          <a:p>
            <a:pPr marL="0" marR="0" lvl="0" indent="0" algn="l" defTabSz="0" rtl="0" eaLnBrk="0" fontAlgn="base" latinLnBrk="0" hangingPunct="0">
              <a:lnSpc>
                <a:spcPct val="80000"/>
              </a:lnSpc>
              <a:spcBef>
                <a:spcPct val="30000"/>
              </a:spcBef>
              <a:spcAft>
                <a:spcPct val="0"/>
              </a:spcAft>
              <a:buClrTx/>
              <a:buSzTx/>
              <a:buFontTx/>
              <a:buChar char="•"/>
              <a:tabLst/>
              <a:defRPr/>
            </a:pPr>
            <a:endPar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endParaRPr>
          </a:p>
          <a:p>
            <a:pPr marL="0" marR="0" lvl="0" indent="0" algn="l" defTabSz="0" rtl="0" eaLnBrk="0" fontAlgn="base" latinLnBrk="0" hangingPunct="0">
              <a:lnSpc>
                <a:spcPct val="80000"/>
              </a:lnSpc>
              <a:spcBef>
                <a:spcPct val="30000"/>
              </a:spcBef>
              <a:spcAft>
                <a:spcPct val="0"/>
              </a:spcAft>
              <a:buClrTx/>
              <a:buSzTx/>
              <a:buFontTx/>
              <a:buNone/>
              <a:tabLst/>
              <a:defRPr/>
            </a:pPr>
            <a:r>
              <a:rPr kumimoji="0" lang="en-US" altLang="en-US" sz="1000" b="1" i="0" u="sng"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2. CO-FACILITATOR REMARKS</a:t>
            </a:r>
            <a:endParaRPr kumimoji="0" lang="en-US" altLang="en-US" sz="1000" b="0" i="0" u="sng"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endParaRPr>
          </a:p>
          <a:p>
            <a:pPr marL="228600" marR="0" lvl="0" indent="-228600" algn="l" defTabSz="0" rtl="0" eaLnBrk="0" fontAlgn="base" latinLnBrk="0" hangingPunct="0">
              <a:lnSpc>
                <a:spcPct val="80000"/>
              </a:lnSpc>
              <a:spcBef>
                <a:spcPct val="30000"/>
              </a:spcBef>
              <a:spcAft>
                <a:spcPct val="0"/>
              </a:spcAft>
              <a:buClrTx/>
              <a:buSzTx/>
              <a:buFontTx/>
              <a:buAutoNum type="alphaLcParenR"/>
              <a:tabLst/>
              <a:defRPr/>
            </a:pPr>
            <a:r>
              <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What have you learned as a co-facilitator during this process?</a:t>
            </a:r>
          </a:p>
          <a:p>
            <a:pPr marL="228600" marR="0" lvl="0" indent="-228600" algn="l" defTabSz="0" rtl="0" eaLnBrk="0" fontAlgn="base" latinLnBrk="0" hangingPunct="0">
              <a:lnSpc>
                <a:spcPct val="80000"/>
              </a:lnSpc>
              <a:spcBef>
                <a:spcPct val="30000"/>
              </a:spcBef>
              <a:spcAft>
                <a:spcPct val="0"/>
              </a:spcAft>
              <a:buClrTx/>
              <a:buSzTx/>
              <a:buFontTx/>
              <a:buAutoNum type="alphaLcParenR"/>
              <a:tabLst/>
              <a:defRPr/>
            </a:pPr>
            <a:r>
              <a:rPr kumimoji="0" lang="en-US" altLang="en-US" sz="1000" b="0" i="0" u="none" strike="noStrike" kern="1200" cap="none" spc="0" normalizeH="0" baseline="0" noProof="0" dirty="0" smtClean="0">
                <a:ln>
                  <a:noFill/>
                </a:ln>
                <a:solidFill>
                  <a:srgbClr val="000000"/>
                </a:solidFill>
                <a:effectLst/>
                <a:uLnTx/>
                <a:uFillTx/>
                <a:latin typeface="Calibri" panose="020F0502020204030204"/>
                <a:ea typeface="SimSun" panose="02010600030101010101" pitchFamily="2" charset="-122"/>
                <a:cs typeface="+mn-cs"/>
              </a:rPr>
              <a:t>How has this process helped you in your parent-teacher partnerships?</a:t>
            </a:r>
            <a:endParaRPr lang="en-US" altLang="en-US" sz="1000" b="1" u="none" dirty="0" smtClean="0">
              <a:solidFill>
                <a:schemeClr val="bg1"/>
              </a:solidFill>
              <a:latin typeface="+mn-lt"/>
            </a:endParaRPr>
          </a:p>
        </p:txBody>
      </p:sp>
    </p:spTree>
    <p:extLst>
      <p:ext uri="{BB962C8B-B14F-4D97-AF65-F5344CB8AC3E}">
        <p14:creationId xmlns:p14="http://schemas.microsoft.com/office/powerpoint/2010/main" val="2908074438"/>
      </p:ext>
    </p:extLst>
  </p:cSld>
  <p:clrMapOvr>
    <a:overrideClrMapping bg1="dk2" tx1="lt1" bg2="dk1" tx2="lt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27125" y="695325"/>
            <a:ext cx="4645025" cy="3484563"/>
          </a:xfrm>
        </p:spPr>
      </p:sp>
      <p:sp>
        <p:nvSpPr>
          <p:cNvPr id="20483" name="Notes Placeholder 2"/>
          <p:cNvSpPr>
            <a:spLocks noGrp="1" noChangeArrowheads="1"/>
          </p:cNvSpPr>
          <p:nvPr>
            <p:ph type="body" idx="1"/>
          </p:nvPr>
        </p:nvSpPr>
        <p:spPr bwMode="auto">
          <a:xfrm>
            <a:off x="688975" y="5711825"/>
            <a:ext cx="5519738" cy="3135313"/>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000" dirty="0" smtClean="0">
                <a:solidFill>
                  <a:schemeClr val="bg1"/>
                </a:solidFill>
                <a:latin typeface="+mn-lt"/>
              </a:rPr>
              <a:t>1. Co-facilitators - think about a positive comment you can make about each participant - how you have valued their participation?  What did they bring to the group?</a:t>
            </a:r>
          </a:p>
          <a:p>
            <a:pPr>
              <a:defRPr/>
            </a:pPr>
            <a:endParaRPr lang="en-US" altLang="en-US" sz="1000" dirty="0" smtClean="0">
              <a:solidFill>
                <a:schemeClr val="bg1"/>
              </a:solidFill>
              <a:latin typeface="+mn-lt"/>
            </a:endParaRPr>
          </a:p>
          <a:p>
            <a:pPr>
              <a:defRPr/>
            </a:pPr>
            <a:r>
              <a:rPr lang="en-US" altLang="en-US" sz="1000" dirty="0" smtClean="0">
                <a:solidFill>
                  <a:schemeClr val="bg1"/>
                </a:solidFill>
                <a:latin typeface="+mn-lt"/>
              </a:rPr>
              <a:t>2. Handout certificates!</a:t>
            </a:r>
          </a:p>
          <a:p>
            <a:pPr>
              <a:defRPr/>
            </a:pPr>
            <a:endParaRPr lang="en-US" altLang="en-US" sz="1000" dirty="0" smtClean="0">
              <a:solidFill>
                <a:schemeClr val="bg1"/>
              </a:solidFill>
              <a:latin typeface="+mn-lt"/>
            </a:endParaRPr>
          </a:p>
          <a:p>
            <a:pPr>
              <a:defRPr/>
            </a:pPr>
            <a:endParaRPr lang="en-US" altLang="en-US" sz="1000" dirty="0" smtClean="0">
              <a:solidFill>
                <a:schemeClr val="bg1"/>
              </a:solidFill>
              <a:latin typeface="+mn-lt"/>
            </a:endParaRPr>
          </a:p>
          <a:p>
            <a:pPr>
              <a:defRPr/>
            </a:pPr>
            <a:r>
              <a:rPr lang="en-US" altLang="en-US" sz="1000" dirty="0" smtClean="0">
                <a:solidFill>
                  <a:schemeClr val="bg1"/>
                </a:solidFill>
                <a:latin typeface="+mn-lt"/>
              </a:rPr>
              <a:t>(OPTIONAL MUSIC:  "Celebration" by Kool &amp; </a:t>
            </a:r>
            <a:r>
              <a:rPr lang="en-US" altLang="en-US" sz="1400" dirty="0" smtClean="0"/>
              <a:t>The Gang)</a:t>
            </a:r>
          </a:p>
        </p:txBody>
      </p:sp>
      <p:sp>
        <p:nvSpPr>
          <p:cNvPr id="20484" name="Date Placeholder 3"/>
          <p:cNvSpPr txBox="1">
            <a:spLocks noGrp="1" noChangeArrowheads="1"/>
          </p:cNvSpPr>
          <p:nvPr/>
        </p:nvSpPr>
        <p:spPr bwMode="auto">
          <a:xfrm>
            <a:off x="3908425" y="0"/>
            <a:ext cx="29892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lgn="r">
              <a:buFont typeface="Arial" panose="020B0604020202020204" pitchFamily="34" charset="0"/>
              <a:buNone/>
            </a:pPr>
            <a:fld id="{1849F58C-C9FA-490B-BC77-B164A318FD67}" type="datetime1">
              <a:rPr lang="en-US" altLang="en-US" sz="2400"/>
              <a:pPr algn="r">
                <a:buFont typeface="Arial" panose="020B0604020202020204" pitchFamily="34" charset="0"/>
                <a:buNone/>
              </a:pPr>
              <a:t>6/8/2015</a:t>
            </a:fld>
            <a:endParaRPr lang="en-US" altLang="en-US" sz="1200"/>
          </a:p>
        </p:txBody>
      </p:sp>
      <p:sp>
        <p:nvSpPr>
          <p:cNvPr id="20485" name="Slide Number Placeholder 4"/>
          <p:cNvSpPr txBox="1">
            <a:spLocks noGrp="1" noChangeArrowheads="1"/>
          </p:cNvSpPr>
          <p:nvPr/>
        </p:nvSpPr>
        <p:spPr bwMode="auto">
          <a:xfrm>
            <a:off x="3908425" y="8824913"/>
            <a:ext cx="29892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lgn="r">
              <a:buFont typeface="Arial" panose="020B0604020202020204" pitchFamily="34" charset="0"/>
              <a:buNone/>
            </a:pPr>
            <a:fld id="{3F084B27-01CD-4A25-99BC-E2A1AB85C483}" type="slidenum">
              <a:rPr lang="en-US" altLang="en-US" sz="2400"/>
              <a:pPr algn="r">
                <a:buFont typeface="Arial" panose="020B0604020202020204" pitchFamily="34" charset="0"/>
                <a:buNone/>
              </a:pPr>
              <a:t>9</a:t>
            </a:fld>
            <a:endParaRPr lang="en-US" altLang="en-US" sz="1200"/>
          </a:p>
        </p:txBody>
      </p:sp>
    </p:spTree>
    <p:extLst>
      <p:ext uri="{BB962C8B-B14F-4D97-AF65-F5344CB8AC3E}">
        <p14:creationId xmlns:p14="http://schemas.microsoft.com/office/powerpoint/2010/main" val="4093321956"/>
      </p:ext>
    </p:extLst>
  </p:cSld>
  <p:clrMapOvr>
    <a:overrideClrMapping bg1="dk2" tx1="lt1" bg2="dk1" tx2="lt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35D9C7D-AF72-419A-8AEB-C041EAE8806F}" type="slidenum">
              <a:rPr lang="en-US" altLang="en-US"/>
              <a:pPr>
                <a:defRPr/>
              </a:pPr>
              <a:t>‹#›</a:t>
            </a:fld>
            <a:endParaRPr lang="en-US" altLang="en-US"/>
          </a:p>
        </p:txBody>
      </p:sp>
    </p:spTree>
    <p:extLst>
      <p:ext uri="{BB962C8B-B14F-4D97-AF65-F5344CB8AC3E}">
        <p14:creationId xmlns:p14="http://schemas.microsoft.com/office/powerpoint/2010/main" val="40115209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548CDAC-99B9-401A-A6F5-5D3265C7FB54}" type="slidenum">
              <a:rPr lang="en-US" altLang="en-US"/>
              <a:pPr>
                <a:defRPr/>
              </a:pPr>
              <a:t>‹#›</a:t>
            </a:fld>
            <a:endParaRPr lang="en-US" altLang="en-US"/>
          </a:p>
        </p:txBody>
      </p:sp>
    </p:spTree>
    <p:extLst>
      <p:ext uri="{BB962C8B-B14F-4D97-AF65-F5344CB8AC3E}">
        <p14:creationId xmlns:p14="http://schemas.microsoft.com/office/powerpoint/2010/main" val="243529105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77F847B-669A-442E-AB49-5474238221C1}" type="slidenum">
              <a:rPr lang="en-US" altLang="en-US"/>
              <a:pPr>
                <a:defRPr/>
              </a:pPr>
              <a:t>‹#›</a:t>
            </a:fld>
            <a:endParaRPr lang="en-US" altLang="en-US"/>
          </a:p>
        </p:txBody>
      </p:sp>
    </p:spTree>
    <p:extLst>
      <p:ext uri="{BB962C8B-B14F-4D97-AF65-F5344CB8AC3E}">
        <p14:creationId xmlns:p14="http://schemas.microsoft.com/office/powerpoint/2010/main" val="207278084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6/8/2015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800">
              <a:solidFill>
                <a:prstClr val="black"/>
              </a:solidFill>
            </a:endParaRPr>
          </a:p>
        </p:txBody>
      </p:sp>
    </p:spTree>
    <p:extLst>
      <p:ext uri="{BB962C8B-B14F-4D97-AF65-F5344CB8AC3E}">
        <p14:creationId xmlns:p14="http://schemas.microsoft.com/office/powerpoint/2010/main" val="50649818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6/8/2015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800">
              <a:solidFill>
                <a:prstClr val="black"/>
              </a:solidFill>
            </a:endParaRPr>
          </a:p>
        </p:txBody>
      </p:sp>
    </p:spTree>
    <p:extLst>
      <p:ext uri="{BB962C8B-B14F-4D97-AF65-F5344CB8AC3E}">
        <p14:creationId xmlns:p14="http://schemas.microsoft.com/office/powerpoint/2010/main" val="21389902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6/8/2015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800">
              <a:solidFill>
                <a:prstClr val="black"/>
              </a:solidFill>
            </a:endParaRPr>
          </a:p>
        </p:txBody>
      </p:sp>
    </p:spTree>
    <p:extLst>
      <p:ext uri="{BB962C8B-B14F-4D97-AF65-F5344CB8AC3E}">
        <p14:creationId xmlns:p14="http://schemas.microsoft.com/office/powerpoint/2010/main" val="39825980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6/8/2015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800">
              <a:solidFill>
                <a:prstClr val="black"/>
              </a:solidFill>
            </a:endParaRPr>
          </a:p>
        </p:txBody>
      </p:sp>
    </p:spTree>
    <p:extLst>
      <p:ext uri="{BB962C8B-B14F-4D97-AF65-F5344CB8AC3E}">
        <p14:creationId xmlns:p14="http://schemas.microsoft.com/office/powerpoint/2010/main" val="387280317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6/8/2015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800">
              <a:solidFill>
                <a:prstClr val="black"/>
              </a:solidFill>
            </a:endParaRPr>
          </a:p>
        </p:txBody>
      </p:sp>
    </p:spTree>
    <p:extLst>
      <p:ext uri="{BB962C8B-B14F-4D97-AF65-F5344CB8AC3E}">
        <p14:creationId xmlns:p14="http://schemas.microsoft.com/office/powerpoint/2010/main" val="392269407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6/8/2015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800">
              <a:solidFill>
                <a:prstClr val="black"/>
              </a:solidFill>
            </a:endParaRPr>
          </a:p>
        </p:txBody>
      </p:sp>
    </p:spTree>
    <p:extLst>
      <p:ext uri="{BB962C8B-B14F-4D97-AF65-F5344CB8AC3E}">
        <p14:creationId xmlns:p14="http://schemas.microsoft.com/office/powerpoint/2010/main" val="140920816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6/8/2015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1FF05B-BEAC-4A14-89E5-899DD502721C}" type="slidenum">
              <a:rPr lang="en-US" altLang="en-US" smtClean="0">
                <a:solidFill>
                  <a:prstClr val="black">
                    <a:tint val="75000"/>
                  </a:prstClr>
                </a:solidFill>
              </a:rPr>
              <a:pPr/>
              <a:t>‹#›</a:t>
            </a:fld>
            <a:endParaRPr lang="en-US" altLang="en-US" sz="1800">
              <a:solidFill>
                <a:prstClr val="black"/>
              </a:solidFill>
            </a:endParaRPr>
          </a:p>
        </p:txBody>
      </p:sp>
    </p:spTree>
    <p:extLst>
      <p:ext uri="{BB962C8B-B14F-4D97-AF65-F5344CB8AC3E}">
        <p14:creationId xmlns:p14="http://schemas.microsoft.com/office/powerpoint/2010/main" val="2858571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6/8/2015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800">
              <a:solidFill>
                <a:prstClr val="black"/>
              </a:solidFill>
            </a:endParaRPr>
          </a:p>
        </p:txBody>
      </p:sp>
    </p:spTree>
    <p:extLst>
      <p:ext uri="{BB962C8B-B14F-4D97-AF65-F5344CB8AC3E}">
        <p14:creationId xmlns:p14="http://schemas.microsoft.com/office/powerpoint/2010/main" val="1316017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91FD438-E0FD-4DE6-864C-3FC39B9FCE93}" type="slidenum">
              <a:rPr lang="en-US" altLang="en-US"/>
              <a:pPr>
                <a:defRPr/>
              </a:pPr>
              <a:t>‹#›</a:t>
            </a:fld>
            <a:endParaRPr lang="en-US" altLang="en-US"/>
          </a:p>
        </p:txBody>
      </p:sp>
    </p:spTree>
    <p:extLst>
      <p:ext uri="{BB962C8B-B14F-4D97-AF65-F5344CB8AC3E}">
        <p14:creationId xmlns:p14="http://schemas.microsoft.com/office/powerpoint/2010/main" val="39449648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6/8/2015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800">
              <a:solidFill>
                <a:prstClr val="black"/>
              </a:solidFill>
            </a:endParaRPr>
          </a:p>
        </p:txBody>
      </p:sp>
    </p:spTree>
    <p:extLst>
      <p:ext uri="{BB962C8B-B14F-4D97-AF65-F5344CB8AC3E}">
        <p14:creationId xmlns:p14="http://schemas.microsoft.com/office/powerpoint/2010/main" val="49688598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6/8/2015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800">
              <a:solidFill>
                <a:prstClr val="black"/>
              </a:solidFill>
            </a:endParaRPr>
          </a:p>
        </p:txBody>
      </p:sp>
    </p:spTree>
    <p:extLst>
      <p:ext uri="{BB962C8B-B14F-4D97-AF65-F5344CB8AC3E}">
        <p14:creationId xmlns:p14="http://schemas.microsoft.com/office/powerpoint/2010/main" val="91607665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6/8/2015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800">
              <a:solidFill>
                <a:prstClr val="black"/>
              </a:solidFill>
            </a:endParaRPr>
          </a:p>
        </p:txBody>
      </p:sp>
    </p:spTree>
    <p:extLst>
      <p:ext uri="{BB962C8B-B14F-4D97-AF65-F5344CB8AC3E}">
        <p14:creationId xmlns:p14="http://schemas.microsoft.com/office/powerpoint/2010/main" val="109852801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13775" y="6305550"/>
            <a:ext cx="457200" cy="476250"/>
          </a:xfrm>
        </p:spPr>
        <p:txBody>
          <a:bodyPr/>
          <a:lstStyle>
            <a:lvl1pPr>
              <a:defRPr/>
            </a:lvl1pPr>
          </a:lstStyle>
          <a:p>
            <a:fld id="{37AFE810-CCCD-4479-AB7B-DD7C0B0BD47A}" type="slidenum">
              <a:rPr lang="en-US" altLang="en-US">
                <a:solidFill>
                  <a:prstClr val="black">
                    <a:tint val="75000"/>
                  </a:prstClr>
                </a:solidFill>
              </a:rPr>
              <a:pPr/>
              <a:t>‹#›</a:t>
            </a:fld>
            <a:endParaRPr lang="en-US" altLang="en-US" sz="1800">
              <a:solidFill>
                <a:prstClr val="black"/>
              </a:solidFill>
            </a:endParaRPr>
          </a:p>
        </p:txBody>
      </p:sp>
    </p:spTree>
    <p:extLst>
      <p:ext uri="{BB962C8B-B14F-4D97-AF65-F5344CB8AC3E}">
        <p14:creationId xmlns:p14="http://schemas.microsoft.com/office/powerpoint/2010/main" val="1851370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DF8A00AC-33FF-4A54-8D80-ACBAD94427E6}" type="datetime1">
              <a:rPr lang="en-US" altLang="en-US" smtClean="0"/>
              <a:pPr>
                <a:defRPr/>
              </a:pPr>
              <a:t>6/8/2015</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BDE1038B-1835-4B9B-AF46-F7ABC536215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54732677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D2E4569-C421-4E0B-B888-9773AB5FBA95}" type="datetime1">
              <a:rPr lang="en-US" altLang="en-US" smtClean="0"/>
              <a:pPr>
                <a:defRPr/>
              </a:pPr>
              <a:t>6/8/2015</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A5864EB-D229-41F0-B825-31594D276AA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2408417100"/>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Date Placeholder 23"/>
          <p:cNvSpPr>
            <a:spLocks noGrp="1" noChangeArrowheads="1"/>
          </p:cNvSpPr>
          <p:nvPr>
            <p:ph type="dt" sz="half" idx="10"/>
          </p:nvPr>
        </p:nvSpPr>
        <p:spPr>
          <a:ln/>
        </p:spPr>
        <p:txBody>
          <a:bodyPr/>
          <a:lstStyle>
            <a:lvl1pPr>
              <a:defRPr/>
            </a:lvl1pPr>
          </a:lstStyle>
          <a:p>
            <a:pPr>
              <a:defRPr/>
            </a:pPr>
            <a:fld id="{7C122F23-9AFD-4CE0-9C9F-7F2E32029E50}" type="datetime1">
              <a:rPr lang="en-US" altLang="en-US" smtClean="0"/>
              <a:pPr>
                <a:defRPr/>
              </a:pPr>
              <a:t>6/8/2015</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1160A99-8CFA-464E-9BFA-C410F37D2300}"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486637748"/>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1"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6"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noChangeArrowheads="1"/>
          </p:cNvSpPr>
          <p:nvPr>
            <p:ph type="dt" sz="half" idx="10"/>
          </p:nvPr>
        </p:nvSpPr>
        <p:spPr>
          <a:ln/>
        </p:spPr>
        <p:txBody>
          <a:bodyPr/>
          <a:lstStyle>
            <a:lvl1pPr>
              <a:defRPr/>
            </a:lvl1pPr>
          </a:lstStyle>
          <a:p>
            <a:pPr>
              <a:defRPr/>
            </a:pPr>
            <a:fld id="{2961D2BF-9B62-45AE-8316-1DF03B884644}" type="datetime1">
              <a:rPr lang="en-US" altLang="en-US" smtClean="0"/>
              <a:pPr>
                <a:defRPr/>
              </a:pPr>
              <a:t>6/8/2015</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2B82226B-269B-4AE0-80DF-6A880DD5E7BA}"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403759078"/>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3"/>
          <p:cNvSpPr>
            <a:spLocks noGrp="1" noChangeArrowheads="1"/>
          </p:cNvSpPr>
          <p:nvPr>
            <p:ph type="dt" sz="half" idx="10"/>
          </p:nvPr>
        </p:nvSpPr>
        <p:spPr>
          <a:ln/>
        </p:spPr>
        <p:txBody>
          <a:bodyPr/>
          <a:lstStyle>
            <a:lvl1pPr>
              <a:defRPr/>
            </a:lvl1pPr>
          </a:lstStyle>
          <a:p>
            <a:pPr>
              <a:defRPr/>
            </a:pPr>
            <a:fld id="{5BD614F0-FD60-456D-8233-DB4C75C69FAD}" type="datetime1">
              <a:rPr lang="en-US" altLang="en-US" smtClean="0"/>
              <a:pPr>
                <a:defRPr/>
              </a:pPr>
              <a:t>6/8/2015</a:t>
            </a:fld>
            <a:endParaRPr lang="en-US" altLang="en-US" sz="1350" dirty="0">
              <a:solidFill>
                <a:srgbClr val="000000"/>
              </a:solidFill>
            </a:endParaRPr>
          </a:p>
        </p:txBody>
      </p:sp>
      <p:sp>
        <p:nvSpPr>
          <p:cNvPr id="8"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Slide Number Placeholder 21"/>
          <p:cNvSpPr>
            <a:spLocks noGrp="1" noChangeArrowheads="1"/>
          </p:cNvSpPr>
          <p:nvPr>
            <p:ph type="sldNum" sz="quarter" idx="12"/>
          </p:nvPr>
        </p:nvSpPr>
        <p:spPr>
          <a:ln/>
        </p:spPr>
        <p:txBody>
          <a:bodyPr/>
          <a:lstStyle>
            <a:lvl1pPr>
              <a:defRPr/>
            </a:lvl1pPr>
          </a:lstStyle>
          <a:p>
            <a:pPr>
              <a:defRPr/>
            </a:pPr>
            <a:fld id="{9E919790-9000-40EC-BF37-F4C8D095B3B3}"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2548003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noChangeArrowheads="1"/>
          </p:cNvSpPr>
          <p:nvPr>
            <p:ph type="dt" sz="half" idx="10"/>
          </p:nvPr>
        </p:nvSpPr>
        <p:spPr>
          <a:ln/>
        </p:spPr>
        <p:txBody>
          <a:bodyPr/>
          <a:lstStyle>
            <a:lvl1pPr>
              <a:defRPr/>
            </a:lvl1pPr>
          </a:lstStyle>
          <a:p>
            <a:pPr>
              <a:defRPr/>
            </a:pPr>
            <a:fld id="{AE192B90-31D4-4851-B128-41369D347446}" type="datetime1">
              <a:rPr lang="en-US" altLang="en-US" smtClean="0"/>
              <a:pPr>
                <a:defRPr/>
              </a:pPr>
              <a:t>6/8/2015</a:t>
            </a:fld>
            <a:endParaRPr lang="en-US" altLang="en-US" sz="1350" dirty="0">
              <a:solidFill>
                <a:srgbClr val="000000"/>
              </a:solidFill>
            </a:endParaRPr>
          </a:p>
        </p:txBody>
      </p:sp>
      <p:sp>
        <p:nvSpPr>
          <p:cNvPr id="4"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Slide Number Placeholder 21"/>
          <p:cNvSpPr>
            <a:spLocks noGrp="1" noChangeArrowheads="1"/>
          </p:cNvSpPr>
          <p:nvPr>
            <p:ph type="sldNum" sz="quarter" idx="12"/>
          </p:nvPr>
        </p:nvSpPr>
        <p:spPr>
          <a:ln/>
        </p:spPr>
        <p:txBody>
          <a:bodyPr/>
          <a:lstStyle>
            <a:lvl1pPr>
              <a:defRPr/>
            </a:lvl1pPr>
          </a:lstStyle>
          <a:p>
            <a:pPr>
              <a:defRPr/>
            </a:pPr>
            <a:fld id="{B1A319A0-9814-4947-AA71-170628D368E3}"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14790349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0370E50-F07C-41F1-9E13-4996319A0F88}" type="slidenum">
              <a:rPr lang="en-US" altLang="en-US"/>
              <a:pPr>
                <a:defRPr/>
              </a:pPr>
              <a:t>‹#›</a:t>
            </a:fld>
            <a:endParaRPr lang="en-US" altLang="en-US"/>
          </a:p>
        </p:txBody>
      </p:sp>
    </p:spTree>
    <p:extLst>
      <p:ext uri="{BB962C8B-B14F-4D97-AF65-F5344CB8AC3E}">
        <p14:creationId xmlns:p14="http://schemas.microsoft.com/office/powerpoint/2010/main" val="2694348118"/>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noChangeArrowheads="1"/>
          </p:cNvSpPr>
          <p:nvPr>
            <p:ph type="dt" sz="half" idx="10"/>
          </p:nvPr>
        </p:nvSpPr>
        <p:spPr>
          <a:ln/>
        </p:spPr>
        <p:txBody>
          <a:bodyPr/>
          <a:lstStyle>
            <a:lvl1pPr>
              <a:defRPr/>
            </a:lvl1pPr>
          </a:lstStyle>
          <a:p>
            <a:pPr>
              <a:defRPr/>
            </a:pPr>
            <a:fld id="{44A27156-20D2-437A-844C-9C4AAB9B3C49}" type="datetime1">
              <a:rPr lang="en-US" altLang="en-US" smtClean="0"/>
              <a:pPr>
                <a:defRPr/>
              </a:pPr>
              <a:t>6/8/2015</a:t>
            </a:fld>
            <a:endParaRPr lang="en-US" altLang="en-US" sz="1350" dirty="0">
              <a:solidFill>
                <a:srgbClr val="000000"/>
              </a:solidFill>
            </a:endParaRPr>
          </a:p>
        </p:txBody>
      </p:sp>
      <p:sp>
        <p:nvSpPr>
          <p:cNvPr id="3"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Slide Number Placeholder 21"/>
          <p:cNvSpPr>
            <a:spLocks noGrp="1" noChangeArrowheads="1"/>
          </p:cNvSpPr>
          <p:nvPr>
            <p:ph type="sldNum" sz="quarter" idx="12"/>
          </p:nvPr>
        </p:nvSpPr>
        <p:spPr>
          <a:ln/>
        </p:spPr>
        <p:txBody>
          <a:bodyPr/>
          <a:lstStyle>
            <a:lvl1pPr>
              <a:defRPr/>
            </a:lvl1pPr>
          </a:lstStyle>
          <a:p>
            <a:pPr>
              <a:defRPr/>
            </a:pPr>
            <a:fld id="{4ABADA57-DC5C-4ABD-AD90-EA4AB112B51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7014239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428A06A6-8019-461A-BD95-2BA9F34331A9}" type="datetime1">
              <a:rPr lang="en-US" altLang="en-US" smtClean="0"/>
              <a:pPr>
                <a:defRPr/>
              </a:pPr>
              <a:t>6/8/2015</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4CC047CD-44B4-495C-8BCE-C73BAA14619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920047814"/>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sym typeface="Gill Sans MT" panose="020B0502020104020203" pitchFamily="34" charset="0"/>
            </a:endParaRP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DB4A79E6-2937-4F2C-9D49-B434E48A029C}" type="datetime1">
              <a:rPr lang="en-US" altLang="en-US" smtClean="0"/>
              <a:pPr>
                <a:defRPr/>
              </a:pPr>
              <a:t>6/8/2015</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90BD86C1-0F73-412F-A14A-C0FBC298ED9A}"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68683183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61089716-279F-4DA2-83C3-0D13711806EC}" type="datetime1">
              <a:rPr lang="en-US" altLang="en-US" smtClean="0"/>
              <a:pPr>
                <a:defRPr/>
              </a:pPr>
              <a:t>6/8/2015</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AA1B0AC3-BD0F-40AD-ACC8-CE5302D99CE0}"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4158178295"/>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4"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1"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3FD0ACE-D1F4-4988-B0B6-99179A319F47}" type="datetime1">
              <a:rPr lang="en-US" altLang="en-US" smtClean="0"/>
              <a:pPr>
                <a:defRPr/>
              </a:pPr>
              <a:t>6/8/2015</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5922A5C7-1FD6-4390-856E-91DB14EABF17}"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6725960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A63F555-C280-43DC-889F-972FB0AD9FFE}" type="slidenum">
              <a:rPr lang="en-US" altLang="en-US"/>
              <a:pPr>
                <a:defRPr/>
              </a:pPr>
              <a:t>‹#›</a:t>
            </a:fld>
            <a:endParaRPr lang="en-US" altLang="en-US"/>
          </a:p>
        </p:txBody>
      </p:sp>
    </p:spTree>
    <p:extLst>
      <p:ext uri="{BB962C8B-B14F-4D97-AF65-F5344CB8AC3E}">
        <p14:creationId xmlns:p14="http://schemas.microsoft.com/office/powerpoint/2010/main" val="254064926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A1DEFD5-B501-4BC4-8A70-13C1B4D7B3D9}" type="slidenum">
              <a:rPr lang="en-US" altLang="en-US"/>
              <a:pPr>
                <a:defRPr/>
              </a:pPr>
              <a:t>‹#›</a:t>
            </a:fld>
            <a:endParaRPr lang="en-US" altLang="en-US"/>
          </a:p>
        </p:txBody>
      </p:sp>
    </p:spTree>
    <p:extLst>
      <p:ext uri="{BB962C8B-B14F-4D97-AF65-F5344CB8AC3E}">
        <p14:creationId xmlns:p14="http://schemas.microsoft.com/office/powerpoint/2010/main" val="61288318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A1D0977-BCAD-4A65-B33D-436361470E5F}" type="slidenum">
              <a:rPr lang="en-US" altLang="en-US"/>
              <a:pPr>
                <a:defRPr/>
              </a:pPr>
              <a:t>‹#›</a:t>
            </a:fld>
            <a:endParaRPr lang="en-US" altLang="en-US"/>
          </a:p>
        </p:txBody>
      </p:sp>
    </p:spTree>
    <p:extLst>
      <p:ext uri="{BB962C8B-B14F-4D97-AF65-F5344CB8AC3E}">
        <p14:creationId xmlns:p14="http://schemas.microsoft.com/office/powerpoint/2010/main" val="306512011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C7342F2-5AAE-4738-80BD-355B5F7705E6}" type="slidenum">
              <a:rPr lang="en-US" altLang="en-US"/>
              <a:pPr>
                <a:defRPr/>
              </a:pPr>
              <a:t>‹#›</a:t>
            </a:fld>
            <a:endParaRPr lang="en-US" altLang="en-US"/>
          </a:p>
        </p:txBody>
      </p:sp>
    </p:spTree>
    <p:extLst>
      <p:ext uri="{BB962C8B-B14F-4D97-AF65-F5344CB8AC3E}">
        <p14:creationId xmlns:p14="http://schemas.microsoft.com/office/powerpoint/2010/main" val="394887045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CA2A45B-7B40-41DB-A4A3-55A799119088}" type="slidenum">
              <a:rPr lang="en-US" altLang="en-US"/>
              <a:pPr>
                <a:defRPr/>
              </a:pPr>
              <a:t>‹#›</a:t>
            </a:fld>
            <a:endParaRPr lang="en-US" altLang="en-US"/>
          </a:p>
        </p:txBody>
      </p:sp>
    </p:spTree>
    <p:extLst>
      <p:ext uri="{BB962C8B-B14F-4D97-AF65-F5344CB8AC3E}">
        <p14:creationId xmlns:p14="http://schemas.microsoft.com/office/powerpoint/2010/main" val="200328715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BAA7BD8-9ED4-4895-87C0-3EC4092C002C}" type="slidenum">
              <a:rPr lang="en-US" altLang="en-US"/>
              <a:pPr>
                <a:defRPr/>
              </a:pPr>
              <a:t>‹#›</a:t>
            </a:fld>
            <a:endParaRPr lang="en-US" altLang="en-US"/>
          </a:p>
        </p:txBody>
      </p:sp>
    </p:spTree>
    <p:extLst>
      <p:ext uri="{BB962C8B-B14F-4D97-AF65-F5344CB8AC3E}">
        <p14:creationId xmlns:p14="http://schemas.microsoft.com/office/powerpoint/2010/main" val="136085493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 typeface="Arial" panose="020B0604020202020204" pitchFamily="34" charset="0"/>
              <a:buNone/>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 typeface="Arial" panose="020B0604020202020204" pitchFamily="34" charset="0"/>
              <a:buNone/>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Font typeface="Arial" panose="020B0604020202020204" pitchFamily="34" charset="0"/>
              <a:buNone/>
              <a:defRPr sz="1400"/>
            </a:lvl1pPr>
          </a:lstStyle>
          <a:p>
            <a:pPr>
              <a:defRPr/>
            </a:pPr>
            <a:fld id="{B4CF99D0-8731-4662-8942-F2C202DAEA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ransition spd="med">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buFont typeface="Arial" panose="020B0604020202020204" pitchFamily="34" charset="0"/>
              <a:buNone/>
            </a:pPr>
            <a:fld id="{C764DE79-268F-4C1A-8933-263129D2AF90}" type="datetimeFigureOut">
              <a:rPr lang="en-US" smtClean="0">
                <a:solidFill>
                  <a:prstClr val="black">
                    <a:tint val="75000"/>
                  </a:prstClr>
                </a:solidFill>
                <a:latin typeface="Arial" panose="020B0604020202020204" pitchFamily="34" charset="0"/>
              </a:rPr>
              <a:pPr eaLnBrk="1" hangingPunct="1">
                <a:buFont typeface="Arial" panose="020B0604020202020204" pitchFamily="34" charset="0"/>
                <a:buNone/>
              </a:pPr>
              <a:t>6/8/2015</a:t>
            </a:fld>
            <a:endParaRPr lang="en-US" dirty="0">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buFont typeface="Arial" panose="020B0604020202020204" pitchFamily="34" charset="0"/>
              <a:buNone/>
            </a:pPr>
            <a:endParaRPr lang="en-US" dirty="0">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buFont typeface="Arial" panose="020B0604020202020204" pitchFamily="34" charset="0"/>
              <a:buNone/>
            </a:pPr>
            <a:fld id="{2B475432-E7B5-4D67-89DE-353158CBD8D2}" type="slidenum">
              <a:rPr lang="en-US" altLang="en-US" smtClean="0">
                <a:solidFill>
                  <a:prstClr val="black">
                    <a:tint val="75000"/>
                  </a:prstClr>
                </a:solidFill>
                <a:latin typeface="Arial" panose="020B0604020202020204" pitchFamily="34" charset="0"/>
              </a:rPr>
              <a:pPr eaLnBrk="1" hangingPunct="1">
                <a:buFont typeface="Arial" panose="020B0604020202020204" pitchFamily="34" charset="0"/>
                <a:buNone/>
              </a:pPr>
              <a:t>‹#›</a:t>
            </a:fld>
            <a:endParaRPr lang="en-US" altLang="en-US" sz="1800">
              <a:solidFill>
                <a:prstClr val="black"/>
              </a:solidFill>
              <a:latin typeface="Arial" panose="020B0604020202020204" pitchFamily="34" charset="0"/>
            </a:endParaRPr>
          </a:p>
        </p:txBody>
      </p:sp>
    </p:spTree>
    <p:extLst>
      <p:ext uri="{BB962C8B-B14F-4D97-AF65-F5344CB8AC3E}">
        <p14:creationId xmlns:p14="http://schemas.microsoft.com/office/powerpoint/2010/main" val="10671471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BEAAD0"/>
        </a:solidFill>
        <a:effectLst/>
      </p:bgPr>
    </p:bg>
    <p:spTree>
      <p:nvGrpSpPr>
        <p:cNvPr id="1" name=""/>
        <p:cNvGrpSpPr/>
        <p:nvPr/>
      </p:nvGrpSpPr>
      <p:grpSpPr>
        <a:xfrm>
          <a:off x="0" y="0"/>
          <a:ext cx="0" cy="0"/>
          <a:chOff x="0" y="0"/>
          <a:chExt cx="0" cy="0"/>
        </a:xfrm>
      </p:grpSpPr>
      <p:sp>
        <p:nvSpPr>
          <p:cNvPr id="1026" name="Oval 7"/>
          <p:cNvSpPr>
            <a:spLocks noChangeArrowheads="1"/>
          </p:cNvSpPr>
          <p:nvPr/>
        </p:nvSpPr>
        <p:spPr bwMode="auto">
          <a:xfrm>
            <a:off x="168275" y="20640"/>
            <a:ext cx="1703388" cy="1703387"/>
          </a:xfrm>
          <a:prstGeom prst="ellipse">
            <a:avLst/>
          </a:prstGeom>
          <a:noFill/>
          <a:ln w="27305" cap="rnd" cmpd="sng">
            <a:solidFill>
              <a:srgbClr val="E4F1F4"/>
            </a:solidFill>
            <a:round/>
            <a:headEnd/>
            <a:tailEnd/>
          </a:ln>
          <a:extLst>
            <a:ext uri="{909E8E84-426E-40DD-AFC4-6F175D3DCCD1}">
              <a14:hiddenFill xmlns:a14="http://schemas.microsoft.com/office/drawing/2010/main">
                <a:solidFill>
                  <a:srgbClr val="FFFFFF"/>
                </a:solidFill>
              </a14:hiddenFill>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7" name="Donut 10"/>
          <p:cNvSpPr>
            <a:spLocks/>
          </p:cNvSpPr>
          <p:nvPr/>
        </p:nvSpPr>
        <p:spPr bwMode="auto">
          <a:xfrm rot="2315675">
            <a:off x="182564" y="1055690"/>
            <a:ext cx="1125537" cy="1101725"/>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55" y="10800"/>
                </a:moveTo>
                <a:cubicBezTo>
                  <a:pt x="2555" y="15354"/>
                  <a:pt x="6246" y="19045"/>
                  <a:pt x="10800" y="19045"/>
                </a:cubicBezTo>
                <a:cubicBezTo>
                  <a:pt x="15354" y="19045"/>
                  <a:pt x="19045" y="15354"/>
                  <a:pt x="19045" y="10800"/>
                </a:cubicBezTo>
                <a:cubicBezTo>
                  <a:pt x="19045" y="6246"/>
                  <a:pt x="15354" y="2555"/>
                  <a:pt x="10800" y="2555"/>
                </a:cubicBezTo>
                <a:cubicBezTo>
                  <a:pt x="6246" y="2555"/>
                  <a:pt x="2555" y="6246"/>
                  <a:pt x="2555" y="10800"/>
                </a:cubicBezTo>
                <a:close/>
              </a:path>
            </a:pathLst>
          </a:custGeom>
          <a:gradFill rotWithShape="1">
            <a:gsLst>
              <a:gs pos="0">
                <a:srgbClr val="F7F7FB"/>
              </a:gs>
              <a:gs pos="70000">
                <a:srgbClr val="FAFEFE"/>
              </a:gs>
              <a:gs pos="100000">
                <a:srgbClr val="A6C4CB"/>
              </a:gs>
            </a:gsLst>
            <a:path path="rect">
              <a:fillToRect l="507500" t="150000" r="-407500" b="-50000"/>
            </a:path>
          </a:gradFill>
          <a:ln w="7350" cap="rnd" cmpd="sng">
            <a:solidFill>
              <a:srgbClr val="9CADB2"/>
            </a:solidFill>
            <a:round/>
            <a:headEnd/>
            <a:tailEnd/>
          </a:ln>
        </p:spPr>
        <p:txBody>
          <a:bodyPr lIns="68558" tIns="34281" rIns="68558" bIns="34281" anchor="ctr"/>
          <a:lstStyle/>
          <a:p>
            <a:endParaRPr lang="en-US" dirty="0">
              <a:solidFill>
                <a:srgbClr val="000000"/>
              </a:solidFill>
              <a:latin typeface="Arial" panose="020B0604020202020204" pitchFamily="34" charset="0"/>
            </a:endParaRPr>
          </a:p>
        </p:txBody>
      </p:sp>
      <p:sp>
        <p:nvSpPr>
          <p:cNvPr id="1028" name="Rectangle 11"/>
          <p:cNvSpPr>
            <a:spLocks noChangeArrowheads="1"/>
          </p:cNvSpPr>
          <p:nvPr/>
        </p:nvSpPr>
        <p:spPr bwMode="auto">
          <a:xfrm>
            <a:off x="1012826" y="0"/>
            <a:ext cx="81311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9" name="Title Placeholder 4"/>
          <p:cNvSpPr>
            <a:spLocks noGrp="1" noChangeArrowheads="1"/>
          </p:cNvSpPr>
          <p:nvPr>
            <p:ph type="title" idx="4294967295"/>
          </p:nvPr>
        </p:nvSpPr>
        <p:spPr bwMode="auto">
          <a:xfrm>
            <a:off x="1435101"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ctr" anchorCtr="0" compatLnSpc="1">
            <a:prstTxWarp prst="textNoShape">
              <a:avLst/>
            </a:prstTxWarp>
          </a:bodyPr>
          <a:lstStyle/>
          <a:p>
            <a:pPr lvl="0"/>
            <a:r>
              <a:rPr lang="en-US" altLang="en-US" smtClean="0">
                <a:sym typeface="Gill Sans MT" panose="020B0502020104020203" pitchFamily="34" charset="0"/>
              </a:rPr>
              <a:t>Click to edit Master title style</a:t>
            </a:r>
          </a:p>
        </p:txBody>
      </p:sp>
      <p:sp>
        <p:nvSpPr>
          <p:cNvPr id="1030" name="Text Placeholder 8"/>
          <p:cNvSpPr>
            <a:spLocks noGrp="1" noChangeArrowheads="1"/>
          </p:cNvSpPr>
          <p:nvPr>
            <p:ph type="body" idx="1"/>
          </p:nvPr>
        </p:nvSpPr>
        <p:spPr bwMode="auto">
          <a:xfrm>
            <a:off x="1435101"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t" anchorCtr="0" compatLnSpc="1">
            <a:prstTxWarp prst="textNoShape">
              <a:avLst/>
            </a:prstTxWarp>
          </a:bodyPr>
          <a:lstStyle/>
          <a:p>
            <a:pPr lvl="0"/>
            <a:r>
              <a:rPr lang="en-US" altLang="en-US" smtClean="0">
                <a:sym typeface="Gill Sans MT" panose="020B0502020104020203" pitchFamily="34" charset="0"/>
              </a:rPr>
              <a:t>Click to edit Master text styles</a:t>
            </a:r>
          </a:p>
          <a:p>
            <a:pPr lvl="1"/>
            <a:r>
              <a:rPr lang="en-US" altLang="en-US" smtClean="0">
                <a:sym typeface="Gill Sans MT" panose="020B0502020104020203" pitchFamily="34" charset="0"/>
              </a:rPr>
              <a:t>Second level</a:t>
            </a:r>
          </a:p>
          <a:p>
            <a:pPr lvl="2"/>
            <a:r>
              <a:rPr lang="en-US" altLang="en-US" smtClean="0">
                <a:sym typeface="Gill Sans MT" panose="020B0502020104020203" pitchFamily="34" charset="0"/>
              </a:rPr>
              <a:t>Third level</a:t>
            </a:r>
          </a:p>
          <a:p>
            <a:pPr lvl="3"/>
            <a:r>
              <a:rPr lang="en-US" altLang="en-US" smtClean="0">
                <a:sym typeface="Gill Sans MT" panose="020B0502020104020203" pitchFamily="34" charset="0"/>
              </a:rPr>
              <a:t>Fourth level</a:t>
            </a:r>
          </a:p>
          <a:p>
            <a:pPr lvl="4"/>
            <a:r>
              <a:rPr lang="en-US" altLang="en-US" smtClean="0">
                <a:sym typeface="Gill Sans MT" panose="020B0502020104020203" pitchFamily="34" charset="0"/>
              </a:rPr>
              <a:t>Fifth level</a:t>
            </a:r>
          </a:p>
        </p:txBody>
      </p:sp>
      <p:sp>
        <p:nvSpPr>
          <p:cNvPr id="1031" name="Date Placeholder 23"/>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r" eaLnBrk="1" hangingPunct="1">
              <a:buFont typeface="Arial" panose="020B0604020202020204" pitchFamily="34" charset="0"/>
              <a:buNone/>
              <a:defRPr sz="900">
                <a:solidFill>
                  <a:srgbClr val="92A0A2"/>
                </a:solidFill>
              </a:defRPr>
            </a:lvl1pPr>
          </a:lstStyle>
          <a:p>
            <a:pPr>
              <a:defRPr/>
            </a:pPr>
            <a:fld id="{C5673BB3-6862-48AB-BE01-210541B585FC}" type="datetime1">
              <a:rPr lang="en-US" altLang="en-US" smtClean="0">
                <a:latin typeface="Arial" panose="020B0604020202020204" pitchFamily="34" charset="0"/>
              </a:rPr>
              <a:pPr>
                <a:defRPr/>
              </a:pPr>
              <a:t>6/8/2015</a:t>
            </a:fld>
            <a:endParaRPr lang="en-US" altLang="en-US" sz="1350" dirty="0">
              <a:solidFill>
                <a:srgbClr val="000000"/>
              </a:solidFill>
              <a:latin typeface="Arial" panose="020B0604020202020204" pitchFamily="34" charset="0"/>
            </a:endParaRPr>
          </a:p>
        </p:txBody>
      </p:sp>
      <p:sp>
        <p:nvSpPr>
          <p:cNvPr id="1032" name="Footer Placeholder 9"/>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eaLnBrk="1" hangingPunct="1">
              <a:buFont typeface="Arial" panose="020B0604020202020204" pitchFamily="34" charset="0"/>
              <a:buNone/>
              <a:defRPr sz="900">
                <a:solidFill>
                  <a:srgbClr val="92A0A2"/>
                </a:solidFill>
              </a:defRPr>
            </a:lvl1pPr>
          </a:lstStyle>
          <a:p>
            <a:pPr>
              <a:defRPr/>
            </a:pPr>
            <a:endParaRPr lang="en-US" altLang="en-US" dirty="0">
              <a:latin typeface="Arial" panose="020B0604020202020204" pitchFamily="34" charset="0"/>
            </a:endParaRPr>
          </a:p>
        </p:txBody>
      </p:sp>
      <p:sp>
        <p:nvSpPr>
          <p:cNvPr id="1033" name="Slide Number Placeholder 21"/>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ctr" eaLnBrk="1" hangingPunct="1">
              <a:buFont typeface="Arial" panose="020B0604020202020204" pitchFamily="34" charset="0"/>
              <a:buNone/>
              <a:defRPr sz="900">
                <a:solidFill>
                  <a:srgbClr val="92A0A2"/>
                </a:solidFill>
              </a:defRPr>
            </a:lvl1pPr>
          </a:lstStyle>
          <a:p>
            <a:pPr>
              <a:defRPr/>
            </a:pPr>
            <a:fld id="{9A92FB83-2345-43F2-AF0B-1928A0668F9A}" type="slidenum">
              <a:rPr lang="en-US" altLang="en-US">
                <a:latin typeface="Arial" panose="020B0604020202020204" pitchFamily="34" charset="0"/>
              </a:rPr>
              <a:pPr>
                <a:defRPr/>
              </a:pPr>
              <a:t>‹#›</a:t>
            </a:fld>
            <a:endParaRPr lang="en-US" altLang="en-US" sz="1350" dirty="0">
              <a:solidFill>
                <a:srgbClr val="000000"/>
              </a:solidFill>
              <a:latin typeface="Arial" panose="020B0604020202020204" pitchFamily="34" charset="0"/>
            </a:endParaRPr>
          </a:p>
        </p:txBody>
      </p:sp>
      <p:sp>
        <p:nvSpPr>
          <p:cNvPr id="1034" name="Rectangle 14"/>
          <p:cNvSpPr>
            <a:spLocks noChangeArrowheads="1"/>
          </p:cNvSpPr>
          <p:nvPr/>
        </p:nvSpPr>
        <p:spPr bwMode="auto">
          <a:xfrm>
            <a:off x="1014414" y="0"/>
            <a:ext cx="7302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Tree>
    <p:extLst>
      <p:ext uri="{BB962C8B-B14F-4D97-AF65-F5344CB8AC3E}">
        <p14:creationId xmlns:p14="http://schemas.microsoft.com/office/powerpoint/2010/main" val="2400960142"/>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ransition spd="med">
    <p:fade/>
  </p:transition>
  <p:hf hdr="0" ftr="0" dt="0"/>
  <p:txStyles>
    <p:titleStyle>
      <a:lvl1pPr algn="l" rtl="0" eaLnBrk="0" fontAlgn="base" hangingPunct="0">
        <a:spcBef>
          <a:spcPct val="0"/>
        </a:spcBef>
        <a:spcAft>
          <a:spcPct val="0"/>
        </a:spcAft>
        <a:defRPr sz="3225" kern="1200">
          <a:solidFill>
            <a:srgbClr val="434341"/>
          </a:solidFill>
          <a:latin typeface="+mj-lt"/>
          <a:ea typeface="+mj-ea"/>
          <a:cs typeface="+mj-cs"/>
          <a:sym typeface="Gill Sans MT" panose="020B0502020104020203" pitchFamily="34" charset="0"/>
        </a:defRPr>
      </a:lvl1pPr>
      <a:lvl2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2pPr>
      <a:lvl3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3pPr>
      <a:lvl4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4pPr>
      <a:lvl5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5pPr>
      <a:lvl6pPr marL="3429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6pPr>
      <a:lvl7pPr marL="6858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7pPr>
      <a:lvl8pPr marL="10287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8pPr>
      <a:lvl9pPr marL="13716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9pPr>
    </p:titleStyle>
    <p:bodyStyle>
      <a:lvl1pPr marL="273844" indent="-211931" algn="l" defTabSz="0" rtl="0" eaLnBrk="0" fontAlgn="base" hangingPunct="0">
        <a:spcBef>
          <a:spcPts val="450"/>
        </a:spcBef>
        <a:spcAft>
          <a:spcPct val="0"/>
        </a:spcAft>
        <a:buClr>
          <a:schemeClr val="accent1"/>
        </a:buClr>
        <a:buSzPct val="80000"/>
        <a:buFont typeface="Wingdings 2" panose="05020102010507070707" pitchFamily="18" charset="2"/>
        <a:buChar char=""/>
        <a:defRPr sz="2400" kern="1200">
          <a:solidFill>
            <a:schemeClr val="tx1"/>
          </a:solidFill>
          <a:latin typeface="+mn-lt"/>
          <a:ea typeface="+mn-ea"/>
          <a:cs typeface="+mn-cs"/>
          <a:sym typeface="Gill Sans MT" panose="020B0502020104020203" pitchFamily="34" charset="0"/>
        </a:defRPr>
      </a:lvl1pPr>
      <a:lvl2pPr marL="479822" indent="-177404" algn="l" defTabSz="0" rtl="0" eaLnBrk="0" fontAlgn="base" hangingPunct="0">
        <a:spcBef>
          <a:spcPts val="413"/>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sym typeface="Gill Sans MT" panose="020B0502020104020203" pitchFamily="34" charset="0"/>
        </a:defRPr>
      </a:lvl2pPr>
      <a:lvl3pPr marL="664369" indent="-170260" algn="l" defTabSz="0" rtl="0" eaLnBrk="0" fontAlgn="base" hangingPunct="0">
        <a:spcBef>
          <a:spcPct val="20000"/>
        </a:spcBef>
        <a:spcAft>
          <a:spcPct val="0"/>
        </a:spcAft>
        <a:buClr>
          <a:schemeClr val="accent2"/>
        </a:buClr>
        <a:buSzPct val="80000"/>
        <a:buFont typeface="Wingdings 2" panose="05020102010507070707" pitchFamily="18" charset="2"/>
        <a:buChar char=""/>
        <a:defRPr sz="1800" kern="1200">
          <a:solidFill>
            <a:schemeClr val="tx1"/>
          </a:solidFill>
          <a:latin typeface="+mn-lt"/>
          <a:ea typeface="+mn-ea"/>
          <a:cs typeface="+mn-cs"/>
          <a:sym typeface="Gill Sans MT" panose="020B0502020104020203" pitchFamily="34" charset="0"/>
        </a:defRPr>
      </a:lvl3pPr>
      <a:lvl4pPr marL="822722" indent="-129779" algn="l" defTabSz="0" rtl="0" eaLnBrk="0" fontAlgn="base" hangingPunct="0">
        <a:spcBef>
          <a:spcPct val="20000"/>
        </a:spcBef>
        <a:spcAft>
          <a:spcPct val="0"/>
        </a:spcAft>
        <a:buClr>
          <a:srgbClr val="08A1D9"/>
        </a:buClr>
        <a:buSzPct val="80000"/>
        <a:buFont typeface="Wingdings 2" panose="05020102010507070707" pitchFamily="18" charset="2"/>
        <a:buChar char=""/>
        <a:defRPr sz="1500" kern="1200">
          <a:solidFill>
            <a:schemeClr val="tx1"/>
          </a:solidFill>
          <a:latin typeface="+mn-lt"/>
          <a:ea typeface="+mn-ea"/>
          <a:cs typeface="+mn-cs"/>
          <a:sym typeface="Gill Sans MT" panose="020B0502020104020203" pitchFamily="34" charset="0"/>
        </a:defRPr>
      </a:lvl4pPr>
      <a:lvl5pPr marL="973931" indent="-136922" algn="l" defTabSz="0" rtl="0" eaLnBrk="0" fontAlgn="base" hangingPunct="0">
        <a:spcBef>
          <a:spcPct val="20000"/>
        </a:spcBef>
        <a:spcAft>
          <a:spcPct val="0"/>
        </a:spcAft>
        <a:buClr>
          <a:srgbClr val="7C984A"/>
        </a:buClr>
        <a:buSzPct val="80000"/>
        <a:buFont typeface="Wingdings 2" panose="05020102010507070707" pitchFamily="18" charset="2"/>
        <a:buChar char=""/>
        <a:defRPr sz="1500" kern="1200">
          <a:solidFill>
            <a:schemeClr val="tx1"/>
          </a:solidFill>
          <a:latin typeface="+mn-lt"/>
          <a:ea typeface="+mn-ea"/>
          <a:cs typeface="+mn-cs"/>
          <a:sym typeface="Gill Sans MT" panose="020B05020201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020762"/>
          </a:xfrm>
        </p:spPr>
        <p:txBody>
          <a:bodyPr anchor="b"/>
          <a:lstStyle/>
          <a:p>
            <a:pPr eaLnBrk="1" hangingPunct="1"/>
            <a:r>
              <a:rPr lang="en-US" altLang="en-US" sz="5400" smtClean="0"/>
              <a:t/>
            </a:r>
            <a:br>
              <a:rPr lang="en-US" altLang="en-US" sz="5400" smtClean="0"/>
            </a:br>
            <a:r>
              <a:rPr lang="en-US" altLang="en-US" sz="5400" smtClean="0"/>
              <a:t/>
            </a:r>
            <a:br>
              <a:rPr lang="en-US" altLang="en-US" sz="5400" smtClean="0"/>
            </a:br>
            <a:r>
              <a:rPr lang="en-US" altLang="en-US" sz="5400" smtClean="0"/>
              <a:t/>
            </a:r>
            <a:br>
              <a:rPr lang="en-US" altLang="en-US" sz="5400" smtClean="0"/>
            </a:br>
            <a:r>
              <a:rPr lang="en-US" altLang="en-US" sz="5400" smtClean="0">
                <a:solidFill>
                  <a:srgbClr val="9900CC"/>
                </a:solidFill>
                <a:latin typeface="Comic Sans MS" panose="030F0702030302020204" pitchFamily="66" charset="0"/>
              </a:rPr>
              <a:t>WELCOME</a:t>
            </a:r>
          </a:p>
        </p:txBody>
      </p:sp>
      <p:pic>
        <p:nvPicPr>
          <p:cNvPr id="3075" name="Picture 3" descr="find-your-current-crossroad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8" y="1600200"/>
            <a:ext cx="7923212" cy="4845050"/>
          </a:xfrm>
          <a:noFill/>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2" name="Rounded Rectangle 1"/>
          <p:cNvSpPr/>
          <p:nvPr/>
        </p:nvSpPr>
        <p:spPr bwMode="auto">
          <a:xfrm>
            <a:off x="3581426" y="762070"/>
            <a:ext cx="2057346" cy="228594"/>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endParaRPr>
          </a:p>
        </p:txBody>
      </p:sp>
      <p:sp>
        <p:nvSpPr>
          <p:cNvPr id="3" name="Rounded Rectangle 2"/>
          <p:cNvSpPr/>
          <p:nvPr/>
        </p:nvSpPr>
        <p:spPr bwMode="auto">
          <a:xfrm>
            <a:off x="3276634" y="381080"/>
            <a:ext cx="2666930" cy="38099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800" b="0" i="0" u="none" strike="noStrike" cap="none" normalizeH="0" baseline="0" dirty="0" smtClean="0">
                <a:ln>
                  <a:noFill/>
                </a:ln>
                <a:solidFill>
                  <a:schemeClr val="bg1"/>
                </a:solidFill>
                <a:effectLst/>
                <a:latin typeface="Times New Roman" panose="02020603050405020304" pitchFamily="18" charset="0"/>
                <a:ea typeface="SimSun" panose="02010600030101010101" pitchFamily="2" charset="-122"/>
              </a:rPr>
              <a:t>UNITY POEM</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1506" name="Content Placeholder 2"/>
          <p:cNvSpPr>
            <a:spLocks noGrp="1"/>
          </p:cNvSpPr>
          <p:nvPr>
            <p:ph idx="4294967295"/>
          </p:nvPr>
        </p:nvSpPr>
        <p:spPr>
          <a:xfrm>
            <a:off x="1905070" y="2362228"/>
            <a:ext cx="5579828" cy="1727597"/>
          </a:xfrm>
        </p:spPr>
        <p:txBody>
          <a:bodyPr/>
          <a:lstStyle/>
          <a:p>
            <a:pPr marL="61913" indent="0" eaLnBrk="1" hangingPunct="1">
              <a:buNone/>
            </a:pPr>
            <a:r>
              <a:rPr lang="en-US" altLang="en-US" sz="1500" dirty="0"/>
              <a:t>The contents of this presentation were developed under a grant from the US Department of Education, #323A120002-13.  However, those contents do not necessarily represent the policy of the US Department of Education, and you should not assume endorsement by the Federal Government. Project Officer, Jennifer Coffey.</a:t>
            </a:r>
          </a:p>
        </p:txBody>
      </p:sp>
      <p:sp>
        <p:nvSpPr>
          <p:cNvPr id="2" name="Slide Number Placeholder 1"/>
          <p:cNvSpPr>
            <a:spLocks noGrp="1"/>
          </p:cNvSpPr>
          <p:nvPr>
            <p:ph type="sldNum" sz="quarter" idx="12"/>
          </p:nvPr>
        </p:nvSpPr>
        <p:spPr/>
        <p:txBody>
          <a:bodyPr/>
          <a:lstStyle/>
          <a:p>
            <a:pPr>
              <a:defRPr/>
            </a:pPr>
            <a:fld id="{4ABADA57-DC5C-4ABD-AD90-EA4AB112B51D}" type="slidenum">
              <a:rPr lang="en-US" altLang="en-US" smtClean="0"/>
              <a:pPr>
                <a:defRPr/>
              </a:pPr>
              <a:t>11</a:t>
            </a:fld>
            <a:endParaRPr lang="en-US" altLang="en-US" sz="1350" dirty="0">
              <a:solidFill>
                <a:srgbClr val="000000"/>
              </a:solidFill>
            </a:endParaRPr>
          </a:p>
        </p:txBody>
      </p:sp>
    </p:spTree>
    <p:extLst>
      <p:ext uri="{BB962C8B-B14F-4D97-AF65-F5344CB8AC3E}">
        <p14:creationId xmlns:p14="http://schemas.microsoft.com/office/powerpoint/2010/main" val="25397106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5122" name="Picture 5" descr="Figure 7-1"/>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77788" y="304800"/>
            <a:ext cx="8975725" cy="6345238"/>
          </a:xfrm>
          <a:solidFill>
            <a:srgbClr val="C0C0C0"/>
          </a:solid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Text Box 3"/>
          <p:cNvSpPr txBox="1">
            <a:spLocks noChangeArrowheads="1"/>
          </p:cNvSpPr>
          <p:nvPr/>
        </p:nvSpPr>
        <p:spPr bwMode="auto">
          <a:xfrm>
            <a:off x="1843088" y="4732338"/>
            <a:ext cx="5124450" cy="5873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170" tIns="46990" rIns="90170" bIns="4699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b="1" dirty="0">
                <a:latin typeface="Meiryo" panose="020B0604030504040204" pitchFamily="34" charset="-128"/>
                <a:ea typeface="Meiryo" panose="020B0604030504040204" pitchFamily="34" charset="-128"/>
              </a:rPr>
              <a:t>Partnerships and Trust</a:t>
            </a:r>
          </a:p>
        </p:txBody>
      </p:sp>
      <p:sp>
        <p:nvSpPr>
          <p:cNvPr id="5124" name="Text Box 4"/>
          <p:cNvSpPr txBox="1">
            <a:spLocks noChangeArrowheads="1"/>
          </p:cNvSpPr>
          <p:nvPr/>
        </p:nvSpPr>
        <p:spPr bwMode="auto">
          <a:xfrm>
            <a:off x="3276600" y="5715000"/>
            <a:ext cx="258603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000" b="1">
                <a:solidFill>
                  <a:srgbClr val="000000"/>
                </a:solidFill>
                <a:latin typeface="Times New Roman" panose="02020603050405020304" pitchFamily="18" charset="0"/>
                <a:sym typeface="Century Gothic" panose="020B0502020202020204" pitchFamily="34" charset="0"/>
              </a:rPr>
              <a:t>Turnbull et al</a:t>
            </a:r>
            <a:r>
              <a:rPr lang="en-US" altLang="zh-CN" sz="1000" b="1">
                <a:solidFill>
                  <a:srgbClr val="000000"/>
                </a:solidFill>
                <a:latin typeface="Times New Roman" panose="02020603050405020304" pitchFamily="18" charset="0"/>
                <a:sym typeface="Times New Roman" panose="02020603050405020304" pitchFamily="18" charset="0"/>
              </a:rPr>
              <a:t>.</a:t>
            </a:r>
            <a:r>
              <a:rPr lang="en-US" altLang="zh-CN" sz="1000" b="1">
                <a:solidFill>
                  <a:srgbClr val="000000"/>
                </a:solidFill>
                <a:latin typeface="Times New Roman" panose="02020603050405020304" pitchFamily="18" charset="0"/>
                <a:sym typeface="Century Gothic" panose="020B0502020202020204" pitchFamily="34" charset="0"/>
              </a:rPr>
              <a:t/>
            </a:r>
            <a:br>
              <a:rPr lang="en-US" altLang="zh-CN" sz="1000" b="1">
                <a:solidFill>
                  <a:srgbClr val="000000"/>
                </a:solidFill>
                <a:latin typeface="Times New Roman" panose="02020603050405020304" pitchFamily="18" charset="0"/>
                <a:sym typeface="Century Gothic" panose="020B0502020202020204" pitchFamily="34" charset="0"/>
              </a:rPr>
            </a:br>
            <a:r>
              <a:rPr lang="en-US" altLang="zh-CN" sz="1000" i="1">
                <a:solidFill>
                  <a:srgbClr val="000000"/>
                </a:solidFill>
                <a:latin typeface="Times New Roman" panose="02020603050405020304" pitchFamily="18" charset="0"/>
                <a:sym typeface="Century Gothic" panose="020B0502020202020204" pitchFamily="34" charset="0"/>
              </a:rPr>
              <a:t>Families, Professionals, and Exceptionality, 2e</a:t>
            </a:r>
            <a:br>
              <a:rPr lang="en-US" altLang="zh-CN" sz="1000" i="1">
                <a:solidFill>
                  <a:srgbClr val="000000"/>
                </a:solidFill>
                <a:latin typeface="Times New Roman" panose="02020603050405020304" pitchFamily="18" charset="0"/>
                <a:sym typeface="Century Gothic" panose="020B0502020202020204" pitchFamily="34" charset="0"/>
              </a:rPr>
            </a:br>
            <a:r>
              <a:rPr lang="en-US" altLang="zh-CN" sz="1000">
                <a:solidFill>
                  <a:srgbClr val="000000"/>
                </a:solidFill>
                <a:latin typeface="Times New Roman" panose="02020603050405020304" pitchFamily="18" charset="0"/>
                <a:sym typeface="Century Gothic" panose="020B0502020202020204" pitchFamily="34" charset="0"/>
              </a:rPr>
              <a:t>Copyright ©2006 by Pearson Education, Inc.</a:t>
            </a:r>
            <a:br>
              <a:rPr lang="en-US" altLang="zh-CN" sz="1000">
                <a:solidFill>
                  <a:srgbClr val="000000"/>
                </a:solidFill>
                <a:latin typeface="Times New Roman" panose="02020603050405020304" pitchFamily="18" charset="0"/>
                <a:sym typeface="Century Gothic" panose="020B0502020202020204" pitchFamily="34" charset="0"/>
              </a:rPr>
            </a:br>
            <a:r>
              <a:rPr lang="en-US" altLang="zh-CN" sz="1000">
                <a:solidFill>
                  <a:srgbClr val="000000"/>
                </a:solidFill>
                <a:latin typeface="Times New Roman" panose="02020603050405020304" pitchFamily="18" charset="0"/>
                <a:sym typeface="Century Gothic" panose="020B0502020202020204" pitchFamily="34" charset="0"/>
              </a:rPr>
              <a:t>Upper Saddle River, New Jersey 07458</a:t>
            </a:r>
            <a:br>
              <a:rPr lang="en-US" altLang="zh-CN" sz="1000">
                <a:solidFill>
                  <a:srgbClr val="000000"/>
                </a:solidFill>
                <a:latin typeface="Times New Roman" panose="02020603050405020304" pitchFamily="18" charset="0"/>
                <a:sym typeface="Century Gothic" panose="020B0502020202020204" pitchFamily="34" charset="0"/>
              </a:rPr>
            </a:br>
            <a:r>
              <a:rPr lang="en-US" altLang="zh-CN" sz="1000">
                <a:solidFill>
                  <a:srgbClr val="000000"/>
                </a:solidFill>
                <a:latin typeface="Times New Roman" panose="02020603050405020304" pitchFamily="18" charset="0"/>
                <a:sym typeface="Century Gothic" panose="020B0502020202020204" pitchFamily="34" charset="0"/>
              </a:rPr>
              <a:t>All rights reserved.</a:t>
            </a:r>
            <a:r>
              <a:rPr lang="en-US" altLang="zh-CN" sz="1000" i="1">
                <a:solidFill>
                  <a:srgbClr val="000000"/>
                </a:solidFill>
                <a:latin typeface="Times New Roman" panose="02020603050405020304" pitchFamily="18" charset="0"/>
                <a:sym typeface="Century Gothic" panose="020B0502020202020204" pitchFamily="34" charset="0"/>
              </a:rPr>
              <a:t> </a:t>
            </a:r>
            <a:endParaRPr lang="en-US" altLang="zh-CN" sz="1000">
              <a:solidFill>
                <a:srgbClr val="000000"/>
              </a:solidFill>
              <a:latin typeface="Times New Roman" panose="02020603050405020304" pitchFamily="18" charset="0"/>
            </a:endParaRPr>
          </a:p>
        </p:txBody>
      </p:sp>
      <p:sp>
        <p:nvSpPr>
          <p:cNvPr id="5125" name="TextBox 1"/>
          <p:cNvSpPr txBox="1">
            <a:spLocks noChangeArrowheads="1"/>
          </p:cNvSpPr>
          <p:nvPr/>
        </p:nvSpPr>
        <p:spPr bwMode="auto">
          <a:xfrm>
            <a:off x="3235325" y="1301750"/>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endParaRPr>
          </a:p>
        </p:txBody>
      </p:sp>
      <p:sp>
        <p:nvSpPr>
          <p:cNvPr id="5126" name="Oval 2"/>
          <p:cNvSpPr>
            <a:spLocks noChangeArrowheads="1"/>
          </p:cNvSpPr>
          <p:nvPr/>
        </p:nvSpPr>
        <p:spPr bwMode="auto">
          <a:xfrm rot="1535803">
            <a:off x="1728788" y="1785938"/>
            <a:ext cx="819150" cy="18351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endParaRPr>
          </a:p>
        </p:txBody>
      </p:sp>
      <p:sp>
        <p:nvSpPr>
          <p:cNvPr id="5127" name="Oval 8"/>
          <p:cNvSpPr>
            <a:spLocks noChangeArrowheads="1"/>
          </p:cNvSpPr>
          <p:nvPr/>
        </p:nvSpPr>
        <p:spPr bwMode="auto">
          <a:xfrm rot="-4378689">
            <a:off x="-22225" y="4943475"/>
            <a:ext cx="2133600" cy="635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endParaRPr>
          </a:p>
        </p:txBody>
      </p:sp>
      <p:pic>
        <p:nvPicPr>
          <p:cNvPr id="5128" name="Rectangle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20000">
            <a:off x="98425" y="4035425"/>
            <a:ext cx="156527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Oval 7"/>
          <p:cNvSpPr>
            <a:spLocks noChangeArrowheads="1"/>
          </p:cNvSpPr>
          <p:nvPr/>
        </p:nvSpPr>
        <p:spPr bwMode="auto">
          <a:xfrm>
            <a:off x="3984625" y="1296988"/>
            <a:ext cx="587375" cy="46831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endParaRPr>
          </a:p>
        </p:txBody>
      </p:sp>
      <p:sp>
        <p:nvSpPr>
          <p:cNvPr id="5130" name="Oval 16"/>
          <p:cNvSpPr>
            <a:spLocks noChangeArrowheads="1"/>
          </p:cNvSpPr>
          <p:nvPr/>
        </p:nvSpPr>
        <p:spPr bwMode="auto">
          <a:xfrm rot="3610239">
            <a:off x="7004051" y="4856162"/>
            <a:ext cx="1708150" cy="6064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endParaRPr>
          </a:p>
        </p:txBody>
      </p:sp>
      <p:sp>
        <p:nvSpPr>
          <p:cNvPr id="5131" name="Oval 17"/>
          <p:cNvSpPr>
            <a:spLocks noChangeArrowheads="1"/>
          </p:cNvSpPr>
          <p:nvPr/>
        </p:nvSpPr>
        <p:spPr bwMode="auto">
          <a:xfrm rot="2342846">
            <a:off x="4638675" y="963613"/>
            <a:ext cx="1325563" cy="5476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endParaRPr>
          </a:p>
        </p:txBody>
      </p:sp>
      <p:sp>
        <p:nvSpPr>
          <p:cNvPr id="5132" name="Oval 18"/>
          <p:cNvSpPr>
            <a:spLocks noChangeArrowheads="1"/>
          </p:cNvSpPr>
          <p:nvPr/>
        </p:nvSpPr>
        <p:spPr bwMode="auto">
          <a:xfrm rot="4042400">
            <a:off x="6015038" y="2451100"/>
            <a:ext cx="1214437" cy="6270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endParaRPr>
          </a:p>
        </p:txBody>
      </p:sp>
      <p:pic>
        <p:nvPicPr>
          <p:cNvPr id="5133" name="Rectangle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219200"/>
            <a:ext cx="93821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Rectangle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40000">
            <a:off x="4343400" y="304800"/>
            <a:ext cx="1809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Rectangle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5675" y="2146300"/>
            <a:ext cx="1176338"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Text Box 16"/>
          <p:cNvSpPr txBox="1">
            <a:spLocks noChangeArrowheads="1"/>
          </p:cNvSpPr>
          <p:nvPr/>
        </p:nvSpPr>
        <p:spPr bwMode="auto">
          <a:xfrm rot="3960000">
            <a:off x="6981032" y="5104606"/>
            <a:ext cx="19939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sz="2200" b="1">
                <a:solidFill>
                  <a:srgbClr val="66CCFF"/>
                </a:solidFill>
                <a:latin typeface="Meiryo" panose="020B0604030504040204" pitchFamily="34" charset="-128"/>
                <a:ea typeface="Meiryo" panose="020B0604030504040204" pitchFamily="34" charset="-128"/>
              </a:rPr>
              <a:t>Advocacy</a:t>
            </a:r>
          </a:p>
        </p:txBody>
      </p:sp>
      <p:sp>
        <p:nvSpPr>
          <p:cNvPr id="5137" name="Oval 2"/>
          <p:cNvSpPr>
            <a:spLocks noChangeArrowheads="1"/>
          </p:cNvSpPr>
          <p:nvPr/>
        </p:nvSpPr>
        <p:spPr bwMode="auto">
          <a:xfrm rot="2975803">
            <a:off x="3037681" y="710407"/>
            <a:ext cx="611187" cy="88265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endParaRPr>
          </a:p>
        </p:txBody>
      </p:sp>
      <p:pic>
        <p:nvPicPr>
          <p:cNvPr id="5138" name="Rectangle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457200"/>
            <a:ext cx="13843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Text Box 19"/>
          <p:cNvSpPr txBox="1">
            <a:spLocks noChangeArrowheads="1"/>
          </p:cNvSpPr>
          <p:nvPr/>
        </p:nvSpPr>
        <p:spPr bwMode="auto">
          <a:xfrm rot="-3300000">
            <a:off x="1266825" y="2314575"/>
            <a:ext cx="192246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zh-CN" sz="2000" b="1">
                <a:solidFill>
                  <a:srgbClr val="FF9900"/>
                </a:solidFill>
                <a:latin typeface="Meiryo" panose="020B0604030504040204" pitchFamily="34" charset="-128"/>
                <a:ea typeface="Meiryo" panose="020B0604030504040204" pitchFamily="34" charset="-128"/>
              </a:rPr>
              <a:t>Professional </a:t>
            </a:r>
          </a:p>
          <a:p>
            <a:pPr algn="ctr">
              <a:spcBef>
                <a:spcPct val="0"/>
              </a:spcBef>
              <a:buFontTx/>
              <a:buNone/>
            </a:pPr>
            <a:r>
              <a:rPr lang="en-US" altLang="zh-CN" sz="2000" b="1">
                <a:solidFill>
                  <a:srgbClr val="FF9900"/>
                </a:solidFill>
                <a:latin typeface="Meiryo" panose="020B0604030504040204" pitchFamily="34" charset="-128"/>
                <a:ea typeface="Meiryo" panose="020B0604030504040204" pitchFamily="34" charset="-128"/>
              </a:rPr>
              <a:t>Competence</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aphicFrame>
        <p:nvGraphicFramePr>
          <p:cNvPr id="7170" name="Group 2"/>
          <p:cNvGraphicFramePr>
            <a:graphicFrameLocks noGrp="1"/>
          </p:cNvGraphicFramePr>
          <p:nvPr>
            <p:extLst>
              <p:ext uri="{D42A27DB-BD31-4B8C-83A1-F6EECF244321}">
                <p14:modId xmlns:p14="http://schemas.microsoft.com/office/powerpoint/2010/main" val="2989263441"/>
              </p:ext>
            </p:extLst>
          </p:nvPr>
        </p:nvGraphicFramePr>
        <p:xfrm>
          <a:off x="155575" y="1066800"/>
          <a:ext cx="8840788" cy="5343526"/>
        </p:xfrm>
        <a:graphic>
          <a:graphicData uri="http://schemas.openxmlformats.org/drawingml/2006/table">
            <a:tbl>
              <a:tblPr/>
              <a:tblGrid>
                <a:gridCol w="3497263"/>
                <a:gridCol w="5343525"/>
              </a:tblGrid>
              <a:tr h="106527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hlink"/>
                          </a:solidFill>
                          <a:effectLst/>
                          <a:latin typeface="Arial" panose="020B0604020202020204" pitchFamily="34" charset="0"/>
                          <a:ea typeface="SimSun" panose="02010600030101010101" pitchFamily="2" charset="-122"/>
                          <a:cs typeface="Arial" panose="020B0604020202020204" pitchFamily="34" charset="0"/>
                        </a:rPr>
                        <a:t> Parenting</a:t>
                      </a:r>
                      <a:endParaRPr kumimoji="0" lang="en-US" altLang="zh-CN" sz="2000" b="1" i="0" u="none" strike="noStrike" cap="none" normalizeH="0" baseline="0" dirty="0" smtClean="0">
                        <a:ln>
                          <a:noFill/>
                        </a:ln>
                        <a:solidFill>
                          <a:schemeClr val="hlink"/>
                        </a:solidFill>
                        <a:effectLst/>
                        <a:latin typeface="Arial" panose="020B0604020202020204" pitchFamily="34" charset="0"/>
                        <a:cs typeface="Arial" panose="020B0604020202020204" pitchFamily="34" charset="0"/>
                      </a:endParaRPr>
                    </a:p>
                  </a:txBody>
                  <a:tcPr marL="0" marT="45718" marB="45718"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zh-CN" sz="1800" b="0" i="0" u="none" strike="noStrike" cap="none" normalizeH="0" baseline="0" smtClean="0">
                          <a:ln>
                            <a:noFill/>
                          </a:ln>
                          <a:solidFill>
                            <a:srgbClr val="1A32E4"/>
                          </a:solidFill>
                          <a:effectLst/>
                          <a:latin typeface="Arial" panose="020B0604020202020204" pitchFamily="34" charset="0"/>
                          <a:ea typeface="SimSun" panose="02010600030101010101" pitchFamily="2" charset="-122"/>
                          <a:cs typeface="Arial" panose="020B0604020202020204" pitchFamily="34" charset="0"/>
                        </a:rPr>
                        <a:t>Students improve when families are provided information on child development and school expectations at each grade level </a:t>
                      </a:r>
                      <a:r>
                        <a:rPr kumimoji="0" lang="en-US" altLang="zh-CN" sz="1700" b="0" i="0" u="none" strike="noStrike" cap="none" normalizeH="0" baseline="0" smtClean="0">
                          <a:ln>
                            <a:noFill/>
                          </a:ln>
                          <a:solidFill>
                            <a:srgbClr val="1A32E4"/>
                          </a:solidFill>
                          <a:effectLst/>
                          <a:latin typeface="Arial" panose="020B0604020202020204" pitchFamily="34" charset="0"/>
                          <a:ea typeface="SimSun" panose="02010600030101010101" pitchFamily="2" charset="-122"/>
                          <a:cs typeface="Arial" panose="020B0604020202020204" pitchFamily="34" charset="0"/>
                        </a:rPr>
                        <a:t>(e.g., to support student health, behavior, attendance). </a:t>
                      </a:r>
                      <a:endParaRPr kumimoji="0" lang="en-US" altLang="zh-CN" sz="1700" b="0" i="0" u="none" strike="noStrike" cap="none" normalizeH="0" baseline="0" smtClean="0">
                        <a:ln>
                          <a:noFill/>
                        </a:ln>
                        <a:solidFill>
                          <a:srgbClr val="1A32E4"/>
                        </a:solidFill>
                        <a:effectLst/>
                        <a:latin typeface="Arial" panose="020B0604020202020204" pitchFamily="34" charset="0"/>
                        <a:cs typeface="Arial" panose="020B0604020202020204" pitchFamily="34" charset="0"/>
                      </a:endParaRPr>
                    </a:p>
                  </a:txBody>
                  <a:tcPr marL="0" marT="45718" marB="45718"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8731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hlink"/>
                          </a:solidFill>
                          <a:effectLst/>
                          <a:latin typeface="Arial" panose="020B0604020202020204" pitchFamily="34" charset="0"/>
                          <a:ea typeface="SimSun" panose="02010600030101010101" pitchFamily="2" charset="-122"/>
                          <a:cs typeface="Arial" panose="020B0604020202020204" pitchFamily="34" charset="0"/>
                        </a:rPr>
                        <a:t> Communicating</a:t>
                      </a:r>
                      <a:endParaRPr kumimoji="0" lang="en-US" altLang="zh-CN" sz="2000" b="1" i="0" u="none" strike="noStrike" cap="none" normalizeH="0" baseline="0" dirty="0" smtClean="0">
                        <a:ln>
                          <a:noFill/>
                        </a:ln>
                        <a:solidFill>
                          <a:schemeClr val="hlink"/>
                        </a:solidFill>
                        <a:effectLst/>
                        <a:latin typeface="Arial" panose="020B0604020202020204" pitchFamily="34" charset="0"/>
                        <a:cs typeface="Arial" panose="020B0604020202020204" pitchFamily="34" charset="0"/>
                      </a:endParaRPr>
                    </a:p>
                  </a:txBody>
                  <a:tcPr marL="0" marT="45718" marB="45718"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zh-CN" sz="1800" b="0" i="0" u="none" strike="noStrike" cap="none" normalizeH="0" baseline="0" smtClean="0">
                          <a:ln>
                            <a:noFill/>
                          </a:ln>
                          <a:solidFill>
                            <a:srgbClr val="1A32E4"/>
                          </a:solidFill>
                          <a:effectLst/>
                          <a:latin typeface="Arial" panose="020B0604020202020204" pitchFamily="34" charset="0"/>
                          <a:ea typeface="SimSun" panose="02010600030101010101" pitchFamily="2" charset="-122"/>
                          <a:cs typeface="Arial" panose="020B0604020202020204" pitchFamily="34" charset="0"/>
                        </a:rPr>
                        <a:t>Students Increase awareness of their own progress in subjects and skills when teachers, students, and parents communicate about classwork.</a:t>
                      </a:r>
                      <a:endParaRPr kumimoji="0" lang="en-US" altLang="zh-CN" sz="2800" b="0" i="0" u="none" strike="noStrike" cap="none" normalizeH="0" baseline="0" smtClean="0">
                        <a:ln>
                          <a:noFill/>
                        </a:ln>
                        <a:solidFill>
                          <a:srgbClr val="1A32E4"/>
                        </a:solidFill>
                        <a:effectLst/>
                        <a:latin typeface="Arial" panose="020B0604020202020204" pitchFamily="34" charset="0"/>
                        <a:cs typeface="Arial" panose="020B0604020202020204" pitchFamily="34" charset="0"/>
                      </a:endParaRPr>
                    </a:p>
                  </a:txBody>
                  <a:tcPr marL="0" marT="45718" marB="45718"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0006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hlink"/>
                          </a:solidFill>
                          <a:effectLst/>
                          <a:latin typeface="Arial" panose="020B0604020202020204" pitchFamily="34" charset="0"/>
                          <a:ea typeface="SimSun" panose="02010600030101010101" pitchFamily="2" charset="-122"/>
                          <a:cs typeface="Arial" panose="020B0604020202020204" pitchFamily="34" charset="0"/>
                        </a:rPr>
                        <a:t> Volunteering</a:t>
                      </a:r>
                      <a:endParaRPr kumimoji="0" lang="en-US" altLang="zh-CN" sz="2000" b="1" i="0" u="none" strike="noStrike" cap="none" normalizeH="0" baseline="0" smtClean="0">
                        <a:ln>
                          <a:noFill/>
                        </a:ln>
                        <a:solidFill>
                          <a:schemeClr val="hlink"/>
                        </a:solidFill>
                        <a:effectLst/>
                        <a:latin typeface="Arial" panose="020B0604020202020204" pitchFamily="34" charset="0"/>
                        <a:cs typeface="Arial" panose="020B0604020202020204" pitchFamily="34" charset="0"/>
                      </a:endParaRPr>
                    </a:p>
                  </a:txBody>
                  <a:tcPr marL="0" marT="45718" marB="45718"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zh-CN" sz="1800" b="0" i="0" u="none" strike="noStrike" cap="none" normalizeH="0" baseline="0" smtClean="0">
                          <a:ln>
                            <a:noFill/>
                          </a:ln>
                          <a:solidFill>
                            <a:srgbClr val="1A32E4"/>
                          </a:solidFill>
                          <a:effectLst/>
                          <a:latin typeface="Arial" panose="020B0604020202020204" pitchFamily="34" charset="0"/>
                          <a:ea typeface="SimSun" panose="02010600030101010101" pitchFamily="2" charset="-122"/>
                          <a:cs typeface="Arial" panose="020B0604020202020204" pitchFamily="34" charset="0"/>
                        </a:rPr>
                        <a:t>Students gain academic skills that are tutored or taught by volunteers.</a:t>
                      </a:r>
                      <a:endParaRPr kumimoji="0" lang="en-US" altLang="zh-CN" sz="2800" b="0" i="0" u="none" strike="noStrike" cap="none" normalizeH="0" baseline="0" smtClean="0">
                        <a:ln>
                          <a:noFill/>
                        </a:ln>
                        <a:solidFill>
                          <a:srgbClr val="1A32E4"/>
                        </a:solidFill>
                        <a:effectLst/>
                        <a:latin typeface="Arial" panose="020B0604020202020204" pitchFamily="34" charset="0"/>
                        <a:cs typeface="Arial" panose="020B0604020202020204" pitchFamily="34" charset="0"/>
                      </a:endParaRPr>
                    </a:p>
                  </a:txBody>
                  <a:tcPr marL="0" marT="45718" marB="45718"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84930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hlink"/>
                          </a:solidFill>
                          <a:effectLst/>
                          <a:latin typeface="Arial" panose="020B0604020202020204" pitchFamily="34" charset="0"/>
                          <a:ea typeface="SimSun" panose="02010600030101010101" pitchFamily="2" charset="-122"/>
                          <a:cs typeface="Arial" panose="020B0604020202020204" pitchFamily="34" charset="0"/>
                        </a:rPr>
                        <a:t> Learning At Home</a:t>
                      </a:r>
                      <a:endParaRPr kumimoji="0" lang="en-US" altLang="zh-CN" sz="2000" b="1" i="0" u="none" strike="noStrike" cap="none" normalizeH="0" baseline="0" smtClean="0">
                        <a:ln>
                          <a:noFill/>
                        </a:ln>
                        <a:solidFill>
                          <a:schemeClr val="hlink"/>
                        </a:solidFill>
                        <a:effectLst/>
                        <a:latin typeface="Arial" panose="020B0604020202020204" pitchFamily="34" charset="0"/>
                        <a:cs typeface="Arial" panose="020B0604020202020204" pitchFamily="34" charset="0"/>
                      </a:endParaRPr>
                    </a:p>
                  </a:txBody>
                  <a:tcPr marL="0" marT="45718" marB="45718"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zh-CN" sz="1800" b="0" i="0" u="none" strike="noStrike" cap="none" normalizeH="0" baseline="0" smtClean="0">
                          <a:ln>
                            <a:noFill/>
                          </a:ln>
                          <a:solidFill>
                            <a:srgbClr val="1A32E4"/>
                          </a:solidFill>
                          <a:effectLst/>
                          <a:latin typeface="Arial" panose="020B0604020202020204" pitchFamily="34" charset="0"/>
                          <a:ea typeface="SimSun" panose="02010600030101010101" pitchFamily="2" charset="-122"/>
                          <a:cs typeface="Arial" panose="020B0604020202020204" pitchFamily="34" charset="0"/>
                        </a:rPr>
                        <a:t>Students complete more homework in specific subjects when teachers guide parents in how to interact on assignments.</a:t>
                      </a:r>
                      <a:endParaRPr kumimoji="0" lang="en-US" altLang="zh-CN" sz="2800" b="0" i="0" u="none" strike="noStrike" cap="none" normalizeH="0" baseline="0" smtClean="0">
                        <a:ln>
                          <a:noFill/>
                        </a:ln>
                        <a:solidFill>
                          <a:srgbClr val="1A32E4"/>
                        </a:solidFill>
                        <a:effectLst/>
                        <a:latin typeface="Arial" panose="020B0604020202020204" pitchFamily="34" charset="0"/>
                        <a:cs typeface="Arial" panose="020B0604020202020204" pitchFamily="34" charset="0"/>
                      </a:endParaRPr>
                    </a:p>
                  </a:txBody>
                  <a:tcPr marL="0" marT="45718" marB="45718"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8762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hlink"/>
                          </a:solidFill>
                          <a:effectLst/>
                          <a:latin typeface="Arial" panose="020B0604020202020204" pitchFamily="34" charset="0"/>
                          <a:ea typeface="SimSun" panose="02010600030101010101" pitchFamily="2" charset="-122"/>
                          <a:cs typeface="Arial" panose="020B0604020202020204" pitchFamily="34" charset="0"/>
                        </a:rPr>
                        <a:t> Decision Making</a:t>
                      </a:r>
                      <a:endParaRPr kumimoji="0" lang="en-US" altLang="zh-CN" sz="2000" b="1" i="0" u="none" strike="noStrike" cap="none" normalizeH="0" baseline="0" smtClean="0">
                        <a:ln>
                          <a:noFill/>
                        </a:ln>
                        <a:solidFill>
                          <a:schemeClr val="hlink"/>
                        </a:solidFill>
                        <a:effectLst/>
                        <a:latin typeface="Arial" panose="020B0604020202020204" pitchFamily="34" charset="0"/>
                        <a:cs typeface="Arial" panose="020B0604020202020204" pitchFamily="34" charset="0"/>
                      </a:endParaRPr>
                    </a:p>
                  </a:txBody>
                  <a:tcPr marL="0" marT="45718" marB="45718"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zh-CN" sz="1800" b="0" i="0" u="none" strike="noStrike" cap="none" normalizeH="0" baseline="0" smtClean="0">
                          <a:ln>
                            <a:noFill/>
                          </a:ln>
                          <a:solidFill>
                            <a:srgbClr val="1A32E4"/>
                          </a:solidFill>
                          <a:effectLst/>
                          <a:latin typeface="Arial" panose="020B0604020202020204" pitchFamily="34" charset="0"/>
                          <a:ea typeface="SimSun" panose="02010600030101010101" pitchFamily="2" charset="-122"/>
                          <a:cs typeface="Arial" panose="020B0604020202020204" pitchFamily="34" charset="0"/>
                        </a:rPr>
                        <a:t>Students benefit from policies and projects conducted and supported by parent organizations and partnership teams.</a:t>
                      </a:r>
                      <a:endParaRPr kumimoji="0" lang="en-US" altLang="zh-CN" sz="2800" b="0" i="0" u="none" strike="noStrike" cap="none" normalizeH="0" baseline="0" smtClean="0">
                        <a:ln>
                          <a:noFill/>
                        </a:ln>
                        <a:solidFill>
                          <a:srgbClr val="1A32E4"/>
                        </a:solidFill>
                        <a:effectLst/>
                        <a:latin typeface="Arial" panose="020B0604020202020204" pitchFamily="34" charset="0"/>
                        <a:cs typeface="Arial" panose="020B0604020202020204" pitchFamily="34" charset="0"/>
                      </a:endParaRPr>
                    </a:p>
                  </a:txBody>
                  <a:tcPr marL="0" marT="45718" marB="45718"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07948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hlink"/>
                          </a:solidFill>
                          <a:effectLst/>
                          <a:latin typeface="Arial" panose="020B0604020202020204" pitchFamily="34" charset="0"/>
                          <a:ea typeface="SimSun" panose="02010600030101010101" pitchFamily="2" charset="-122"/>
                          <a:cs typeface="Arial" panose="020B0604020202020204" pitchFamily="34" charset="0"/>
                        </a:rPr>
                        <a:t> Collaborating with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hlink"/>
                          </a:solidFill>
                          <a:effectLst/>
                          <a:latin typeface="Arial" panose="020B0604020202020204" pitchFamily="34" charset="0"/>
                          <a:ea typeface="SimSun" panose="02010600030101010101" pitchFamily="2" charset="-122"/>
                          <a:cs typeface="Arial" panose="020B0604020202020204" pitchFamily="34" charset="0"/>
                        </a:rPr>
                        <a:t>    the Community</a:t>
                      </a:r>
                      <a:endParaRPr kumimoji="0" lang="en-US" altLang="zh-CN" sz="2000" b="1" i="0" u="none" strike="noStrike" cap="none" normalizeH="0" baseline="0" smtClean="0">
                        <a:ln>
                          <a:noFill/>
                        </a:ln>
                        <a:solidFill>
                          <a:schemeClr val="hlink"/>
                        </a:solidFill>
                        <a:effectLst/>
                        <a:latin typeface="Arial" panose="020B0604020202020204" pitchFamily="34" charset="0"/>
                        <a:cs typeface="Arial" panose="020B0604020202020204" pitchFamily="34" charset="0"/>
                      </a:endParaRPr>
                    </a:p>
                  </a:txBody>
                  <a:tcPr marL="0" marT="45718" marB="45718"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zh-CN" sz="1800" b="0" i="0" u="none" strike="noStrike" cap="none" normalizeH="0" baseline="0" dirty="0" smtClean="0">
                          <a:ln>
                            <a:noFill/>
                          </a:ln>
                          <a:solidFill>
                            <a:srgbClr val="1A32E4"/>
                          </a:solidFill>
                          <a:effectLst/>
                          <a:latin typeface="Arial" panose="020B0604020202020204" pitchFamily="34" charset="0"/>
                          <a:ea typeface="SimSun" panose="02010600030101010101" pitchFamily="2" charset="-122"/>
                          <a:cs typeface="Arial" panose="020B0604020202020204" pitchFamily="34" charset="0"/>
                        </a:rPr>
                        <a:t>Students gain skills and talents in curricular, extra-curricular, and afterschool projects with community partners.</a:t>
                      </a:r>
                      <a:endParaRPr kumimoji="0" lang="en-US" altLang="zh-CN" sz="2800" b="0" i="0" u="none" strike="noStrike" cap="none" normalizeH="0" baseline="0" dirty="0" smtClean="0">
                        <a:ln>
                          <a:noFill/>
                        </a:ln>
                        <a:solidFill>
                          <a:srgbClr val="1A32E4"/>
                        </a:solidFill>
                        <a:effectLst/>
                        <a:latin typeface="Arial" panose="020B0604020202020204" pitchFamily="34" charset="0"/>
                        <a:cs typeface="Arial" panose="020B0604020202020204" pitchFamily="34" charset="0"/>
                      </a:endParaRPr>
                    </a:p>
                  </a:txBody>
                  <a:tcPr marL="0" marT="45718" marB="45718"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7192" name="Rectangle 24"/>
          <p:cNvSpPr>
            <a:spLocks noChangeArrowheads="1"/>
          </p:cNvSpPr>
          <p:nvPr/>
        </p:nvSpPr>
        <p:spPr bwMode="auto">
          <a:xfrm>
            <a:off x="1219200" y="-123825"/>
            <a:ext cx="6781800" cy="581025"/>
          </a:xfrm>
          <a:prstGeom prst="rect">
            <a:avLst/>
          </a:prstGeom>
          <a:noFill/>
          <a:ln>
            <a:noFill/>
          </a:ln>
          <a:effectLst/>
          <a:extLst>
            <a:ext uri="{909E8E84-426E-40DD-AFC4-6F175D3DCCD1}">
              <a14:hiddenFill xmlns:a14="http://schemas.microsoft.com/office/drawing/2010/main">
                <a:solidFill>
                  <a:srgbClr val="FBDF5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CN" sz="2800" b="1">
                <a:solidFill>
                  <a:srgbClr val="FF9900"/>
                </a:solidFill>
              </a:rPr>
              <a:t>Reaching Results for Students</a:t>
            </a:r>
          </a:p>
        </p:txBody>
      </p:sp>
      <p:sp>
        <p:nvSpPr>
          <p:cNvPr id="7193" name="Text Box 25"/>
          <p:cNvSpPr txBox="1">
            <a:spLocks noChangeArrowheads="1"/>
          </p:cNvSpPr>
          <p:nvPr/>
        </p:nvSpPr>
        <p:spPr bwMode="auto">
          <a:xfrm>
            <a:off x="1206500" y="431800"/>
            <a:ext cx="678180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70000"/>
              </a:lnSpc>
              <a:spcBef>
                <a:spcPct val="0"/>
              </a:spcBef>
              <a:buFontTx/>
              <a:buNone/>
            </a:pPr>
            <a:r>
              <a:rPr lang="en-US" altLang="zh-CN" sz="2200"/>
              <a:t>Studies show that each type of involvement promotes</a:t>
            </a:r>
            <a:r>
              <a:rPr lang="en-US" altLang="zh-CN" sz="2200" i="1"/>
              <a:t> </a:t>
            </a:r>
            <a:r>
              <a:rPr lang="en-US" altLang="zh-CN" sz="2200" i="1">
                <a:solidFill>
                  <a:srgbClr val="FF6600"/>
                </a:solidFill>
              </a:rPr>
              <a:t>different</a:t>
            </a:r>
            <a:r>
              <a:rPr lang="en-US" altLang="zh-CN" sz="2200" i="1">
                <a:solidFill>
                  <a:schemeClr val="hlink"/>
                </a:solidFill>
              </a:rPr>
              <a:t> </a:t>
            </a:r>
            <a:r>
              <a:rPr lang="en-US" altLang="zh-CN" sz="2200"/>
              <a:t>kinds</a:t>
            </a:r>
            <a:r>
              <a:rPr lang="en-US" altLang="zh-CN" sz="2200">
                <a:solidFill>
                  <a:schemeClr val="hlink"/>
                </a:solidFill>
              </a:rPr>
              <a:t> </a:t>
            </a:r>
            <a:r>
              <a:rPr lang="en-US" altLang="zh-CN" sz="2200"/>
              <a:t>of results</a:t>
            </a:r>
            <a:r>
              <a:rPr lang="en-US" altLang="zh-CN" sz="2200" i="1"/>
              <a:t>.</a:t>
            </a:r>
          </a:p>
        </p:txBody>
      </p:sp>
      <p:sp>
        <p:nvSpPr>
          <p:cNvPr id="7194" name="Text Box 26"/>
          <p:cNvSpPr txBox="1">
            <a:spLocks noChangeArrowheads="1"/>
          </p:cNvSpPr>
          <p:nvPr/>
        </p:nvSpPr>
        <p:spPr bwMode="auto">
          <a:xfrm>
            <a:off x="101600" y="6677025"/>
            <a:ext cx="8991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40000"/>
              </a:lnSpc>
              <a:spcBef>
                <a:spcPct val="0"/>
              </a:spcBef>
              <a:buFontTx/>
              <a:buNone/>
            </a:pPr>
            <a:r>
              <a:rPr lang="en-US" altLang="zh-CN" sz="2000" b="1">
                <a:solidFill>
                  <a:schemeClr val="hlink"/>
                </a:solidFill>
              </a:rPr>
              <a:t>   </a:t>
            </a:r>
            <a:r>
              <a:rPr lang="en-US" altLang="zh-CN" sz="1800">
                <a:solidFill>
                  <a:srgbClr val="FF6600"/>
                </a:solidFill>
              </a:rPr>
              <a:t>EACH TYPE</a:t>
            </a:r>
            <a:r>
              <a:rPr lang="en-US" altLang="zh-CN" sz="1800">
                <a:solidFill>
                  <a:schemeClr val="hlink"/>
                </a:solidFill>
              </a:rPr>
              <a:t> </a:t>
            </a:r>
            <a:r>
              <a:rPr lang="en-US" altLang="zh-CN" sz="1800"/>
              <a:t>of involvement also can strengthen </a:t>
            </a:r>
            <a:r>
              <a:rPr lang="en-US" altLang="zh-CN" sz="1800">
                <a:solidFill>
                  <a:srgbClr val="FF6600"/>
                </a:solidFill>
              </a:rPr>
              <a:t>SPECIFIC RESULTS</a:t>
            </a:r>
            <a:r>
              <a:rPr lang="en-US" altLang="zh-CN" sz="1800"/>
              <a:t> </a:t>
            </a:r>
            <a:r>
              <a:rPr lang="en-US" altLang="zh-CN" sz="1800">
                <a:solidFill>
                  <a:schemeClr val="hlink"/>
                </a:solidFill>
              </a:rPr>
              <a:t> </a:t>
            </a:r>
            <a:r>
              <a:rPr lang="en-US" altLang="zh-CN" sz="4400" i="1">
                <a:solidFill>
                  <a:schemeClr val="hlink"/>
                </a:solidFill>
                <a:latin typeface="Palatino" pitchFamily="2" charset="0"/>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56" y="1487325"/>
            <a:ext cx="1000063" cy="25923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55" y="2459414"/>
            <a:ext cx="1000063" cy="25923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54" y="3181264"/>
            <a:ext cx="1000063" cy="25923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55" y="3926640"/>
            <a:ext cx="1000063" cy="25923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55" y="4769806"/>
            <a:ext cx="1000063" cy="25923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55" y="5704936"/>
            <a:ext cx="1000063" cy="259239"/>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3" grpId="0" autoUpdateAnimBg="0"/>
      <p:bldP spid="719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bwMode="auto">
      <p:bgPr>
        <a:gradFill rotWithShape="1">
          <a:gsLst>
            <a:gs pos="0">
              <a:srgbClr val="85C2FF"/>
            </a:gs>
            <a:gs pos="100000">
              <a:srgbClr val="00AC4E">
                <a:lumMod val="98000"/>
                <a:lumOff val="2000"/>
              </a:srgbClr>
            </a:gs>
          </a:gsLst>
          <a:lin ang="4200000" scaled="1"/>
        </a:gra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651000"/>
            <a:ext cx="9170987" cy="911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
          <p:cNvSpPr>
            <a:spLocks noChangeArrowheads="1"/>
          </p:cNvSpPr>
          <p:nvPr/>
        </p:nvSpPr>
        <p:spPr bwMode="auto">
          <a:xfrm>
            <a:off x="1892300" y="3652838"/>
            <a:ext cx="3590925" cy="1774825"/>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1600" b="1" dirty="0">
                <a:solidFill>
                  <a:srgbClr val="9900CC"/>
                </a:solidFill>
                <a:latin typeface="Trebuchet MS" panose="020B0603020202020204" pitchFamily="34" charset="0"/>
                <a:sym typeface="Trebuchet MS" panose="020B0603020202020204" pitchFamily="34" charset="0"/>
              </a:rPr>
              <a:t>Volunteering</a:t>
            </a:r>
          </a:p>
          <a:p>
            <a:pPr eaLnBrk="1" hangingPunct="1">
              <a:spcBef>
                <a:spcPct val="0"/>
              </a:spcBef>
              <a:buFontTx/>
              <a:buNone/>
            </a:pPr>
            <a:endParaRPr lang="en-US" altLang="zh-CN" sz="1600" b="1" dirty="0">
              <a:solidFill>
                <a:srgbClr val="9900CC"/>
              </a:solidFill>
              <a:latin typeface="Trebuchet MS" panose="020B0603020202020204" pitchFamily="34" charset="0"/>
              <a:sym typeface="Trebuchet MS" panose="020B0603020202020204" pitchFamily="34" charset="0"/>
            </a:endParaRPr>
          </a:p>
          <a:p>
            <a:pPr eaLnBrk="1" hangingPunct="1">
              <a:spcBef>
                <a:spcPct val="0"/>
              </a:spcBef>
              <a:buFontTx/>
              <a:buNone/>
            </a:pPr>
            <a:r>
              <a:rPr lang="en-US" altLang="zh-CN" sz="1600" b="1" dirty="0">
                <a:solidFill>
                  <a:srgbClr val="9900CC"/>
                </a:solidFill>
                <a:latin typeface="Trebuchet MS" panose="020B0603020202020204" pitchFamily="34" charset="0"/>
                <a:sym typeface="Trebuchet MS" panose="020B0603020202020204" pitchFamily="34" charset="0"/>
              </a:rPr>
              <a:t>Learning at Home</a:t>
            </a:r>
          </a:p>
          <a:p>
            <a:pPr eaLnBrk="1" hangingPunct="1">
              <a:spcBef>
                <a:spcPct val="0"/>
              </a:spcBef>
              <a:buFontTx/>
              <a:buNone/>
            </a:pPr>
            <a:endParaRPr lang="en-US" altLang="zh-CN" sz="1600" b="1" dirty="0">
              <a:solidFill>
                <a:srgbClr val="9900CC"/>
              </a:solidFill>
              <a:latin typeface="Trebuchet MS" panose="020B0603020202020204" pitchFamily="34" charset="0"/>
              <a:sym typeface="Trebuchet MS" panose="020B0603020202020204" pitchFamily="34" charset="0"/>
            </a:endParaRPr>
          </a:p>
          <a:p>
            <a:pPr eaLnBrk="1" hangingPunct="1">
              <a:spcBef>
                <a:spcPct val="0"/>
              </a:spcBef>
              <a:buFontTx/>
              <a:buNone/>
            </a:pPr>
            <a:r>
              <a:rPr lang="en-US" altLang="zh-CN" sz="1600" b="1" dirty="0">
                <a:solidFill>
                  <a:srgbClr val="9900CC"/>
                </a:solidFill>
                <a:latin typeface="Trebuchet MS" panose="020B0603020202020204" pitchFamily="34" charset="0"/>
                <a:sym typeface="Trebuchet MS" panose="020B0603020202020204" pitchFamily="34" charset="0"/>
              </a:rPr>
              <a:t>Decision Making</a:t>
            </a:r>
          </a:p>
          <a:p>
            <a:pPr eaLnBrk="1" hangingPunct="1">
              <a:spcBef>
                <a:spcPct val="0"/>
              </a:spcBef>
              <a:buFontTx/>
              <a:buNone/>
            </a:pPr>
            <a:endParaRPr lang="en-US" altLang="zh-CN" sz="1600" b="1" dirty="0">
              <a:solidFill>
                <a:srgbClr val="9900CC"/>
              </a:solidFill>
              <a:latin typeface="Trebuchet MS" panose="020B0603020202020204" pitchFamily="34" charset="0"/>
              <a:sym typeface="Trebuchet MS" panose="020B0603020202020204" pitchFamily="34" charset="0"/>
            </a:endParaRPr>
          </a:p>
          <a:p>
            <a:pPr eaLnBrk="1" hangingPunct="1">
              <a:spcBef>
                <a:spcPct val="0"/>
              </a:spcBef>
              <a:buFontTx/>
              <a:buNone/>
            </a:pPr>
            <a:r>
              <a:rPr lang="en-US" altLang="zh-CN" sz="1600" b="1" dirty="0">
                <a:solidFill>
                  <a:srgbClr val="9900CC"/>
                </a:solidFill>
                <a:latin typeface="Trebuchet MS" panose="020B0603020202020204" pitchFamily="34" charset="0"/>
                <a:sym typeface="Trebuchet MS" panose="020B0603020202020204" pitchFamily="34" charset="0"/>
              </a:rPr>
              <a:t>Collaborating with the Community</a:t>
            </a:r>
            <a:endParaRPr lang="en-US" altLang="zh-CN" sz="2400" dirty="0">
              <a:solidFill>
                <a:srgbClr val="9900CC"/>
              </a:solidFill>
              <a:latin typeface="Times New Roman" panose="02020603050405020304" pitchFamily="18" charset="0"/>
            </a:endParaRPr>
          </a:p>
        </p:txBody>
      </p:sp>
      <p:sp>
        <p:nvSpPr>
          <p:cNvPr id="9220" name="Rectangle 2"/>
          <p:cNvSpPr>
            <a:spLocks noChangeArrowheads="1"/>
          </p:cNvSpPr>
          <p:nvPr/>
        </p:nvSpPr>
        <p:spPr bwMode="auto">
          <a:xfrm>
            <a:off x="6664325" y="2397125"/>
            <a:ext cx="1681163" cy="960438"/>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zh-CN" sz="2400" b="1">
              <a:solidFill>
                <a:srgbClr val="FF0000"/>
              </a:solidFill>
              <a:latin typeface="Trebuchet MS" panose="020B0603020202020204" pitchFamily="34" charset="0"/>
              <a:sym typeface="Trebuchet MS" panose="020B0603020202020204" pitchFamily="34" charset="0"/>
            </a:endParaRPr>
          </a:p>
          <a:p>
            <a:pPr algn="ctr" eaLnBrk="1" hangingPunct="1">
              <a:spcBef>
                <a:spcPct val="0"/>
              </a:spcBef>
              <a:buFontTx/>
              <a:buNone/>
            </a:pPr>
            <a:endParaRPr lang="en-US" altLang="zh-CN" sz="2400" b="1">
              <a:solidFill>
                <a:srgbClr val="FF0000"/>
              </a:solidFill>
              <a:latin typeface="Trebuchet MS" panose="020B0603020202020204" pitchFamily="34" charset="0"/>
              <a:sym typeface="Trebuchet MS" panose="020B0603020202020204" pitchFamily="34" charset="0"/>
            </a:endParaRPr>
          </a:p>
          <a:p>
            <a:pPr algn="ctr" eaLnBrk="1" hangingPunct="1">
              <a:spcBef>
                <a:spcPct val="0"/>
              </a:spcBef>
              <a:buFontTx/>
              <a:buNone/>
            </a:pPr>
            <a:endParaRPr lang="en-US" altLang="zh-CN" sz="2400" b="1">
              <a:solidFill>
                <a:srgbClr val="FF0000"/>
              </a:solidFill>
              <a:latin typeface="Trebuchet MS" panose="020B0603020202020204" pitchFamily="34" charset="0"/>
              <a:sym typeface="Trebuchet MS" panose="020B0603020202020204" pitchFamily="34" charset="0"/>
            </a:endParaRPr>
          </a:p>
          <a:p>
            <a:pPr algn="ctr" eaLnBrk="1" hangingPunct="1">
              <a:spcBef>
                <a:spcPct val="0"/>
              </a:spcBef>
              <a:buFontTx/>
              <a:buNone/>
            </a:pPr>
            <a:endParaRPr lang="en-US" altLang="zh-CN" sz="2400" b="1">
              <a:solidFill>
                <a:srgbClr val="FF0000"/>
              </a:solidFill>
              <a:latin typeface="Trebuchet MS" panose="020B0603020202020204" pitchFamily="34" charset="0"/>
              <a:sym typeface="Trebuchet MS" panose="020B0603020202020204" pitchFamily="34" charset="0"/>
            </a:endParaRPr>
          </a:p>
          <a:p>
            <a:pPr algn="ctr" eaLnBrk="1" hangingPunct="1">
              <a:spcBef>
                <a:spcPct val="0"/>
              </a:spcBef>
              <a:buFontTx/>
              <a:buNone/>
            </a:pPr>
            <a:endParaRPr lang="en-US" altLang="zh-CN" sz="2400" b="1">
              <a:solidFill>
                <a:srgbClr val="FF0000"/>
              </a:solidFill>
              <a:latin typeface="Trebuchet MS" panose="020B0603020202020204" pitchFamily="34" charset="0"/>
              <a:sym typeface="Trebuchet MS" panose="020B0603020202020204" pitchFamily="34" charset="0"/>
            </a:endParaRPr>
          </a:p>
          <a:p>
            <a:pPr algn="ctr" eaLnBrk="1" hangingPunct="1">
              <a:spcBef>
                <a:spcPct val="0"/>
              </a:spcBef>
              <a:buFontTx/>
              <a:buNone/>
            </a:pPr>
            <a:endParaRPr lang="en-US" altLang="zh-CN" sz="2400" b="1">
              <a:solidFill>
                <a:srgbClr val="FF0000"/>
              </a:solidFill>
              <a:latin typeface="Trebuchet MS" panose="020B0603020202020204" pitchFamily="34" charset="0"/>
              <a:sym typeface="Trebuchet MS" panose="020B0603020202020204" pitchFamily="34" charset="0"/>
            </a:endParaRPr>
          </a:p>
          <a:p>
            <a:pPr algn="ctr" eaLnBrk="1" hangingPunct="1">
              <a:spcBef>
                <a:spcPct val="0"/>
              </a:spcBef>
              <a:buFontTx/>
              <a:buNone/>
            </a:pPr>
            <a:endParaRPr lang="en-US" altLang="zh-CN" sz="2400" b="1">
              <a:solidFill>
                <a:srgbClr val="FF0000"/>
              </a:solidFill>
              <a:latin typeface="Trebuchet MS" panose="020B0603020202020204" pitchFamily="34" charset="0"/>
              <a:sym typeface="Trebuchet MS" panose="020B0603020202020204" pitchFamily="34" charset="0"/>
            </a:endParaRPr>
          </a:p>
          <a:p>
            <a:pPr eaLnBrk="1" hangingPunct="1">
              <a:spcBef>
                <a:spcPct val="0"/>
              </a:spcBef>
              <a:buFontTx/>
              <a:buNone/>
            </a:pPr>
            <a:r>
              <a:rPr lang="en-US" altLang="zh-CN" sz="1600" b="1">
                <a:solidFill>
                  <a:srgbClr val="9900CC"/>
                </a:solidFill>
                <a:latin typeface="Trebuchet MS" panose="020B0603020202020204" pitchFamily="34" charset="0"/>
                <a:sym typeface="Trebuchet MS" panose="020B0603020202020204" pitchFamily="34" charset="0"/>
              </a:rPr>
              <a:t>Parenting</a:t>
            </a:r>
          </a:p>
          <a:p>
            <a:pPr eaLnBrk="1" hangingPunct="1">
              <a:spcBef>
                <a:spcPct val="0"/>
              </a:spcBef>
              <a:buFontTx/>
              <a:buNone/>
            </a:pPr>
            <a:endParaRPr lang="en-US" altLang="zh-CN" sz="1600" b="1">
              <a:solidFill>
                <a:srgbClr val="9900CC"/>
              </a:solidFill>
              <a:latin typeface="Trebuchet MS" panose="020B0603020202020204" pitchFamily="34" charset="0"/>
              <a:sym typeface="Trebuchet MS" panose="020B0603020202020204" pitchFamily="34" charset="0"/>
            </a:endParaRPr>
          </a:p>
          <a:p>
            <a:pPr eaLnBrk="1" hangingPunct="1">
              <a:spcBef>
                <a:spcPct val="0"/>
              </a:spcBef>
              <a:buFontTx/>
              <a:buNone/>
            </a:pPr>
            <a:r>
              <a:rPr lang="en-US" altLang="zh-CN" sz="1600" b="1">
                <a:solidFill>
                  <a:srgbClr val="9900CC"/>
                </a:solidFill>
                <a:latin typeface="Trebuchet MS" panose="020B0603020202020204" pitchFamily="34" charset="0"/>
                <a:sym typeface="Trebuchet MS" panose="020B0603020202020204" pitchFamily="34" charset="0"/>
              </a:rPr>
              <a:t>Communicating</a:t>
            </a:r>
          </a:p>
          <a:p>
            <a:pPr algn="ctr" eaLnBrk="1" hangingPunct="1">
              <a:spcBef>
                <a:spcPct val="0"/>
              </a:spcBef>
              <a:buFontTx/>
              <a:buNone/>
            </a:pPr>
            <a:endParaRPr lang="en-US" altLang="zh-CN" sz="2400">
              <a:solidFill>
                <a:srgbClr val="9900CC"/>
              </a:solidFill>
              <a:latin typeface="Gill Sans MT" panose="020B0502020104020203" pitchFamily="34" charset="0"/>
              <a:sym typeface="Gill Sans MT" panose="020B0502020104020203" pitchFamily="34" charset="0"/>
            </a:endParaRPr>
          </a:p>
          <a:p>
            <a:pPr algn="ctr" eaLnBrk="1" hangingPunct="1">
              <a:spcBef>
                <a:spcPct val="0"/>
              </a:spcBef>
              <a:buFontTx/>
              <a:buNone/>
            </a:pPr>
            <a:endParaRPr lang="en-US" altLang="zh-CN" sz="2400">
              <a:latin typeface="Gill Sans MT" panose="020B0502020104020203" pitchFamily="34" charset="0"/>
              <a:sym typeface="Gill Sans MT" panose="020B0502020104020203" pitchFamily="34" charset="0"/>
            </a:endParaRPr>
          </a:p>
          <a:p>
            <a:pPr algn="ctr" eaLnBrk="1" hangingPunct="1">
              <a:spcBef>
                <a:spcPct val="0"/>
              </a:spcBef>
              <a:buFontTx/>
              <a:buNone/>
            </a:pPr>
            <a:endParaRPr lang="en-US" altLang="zh-CN" sz="2400">
              <a:latin typeface="Gill Sans MT" panose="020B0502020104020203" pitchFamily="34" charset="0"/>
              <a:sym typeface="Gill Sans MT" panose="020B0502020104020203" pitchFamily="34" charset="0"/>
            </a:endParaRPr>
          </a:p>
          <a:p>
            <a:pPr algn="ctr" eaLnBrk="1" hangingPunct="1">
              <a:spcBef>
                <a:spcPct val="0"/>
              </a:spcBef>
              <a:buFontTx/>
              <a:buNone/>
            </a:pPr>
            <a:endParaRPr lang="en-US" altLang="zh-CN" sz="2400">
              <a:latin typeface="Gill Sans MT" panose="020B0502020104020203" pitchFamily="34" charset="0"/>
              <a:sym typeface="Gill Sans MT" panose="020B0502020104020203" pitchFamily="34" charset="0"/>
            </a:endParaRPr>
          </a:p>
          <a:p>
            <a:pPr algn="ctr" eaLnBrk="1" hangingPunct="1">
              <a:spcBef>
                <a:spcPct val="0"/>
              </a:spcBef>
              <a:buFontTx/>
              <a:buNone/>
            </a:pPr>
            <a:endParaRPr lang="en-US" altLang="zh-CN" sz="2400">
              <a:latin typeface="Gill Sans MT" panose="020B0502020104020203" pitchFamily="34" charset="0"/>
              <a:sym typeface="Gill Sans MT" panose="020B0502020104020203" pitchFamily="34" charset="0"/>
            </a:endParaRPr>
          </a:p>
          <a:p>
            <a:pPr algn="ctr" eaLnBrk="1" hangingPunct="1">
              <a:spcBef>
                <a:spcPct val="0"/>
              </a:spcBef>
              <a:buFontTx/>
              <a:buNone/>
            </a:pPr>
            <a:endParaRPr lang="en-US" altLang="zh-CN" sz="2400">
              <a:latin typeface="Gill Sans MT" panose="020B0502020104020203" pitchFamily="34" charset="0"/>
              <a:sym typeface="Gill Sans MT" panose="020B0502020104020203" pitchFamily="34" charset="0"/>
            </a:endParaRPr>
          </a:p>
          <a:p>
            <a:pPr algn="ctr" eaLnBrk="1" hangingPunct="1">
              <a:spcBef>
                <a:spcPct val="0"/>
              </a:spcBef>
              <a:buFontTx/>
              <a:buNone/>
            </a:pPr>
            <a:endParaRPr lang="en-US" altLang="zh-CN" sz="2400">
              <a:latin typeface="Gill Sans MT" panose="020B0502020104020203" pitchFamily="34" charset="0"/>
              <a:sym typeface="Gill Sans MT" panose="020B0502020104020203" pitchFamily="34" charset="0"/>
            </a:endParaRPr>
          </a:p>
        </p:txBody>
      </p:sp>
      <p:sp>
        <p:nvSpPr>
          <p:cNvPr id="9221" name="Rounded Rectangle 4"/>
          <p:cNvSpPr>
            <a:spLocks noChangeArrowheads="1"/>
          </p:cNvSpPr>
          <p:nvPr/>
        </p:nvSpPr>
        <p:spPr bwMode="auto">
          <a:xfrm>
            <a:off x="6737350" y="3521075"/>
            <a:ext cx="1381125" cy="2195513"/>
          </a:xfrm>
          <a:prstGeom prst="roundRect">
            <a:avLst>
              <a:gd name="adj" fmla="val 16667"/>
            </a:avLst>
          </a:prstGeom>
          <a:solidFill>
            <a:srgbClr val="2D393B"/>
          </a:solidFill>
          <a:ln w="25400">
            <a:solidFill>
              <a:srgbClr val="FFFFFF"/>
            </a:solidFill>
            <a:round/>
            <a:headEnd/>
            <a:tailEnd/>
          </a:ln>
        </p:spPr>
        <p:txBody>
          <a:bodyPr lIns="91411" tIns="45708" rIns="91411" bIns="45708"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400">
              <a:solidFill>
                <a:srgbClr val="FFFFFF"/>
              </a:solidFill>
              <a:latin typeface="Gill Sans MT" panose="020B0502020104020203" pitchFamily="34" charset="0"/>
              <a:sym typeface="Gill Sans MT" panose="020B0502020104020203" pitchFamily="34" charset="0"/>
            </a:endParaRPr>
          </a:p>
        </p:txBody>
      </p:sp>
      <p:sp>
        <p:nvSpPr>
          <p:cNvPr id="9222" name="TextBox 5"/>
          <p:cNvSpPr>
            <a:spLocks noChangeArrowheads="1"/>
          </p:cNvSpPr>
          <p:nvPr/>
        </p:nvSpPr>
        <p:spPr bwMode="auto">
          <a:xfrm>
            <a:off x="6332538" y="5953125"/>
            <a:ext cx="2185987" cy="3952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CN" sz="2000" b="1">
                <a:latin typeface="Gill Sans MT" panose="020B0502020104020203" pitchFamily="34" charset="0"/>
                <a:sym typeface="Gill Sans MT" panose="020B0502020104020203" pitchFamily="34" charset="0"/>
              </a:rPr>
              <a:t>Communication</a:t>
            </a:r>
          </a:p>
        </p:txBody>
      </p:sp>
      <p:sp>
        <p:nvSpPr>
          <p:cNvPr id="9223" name="TextBox 6"/>
          <p:cNvSpPr>
            <a:spLocks noChangeArrowheads="1"/>
          </p:cNvSpPr>
          <p:nvPr/>
        </p:nvSpPr>
        <p:spPr bwMode="auto">
          <a:xfrm>
            <a:off x="7010400" y="4267200"/>
            <a:ext cx="933450" cy="3952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2000" b="1">
                <a:latin typeface="Gill Sans MT" panose="020B0502020104020203" pitchFamily="34" charset="0"/>
                <a:sym typeface="Gill Sans MT" panose="020B0502020104020203" pitchFamily="34" charset="0"/>
              </a:rPr>
              <a:t>Trust</a:t>
            </a:r>
          </a:p>
        </p:txBody>
      </p:sp>
      <p:sp>
        <p:nvSpPr>
          <p:cNvPr id="9224" name="TextBox 7"/>
          <p:cNvSpPr>
            <a:spLocks noChangeArrowheads="1"/>
          </p:cNvSpPr>
          <p:nvPr/>
        </p:nvSpPr>
        <p:spPr bwMode="auto">
          <a:xfrm>
            <a:off x="6154738" y="1247775"/>
            <a:ext cx="1147762" cy="3952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CN" sz="2000" b="1">
                <a:latin typeface="Gill Sans MT" panose="020B0502020104020203" pitchFamily="34" charset="0"/>
                <a:sym typeface="Gill Sans MT" panose="020B0502020104020203" pitchFamily="34" charset="0"/>
              </a:rPr>
              <a:t>Respect</a:t>
            </a:r>
          </a:p>
        </p:txBody>
      </p:sp>
      <p:sp>
        <p:nvSpPr>
          <p:cNvPr id="9225" name="TextBox 8"/>
          <p:cNvSpPr>
            <a:spLocks noChangeArrowheads="1"/>
          </p:cNvSpPr>
          <p:nvPr/>
        </p:nvSpPr>
        <p:spPr bwMode="auto">
          <a:xfrm>
            <a:off x="2082800" y="2341563"/>
            <a:ext cx="1874838" cy="39528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CN" sz="2000" b="1">
                <a:latin typeface="Gill Sans MT" panose="020B0502020104020203" pitchFamily="34" charset="0"/>
                <a:sym typeface="Gill Sans MT" panose="020B0502020104020203" pitchFamily="34" charset="0"/>
              </a:rPr>
              <a:t>Commitment</a:t>
            </a:r>
          </a:p>
        </p:txBody>
      </p:sp>
      <p:sp>
        <p:nvSpPr>
          <p:cNvPr id="9226" name="TextBox 10"/>
          <p:cNvSpPr>
            <a:spLocks noChangeArrowheads="1"/>
          </p:cNvSpPr>
          <p:nvPr/>
        </p:nvSpPr>
        <p:spPr bwMode="auto">
          <a:xfrm rot="-5400000">
            <a:off x="-340519" y="4529932"/>
            <a:ext cx="1381125" cy="3952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2000" b="1">
                <a:latin typeface="Gill Sans MT" panose="020B0502020104020203" pitchFamily="34" charset="0"/>
                <a:sym typeface="Gill Sans MT" panose="020B0502020104020203" pitchFamily="34" charset="0"/>
              </a:rPr>
              <a:t>Advocacy</a:t>
            </a:r>
          </a:p>
        </p:txBody>
      </p:sp>
      <p:sp>
        <p:nvSpPr>
          <p:cNvPr id="9227" name="TextBox 11"/>
          <p:cNvSpPr>
            <a:spLocks noChangeArrowheads="1"/>
          </p:cNvSpPr>
          <p:nvPr/>
        </p:nvSpPr>
        <p:spPr bwMode="auto">
          <a:xfrm>
            <a:off x="1565275" y="5930900"/>
            <a:ext cx="3327400" cy="3952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CN" sz="2000" b="1">
                <a:latin typeface="Gill Sans MT" panose="020B0502020104020203" pitchFamily="34" charset="0"/>
                <a:sym typeface="Gill Sans MT" panose="020B0502020104020203" pitchFamily="34" charset="0"/>
              </a:rPr>
              <a:t>Professional Competence</a:t>
            </a:r>
          </a:p>
        </p:txBody>
      </p:sp>
      <p:sp>
        <p:nvSpPr>
          <p:cNvPr id="9228" name="TextBox 12"/>
          <p:cNvSpPr>
            <a:spLocks noChangeArrowheads="1"/>
          </p:cNvSpPr>
          <p:nvPr/>
        </p:nvSpPr>
        <p:spPr bwMode="auto">
          <a:xfrm rot="5400000">
            <a:off x="8231188" y="3536950"/>
            <a:ext cx="1214438" cy="45878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CN" sz="2000" b="1">
                <a:latin typeface="Gill Sans MT" panose="020B0502020104020203" pitchFamily="34" charset="0"/>
                <a:sym typeface="Gill Sans MT" panose="020B0502020104020203" pitchFamily="34" charset="0"/>
              </a:rPr>
              <a:t>Equality</a:t>
            </a:r>
          </a:p>
        </p:txBody>
      </p:sp>
      <p:pic>
        <p:nvPicPr>
          <p:cNvPr id="92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28600"/>
            <a:ext cx="1404937"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Text Box 14"/>
          <p:cNvSpPr txBox="1">
            <a:spLocks noChangeArrowheads="1"/>
          </p:cNvSpPr>
          <p:nvPr/>
        </p:nvSpPr>
        <p:spPr bwMode="auto">
          <a:xfrm rot="-1320000">
            <a:off x="160338" y="1108075"/>
            <a:ext cx="4818062" cy="398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CN" sz="2000">
                <a:solidFill>
                  <a:srgbClr val="33CC33"/>
                </a:solidFill>
                <a:latin typeface="Times New Roman" panose="02020603050405020304" pitchFamily="18" charset="0"/>
              </a:rPr>
              <a:t>PARENT-TEACHER PARTNERSHIPS</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4294967295"/>
          </p:nvPr>
        </p:nvSpPr>
        <p:spPr>
          <a:xfrm>
            <a:off x="304800" y="2592388"/>
            <a:ext cx="8610600" cy="4113212"/>
          </a:xfrm>
        </p:spPr>
        <p:txBody>
          <a:bodyPr/>
          <a:lstStyle/>
          <a:p>
            <a:pPr lvl="1" algn="ctr" eaLnBrk="1" hangingPunct="1">
              <a:lnSpc>
                <a:spcPct val="90000"/>
              </a:lnSpc>
              <a:buFontTx/>
              <a:buNone/>
            </a:pPr>
            <a:r>
              <a:rPr lang="en-US" altLang="en-US" sz="2400" smtClean="0">
                <a:sym typeface="Arial" panose="020B0604020202020204" pitchFamily="34" charset="0"/>
              </a:rPr>
              <a:t>Looking at our posters / recommendations,</a:t>
            </a:r>
          </a:p>
          <a:p>
            <a:pPr lvl="1" algn="ctr" eaLnBrk="1" hangingPunct="1">
              <a:lnSpc>
                <a:spcPct val="90000"/>
              </a:lnSpc>
              <a:buFontTx/>
              <a:buNone/>
            </a:pPr>
            <a:endParaRPr lang="en-US" altLang="en-US" sz="2400" smtClean="0">
              <a:sym typeface="Arial" panose="020B0604020202020204" pitchFamily="34" charset="0"/>
            </a:endParaRPr>
          </a:p>
          <a:p>
            <a:pPr lvl="1" algn="ctr" eaLnBrk="1" hangingPunct="1">
              <a:lnSpc>
                <a:spcPct val="90000"/>
              </a:lnSpc>
              <a:buFontTx/>
              <a:buNone/>
            </a:pPr>
            <a:r>
              <a:rPr lang="en-US" altLang="en-US" sz="2400" smtClean="0">
                <a:sym typeface="Arial" panose="020B0604020202020204" pitchFamily="34" charset="0"/>
              </a:rPr>
              <a:t>what is next for promoting partnerships </a:t>
            </a:r>
          </a:p>
          <a:p>
            <a:pPr lvl="1" algn="ctr" eaLnBrk="1" hangingPunct="1">
              <a:lnSpc>
                <a:spcPct val="90000"/>
              </a:lnSpc>
              <a:buFontTx/>
              <a:buNone/>
            </a:pPr>
            <a:endParaRPr lang="en-US" altLang="en-US" sz="2400" smtClean="0">
              <a:sym typeface="Arial" panose="020B0604020202020204" pitchFamily="34" charset="0"/>
            </a:endParaRPr>
          </a:p>
          <a:p>
            <a:pPr lvl="1" algn="ctr" eaLnBrk="1" hangingPunct="1">
              <a:lnSpc>
                <a:spcPct val="90000"/>
              </a:lnSpc>
              <a:buFontTx/>
              <a:buNone/>
            </a:pPr>
            <a:r>
              <a:rPr lang="en-US" altLang="en-US" sz="2400" smtClean="0">
                <a:sym typeface="Arial" panose="020B0604020202020204" pitchFamily="34" charset="0"/>
              </a:rPr>
              <a:t>in our building / district?</a:t>
            </a:r>
          </a:p>
          <a:p>
            <a:pPr lvl="1" algn="ctr" eaLnBrk="1" hangingPunct="1">
              <a:lnSpc>
                <a:spcPct val="90000"/>
              </a:lnSpc>
            </a:pPr>
            <a:endParaRPr lang="en-US" altLang="en-US" sz="2400" smtClean="0">
              <a:sym typeface="Arial" panose="020B0604020202020204" pitchFamily="34" charset="0"/>
            </a:endParaRPr>
          </a:p>
          <a:p>
            <a:pPr lvl="1" algn="ctr" eaLnBrk="1" hangingPunct="1">
              <a:lnSpc>
                <a:spcPct val="90000"/>
              </a:lnSpc>
            </a:pPr>
            <a:endParaRPr lang="en-US" altLang="en-US" sz="2000" smtClean="0">
              <a:sym typeface="Arial" panose="020B0604020202020204" pitchFamily="34" charset="0"/>
            </a:endParaRPr>
          </a:p>
        </p:txBody>
      </p:sp>
      <p:sp>
        <p:nvSpPr>
          <p:cNvPr id="11267" name="Rectangle 2"/>
          <p:cNvSpPr>
            <a:spLocks noGrp="1" noChangeArrowheads="1"/>
          </p:cNvSpPr>
          <p:nvPr>
            <p:ph type="title" idx="4294967295"/>
          </p:nvPr>
        </p:nvSpPr>
        <p:spPr>
          <a:xfrm>
            <a:off x="381000" y="685800"/>
            <a:ext cx="8308975" cy="1143000"/>
          </a:xfrm>
          <a:noFill/>
        </p:spPr>
        <p:txBody>
          <a:bodyPr/>
          <a:lstStyle/>
          <a:p>
            <a:pPr algn="l" eaLnBrk="1" hangingPunct="1"/>
            <a:r>
              <a:rPr lang="en-US" altLang="zh-CN" smtClean="0">
                <a:solidFill>
                  <a:srgbClr val="3399FF"/>
                </a:solidFill>
                <a:ea typeface="SimSun" panose="02010600030101010101" pitchFamily="2" charset="-122"/>
              </a:rPr>
              <a:t>Promoting Partnerships</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a:xfrm>
            <a:off x="152515" y="0"/>
            <a:ext cx="8762771" cy="838268"/>
          </a:xfrm>
          <a:ln/>
        </p:spPr>
        <p:txBody>
          <a:bodyPr/>
          <a:lstStyle/>
          <a:p>
            <a:pPr algn="ctr"/>
            <a:r>
              <a:rPr lang="en-US" altLang="zh-CN" sz="2400" dirty="0" smtClean="0">
                <a:solidFill>
                  <a:srgbClr val="FF0000"/>
                </a:solidFill>
              </a:rPr>
              <a:t>LINK to STUDENT OUTCOMES</a:t>
            </a:r>
            <a:endParaRPr lang="en-US" altLang="zh-CN" sz="2400" dirty="0">
              <a:solidFill>
                <a:srgbClr val="FF0000"/>
              </a:solidFill>
            </a:endParaRPr>
          </a:p>
        </p:txBody>
      </p:sp>
      <p:sp>
        <p:nvSpPr>
          <p:cNvPr id="6" name="Slide Number Placeholder 4"/>
          <p:cNvSpPr>
            <a:spLocks noGrp="1"/>
          </p:cNvSpPr>
          <p:nvPr>
            <p:ph type="sldNum" sz="quarter" idx="12"/>
          </p:nvPr>
        </p:nvSpPr>
        <p:spPr/>
        <p:txBody>
          <a:bodyPr/>
          <a:lstStyle/>
          <a:p>
            <a:fld id="{B1E64668-D168-446D-980A-DCB20B96947D}" type="slidenum">
              <a:rPr lang="en-US" altLang="en-US" smtClean="0">
                <a:solidFill>
                  <a:prstClr val="black">
                    <a:tint val="75000"/>
                  </a:prstClr>
                </a:solidFill>
              </a:rPr>
              <a:pPr/>
              <a:t>6</a:t>
            </a:fld>
            <a:endParaRPr lang="en-US" altLang="en-US" sz="1800">
              <a:solidFill>
                <a:prstClr val="black"/>
              </a:solidFill>
            </a:endParaRPr>
          </a:p>
        </p:txBody>
      </p:sp>
      <p:sp>
        <p:nvSpPr>
          <p:cNvPr id="36867" name="Content Placeholder 2"/>
          <p:cNvSpPr>
            <a:spLocks noGrp="1" noChangeArrowheads="1"/>
          </p:cNvSpPr>
          <p:nvPr>
            <p:ph idx="4294967295"/>
          </p:nvPr>
        </p:nvSpPr>
        <p:spPr bwMode="auto">
          <a:xfrm>
            <a:off x="1219200" y="1752600"/>
            <a:ext cx="79248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a:buFont typeface="Verdana" panose="020B0604030504040204" pitchFamily="34" charset="0"/>
              <a:buNone/>
            </a:pPr>
            <a:endParaRPr lang="en-US" altLang="zh-CN" dirty="0"/>
          </a:p>
          <a:p>
            <a:pPr marL="457200" lvl="1" indent="0">
              <a:buNone/>
            </a:pPr>
            <a:endParaRPr lang="en-US" altLang="zh-CN" dirty="0"/>
          </a:p>
        </p:txBody>
      </p:sp>
      <p:pic>
        <p:nvPicPr>
          <p:cNvPr id="3" name="Picture 2"/>
          <p:cNvPicPr>
            <a:picLocks noChangeAspect="1"/>
          </p:cNvPicPr>
          <p:nvPr/>
        </p:nvPicPr>
        <p:blipFill>
          <a:blip r:embed="rId3"/>
          <a:stretch>
            <a:fillRect/>
          </a:stretch>
        </p:blipFill>
        <p:spPr>
          <a:xfrm>
            <a:off x="1219200" y="1017988"/>
            <a:ext cx="6742755" cy="5082824"/>
          </a:xfrm>
          <a:prstGeom prst="rect">
            <a:avLst/>
          </a:prstGeom>
        </p:spPr>
      </p:pic>
    </p:spTree>
    <p:extLst>
      <p:ext uri="{BB962C8B-B14F-4D97-AF65-F5344CB8AC3E}">
        <p14:creationId xmlns:p14="http://schemas.microsoft.com/office/powerpoint/2010/main" val="2937344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17" y="20402"/>
            <a:ext cx="8762770" cy="1143000"/>
          </a:xfrm>
        </p:spPr>
        <p:txBody>
          <a:bodyPr>
            <a:normAutofit fontScale="90000"/>
          </a:bodyPr>
          <a:lstStyle/>
          <a:p>
            <a:pPr algn="ct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sz="2400" dirty="0" smtClean="0">
                <a:solidFill>
                  <a:srgbClr val="FF0000"/>
                </a:solidFill>
              </a:rPr>
              <a:t>LINK to CURRENT PRACTICES</a:t>
            </a:r>
            <a:br>
              <a:rPr lang="en-US" sz="2400" dirty="0" smtClean="0">
                <a:solidFill>
                  <a:srgbClr val="FF0000"/>
                </a:solidFill>
              </a:rPr>
            </a:br>
            <a:r>
              <a:rPr lang="en-US" sz="3600" dirty="0">
                <a:solidFill>
                  <a:srgbClr val="FF0000"/>
                </a:solidFill>
              </a:rPr>
              <a:t/>
            </a:r>
            <a:br>
              <a:rPr lang="en-US" sz="3600" dirty="0">
                <a:solidFill>
                  <a:srgbClr val="FF000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endParaRPr lang="en-US" sz="3600" dirty="0">
              <a:solidFill>
                <a:srgbClr val="7030A0"/>
              </a:solidFill>
            </a:endParaRPr>
          </a:p>
        </p:txBody>
      </p:sp>
      <p:sp>
        <p:nvSpPr>
          <p:cNvPr id="4" name="Slide Number Placeholder 3"/>
          <p:cNvSpPr>
            <a:spLocks noGrp="1"/>
          </p:cNvSpPr>
          <p:nvPr>
            <p:ph type="sldNum" sz="quarter" idx="12"/>
          </p:nvPr>
        </p:nvSpPr>
        <p:spPr/>
        <p:txBody>
          <a:bodyPr/>
          <a:lstStyle/>
          <a:p>
            <a:fld id="{37AFE810-CCCD-4479-AB7B-DD7C0B0BD47A}" type="slidenum">
              <a:rPr lang="en-US" altLang="en-US" smtClean="0">
                <a:solidFill>
                  <a:prstClr val="black">
                    <a:tint val="75000"/>
                  </a:prstClr>
                </a:solidFill>
              </a:rPr>
              <a:pPr/>
              <a:t>7</a:t>
            </a:fld>
            <a:endParaRPr lang="en-US" altLang="en-US" sz="1800">
              <a:solidFill>
                <a:prstClr val="black"/>
              </a:solidFill>
            </a:endParaRPr>
          </a:p>
        </p:txBody>
      </p:sp>
      <p:graphicFrame>
        <p:nvGraphicFramePr>
          <p:cNvPr id="6" name="Diagram 5"/>
          <p:cNvGraphicFramePr/>
          <p:nvPr>
            <p:extLst/>
          </p:nvPr>
        </p:nvGraphicFramePr>
        <p:xfrm>
          <a:off x="844860" y="1417741"/>
          <a:ext cx="7768915" cy="4571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830949" y="4267178"/>
            <a:ext cx="2031325" cy="646331"/>
          </a:xfrm>
          <a:prstGeom prst="rect">
            <a:avLst/>
          </a:prstGeom>
          <a:noFill/>
        </p:spPr>
        <p:txBody>
          <a:bodyPr wrap="none" rtlCol="0">
            <a:spAutoFit/>
          </a:bodyPr>
          <a:lstStyle/>
          <a:p>
            <a:pPr eaLnBrk="1" hangingPunct="1">
              <a:buFont typeface="Arial" panose="020B0604020202020204" pitchFamily="34" charset="0"/>
              <a:buNone/>
            </a:pPr>
            <a:r>
              <a:rPr lang="en-US" dirty="0">
                <a:solidFill>
                  <a:prstClr val="white"/>
                </a:solidFill>
                <a:latin typeface="Arial" panose="020B0604020202020204" pitchFamily="34" charset="0"/>
              </a:rPr>
              <a:t>Special Education</a:t>
            </a:r>
          </a:p>
          <a:p>
            <a:pPr eaLnBrk="1" hangingPunct="1">
              <a:buFont typeface="Arial" panose="020B0604020202020204" pitchFamily="34" charset="0"/>
              <a:buNone/>
            </a:pPr>
            <a:r>
              <a:rPr lang="en-US" dirty="0">
                <a:solidFill>
                  <a:prstClr val="white"/>
                </a:solidFill>
                <a:latin typeface="Arial" panose="020B0604020202020204" pitchFamily="34" charset="0"/>
              </a:rPr>
              <a:t>        Activities</a:t>
            </a:r>
          </a:p>
        </p:txBody>
      </p:sp>
      <p:pic>
        <p:nvPicPr>
          <p:cNvPr id="8" name="Picture 7"/>
          <p:cNvPicPr>
            <a:picLocks noChangeAspect="1"/>
          </p:cNvPicPr>
          <p:nvPr/>
        </p:nvPicPr>
        <p:blipFill>
          <a:blip r:embed="rId8"/>
          <a:stretch>
            <a:fillRect/>
          </a:stretch>
        </p:blipFill>
        <p:spPr>
          <a:xfrm>
            <a:off x="2830949" y="2581964"/>
            <a:ext cx="2264756" cy="1152512"/>
          </a:xfrm>
          <a:prstGeom prst="rect">
            <a:avLst/>
          </a:prstGeom>
        </p:spPr>
      </p:pic>
      <p:sp>
        <p:nvSpPr>
          <p:cNvPr id="9" name="TextBox 8"/>
          <p:cNvSpPr txBox="1"/>
          <p:nvPr/>
        </p:nvSpPr>
        <p:spPr>
          <a:xfrm>
            <a:off x="2830949" y="2807097"/>
            <a:ext cx="1774845" cy="646331"/>
          </a:xfrm>
          <a:prstGeom prst="rect">
            <a:avLst/>
          </a:prstGeom>
          <a:noFill/>
        </p:spPr>
        <p:txBody>
          <a:bodyPr wrap="none" rtlCol="0">
            <a:spAutoFit/>
          </a:bodyPr>
          <a:lstStyle/>
          <a:p>
            <a:pPr eaLnBrk="1" hangingPunct="1">
              <a:buFont typeface="Arial" panose="020B0604020202020204" pitchFamily="34" charset="0"/>
              <a:buNone/>
            </a:pPr>
            <a:r>
              <a:rPr lang="en-US" dirty="0">
                <a:solidFill>
                  <a:prstClr val="white"/>
                </a:solidFill>
                <a:latin typeface="Arial" panose="020B0604020202020204" pitchFamily="34" charset="0"/>
              </a:rPr>
              <a:t>General School</a:t>
            </a:r>
          </a:p>
          <a:p>
            <a:pPr eaLnBrk="1" hangingPunct="1">
              <a:buFont typeface="Arial" panose="020B0604020202020204" pitchFamily="34" charset="0"/>
              <a:buNone/>
            </a:pPr>
            <a:r>
              <a:rPr lang="en-US" dirty="0">
                <a:solidFill>
                  <a:prstClr val="white"/>
                </a:solidFill>
                <a:latin typeface="Arial" panose="020B0604020202020204" pitchFamily="34" charset="0"/>
              </a:rPr>
              <a:t>      Activities</a:t>
            </a:r>
          </a:p>
        </p:txBody>
      </p:sp>
    </p:spTree>
    <p:extLst>
      <p:ext uri="{BB962C8B-B14F-4D97-AF65-F5344CB8AC3E}">
        <p14:creationId xmlns:p14="http://schemas.microsoft.com/office/powerpoint/2010/main" val="50264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pic>
        <p:nvPicPr>
          <p:cNvPr id="15362" name="Content Placeholder 5"/>
          <p:cNvPicPr>
            <a:picLocks noGrp="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025525" y="188913"/>
            <a:ext cx="6300788" cy="6461125"/>
          </a:xfrm>
        </p:spPr>
      </p:pic>
      <p:sp>
        <p:nvSpPr>
          <p:cNvPr id="15363" name="TextBox 3"/>
          <p:cNvSpPr txBox="1">
            <a:spLocks noChangeArrowheads="1"/>
          </p:cNvSpPr>
          <p:nvPr/>
        </p:nvSpPr>
        <p:spPr bwMode="auto">
          <a:xfrm>
            <a:off x="5638800" y="1844675"/>
            <a:ext cx="3276600" cy="4797425"/>
          </a:xfrm>
          <a:prstGeom prst="rect">
            <a:avLst/>
          </a:prstGeom>
          <a:solidFill>
            <a:srgbClr val="CCFFFF"/>
          </a:solidFill>
          <a:ln w="9525">
            <a:solidFill>
              <a:schemeClr val="tx2"/>
            </a:solidFill>
            <a:miter lim="800000"/>
            <a:headEnd/>
            <a:tailEnd/>
          </a:ln>
        </p:spPr>
        <p:txBody>
          <a:bodyPr lIns="90170" tIns="46990" rIns="90170" bIns="4699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CN" sz="2400" b="1">
                <a:latin typeface="Calibri" panose="020F0502020204030204" pitchFamily="34" charset="0"/>
              </a:rPr>
              <a:t>Parent - Teacher</a:t>
            </a:r>
            <a:r>
              <a:rPr lang="en-US" altLang="zh-CN" sz="2400">
                <a:latin typeface="Calibri" panose="020F0502020204030204" pitchFamily="34" charset="0"/>
              </a:rPr>
              <a:t> </a:t>
            </a:r>
            <a:r>
              <a:rPr lang="en-US" altLang="zh-CN" sz="2400" b="1">
                <a:latin typeface="Calibri" panose="020F0502020204030204" pitchFamily="34" charset="0"/>
              </a:rPr>
              <a:t>Partnership</a:t>
            </a:r>
          </a:p>
          <a:p>
            <a:pPr algn="ctr" eaLnBrk="1" hangingPunct="1">
              <a:spcBef>
                <a:spcPct val="0"/>
              </a:spcBef>
              <a:buFontTx/>
              <a:buNone/>
            </a:pPr>
            <a:r>
              <a:rPr lang="en-US" altLang="zh-CN" sz="2400">
                <a:latin typeface="Calibri" panose="020F0502020204030204" pitchFamily="34" charset="0"/>
              </a:rPr>
              <a:t>Outcomes</a:t>
            </a:r>
          </a:p>
          <a:p>
            <a:pPr eaLnBrk="1" hangingPunct="1">
              <a:spcBef>
                <a:spcPct val="0"/>
              </a:spcBef>
              <a:buFontTx/>
              <a:buNone/>
            </a:pPr>
            <a:endParaRPr lang="en-US" altLang="zh-CN" sz="2400" i="1">
              <a:latin typeface="Calibri" panose="020F0502020204030204" pitchFamily="34" charset="0"/>
            </a:endParaRPr>
          </a:p>
          <a:p>
            <a:pPr algn="ctr" eaLnBrk="1" hangingPunct="1">
              <a:spcBef>
                <a:spcPct val="0"/>
              </a:spcBef>
              <a:buFontTx/>
              <a:buNone/>
            </a:pPr>
            <a:r>
              <a:rPr lang="en-US" altLang="zh-CN" sz="2400" i="1">
                <a:latin typeface="Calibri" panose="020F0502020204030204" pitchFamily="34" charset="0"/>
              </a:rPr>
              <a:t>Parents and teachers partnering and valuing each other’s expertise</a:t>
            </a:r>
          </a:p>
          <a:p>
            <a:pPr eaLnBrk="1" hangingPunct="1">
              <a:spcBef>
                <a:spcPct val="0"/>
              </a:spcBef>
              <a:buFontTx/>
              <a:buNone/>
            </a:pPr>
            <a:r>
              <a:rPr lang="en-US" altLang="zh-CN" sz="2400" i="1">
                <a:latin typeface="Calibri" panose="020F0502020204030204" pitchFamily="34" charset="0"/>
              </a:rPr>
              <a:t> </a:t>
            </a:r>
            <a:endParaRPr lang="en-US" altLang="zh-CN" sz="2400">
              <a:latin typeface="Calibri" panose="020F0502020204030204" pitchFamily="34" charset="0"/>
            </a:endParaRPr>
          </a:p>
          <a:p>
            <a:pPr algn="ctr" eaLnBrk="1" hangingPunct="1">
              <a:spcBef>
                <a:spcPct val="0"/>
              </a:spcBef>
              <a:buFontTx/>
              <a:buNone/>
            </a:pPr>
            <a:r>
              <a:rPr lang="en-US" altLang="zh-CN" sz="2400" i="1">
                <a:latin typeface="Calibri" panose="020F0502020204030204" pitchFamily="34" charset="0"/>
              </a:rPr>
              <a:t>Student’s outcomes improve</a:t>
            </a:r>
          </a:p>
          <a:p>
            <a:pPr algn="ctr" eaLnBrk="1" hangingPunct="1">
              <a:spcBef>
                <a:spcPct val="0"/>
              </a:spcBef>
              <a:buFontTx/>
              <a:buNone/>
            </a:pPr>
            <a:r>
              <a:rPr lang="en-US" altLang="zh-CN" sz="2400">
                <a:latin typeface="Calibri" panose="020F0502020204030204" pitchFamily="34" charset="0"/>
              </a:rPr>
              <a:t>Academically</a:t>
            </a:r>
          </a:p>
          <a:p>
            <a:pPr algn="ctr" eaLnBrk="1" hangingPunct="1">
              <a:spcBef>
                <a:spcPct val="0"/>
              </a:spcBef>
              <a:buFontTx/>
              <a:buNone/>
            </a:pPr>
            <a:r>
              <a:rPr lang="en-US" altLang="zh-CN" sz="2400">
                <a:latin typeface="Calibri" panose="020F0502020204030204" pitchFamily="34" charset="0"/>
              </a:rPr>
              <a:t>Behaviorally</a:t>
            </a:r>
          </a:p>
          <a:p>
            <a:pPr algn="ctr" eaLnBrk="1" hangingPunct="1">
              <a:spcBef>
                <a:spcPct val="0"/>
              </a:spcBef>
              <a:buFontTx/>
              <a:buNone/>
            </a:pPr>
            <a:endParaRPr lang="en-US" altLang="zh-CN" sz="2000">
              <a:latin typeface="Calibri" panose="020F0502020204030204" pitchFamily="34" charset="0"/>
            </a:endParaRPr>
          </a:p>
        </p:txBody>
      </p:sp>
      <p:sp>
        <p:nvSpPr>
          <p:cNvPr id="15364" name="TextBox 7"/>
          <p:cNvSpPr txBox="1">
            <a:spLocks noChangeArrowheads="1"/>
          </p:cNvSpPr>
          <p:nvPr/>
        </p:nvSpPr>
        <p:spPr bwMode="auto">
          <a:xfrm>
            <a:off x="4724400" y="457200"/>
            <a:ext cx="4038600" cy="1219200"/>
          </a:xfrm>
          <a:prstGeom prst="rect">
            <a:avLst/>
          </a:prstGeom>
          <a:solidFill>
            <a:srgbClr val="CCFFCC"/>
          </a:solidFill>
          <a:ln w="28575">
            <a:solidFill>
              <a:schemeClr val="accent1"/>
            </a:solidFill>
            <a:miter lim="800000"/>
            <a:headEnd/>
            <a:tailEnd/>
          </a:ln>
        </p:spPr>
        <p:txBody>
          <a:bodyPr lIns="90170" tIns="46990" rIns="90170" bIns="4699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CN" sz="2400" b="1">
                <a:latin typeface="Calibri" panose="020F0502020204030204" pitchFamily="34" charset="0"/>
              </a:rPr>
              <a:t>Build the Infrastructure to Inform the System and Learn from the Partnerships</a:t>
            </a:r>
          </a:p>
        </p:txBody>
      </p:sp>
      <p:sp>
        <p:nvSpPr>
          <p:cNvPr id="15365" name="TextBox 9"/>
          <p:cNvSpPr txBox="1">
            <a:spLocks noChangeArrowheads="1"/>
          </p:cNvSpPr>
          <p:nvPr/>
        </p:nvSpPr>
        <p:spPr bwMode="auto">
          <a:xfrm>
            <a:off x="3962400" y="5105400"/>
            <a:ext cx="1784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600" b="1">
              <a:latin typeface="Times New Roman" panose="02020603050405020304" pitchFamily="18" charset="0"/>
            </a:endParaRPr>
          </a:p>
        </p:txBody>
      </p:sp>
      <p:sp>
        <p:nvSpPr>
          <p:cNvPr id="15366" name="Left-Right Arrow 10"/>
          <p:cNvSpPr>
            <a:spLocks noChangeArrowheads="1"/>
          </p:cNvSpPr>
          <p:nvPr/>
        </p:nvSpPr>
        <p:spPr bwMode="auto">
          <a:xfrm rot="-1080000">
            <a:off x="4040188" y="4437063"/>
            <a:ext cx="1368425" cy="215900"/>
          </a:xfrm>
          <a:prstGeom prst="leftRightArrow">
            <a:avLst>
              <a:gd name="adj1" fmla="val 50000"/>
              <a:gd name="adj2" fmla="val 105637"/>
            </a:avLst>
          </a:prstGeom>
          <a:solidFill>
            <a:schemeClr val="accent1"/>
          </a:solidFill>
          <a:ln w="25400">
            <a:solidFill>
              <a:srgbClr val="385D8A"/>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400">
              <a:solidFill>
                <a:srgbClr val="FFFFFF"/>
              </a:solidFill>
              <a:latin typeface="Calibri" panose="020F0502020204030204" pitchFamily="34" charset="0"/>
            </a:endParaRPr>
          </a:p>
        </p:txBody>
      </p:sp>
      <p:sp>
        <p:nvSpPr>
          <p:cNvPr id="15367" name="Left-Right Arrow 10"/>
          <p:cNvSpPr>
            <a:spLocks noChangeArrowheads="1"/>
          </p:cNvSpPr>
          <p:nvPr/>
        </p:nvSpPr>
        <p:spPr bwMode="auto">
          <a:xfrm rot="60000">
            <a:off x="4040188" y="3573463"/>
            <a:ext cx="1368425" cy="215900"/>
          </a:xfrm>
          <a:prstGeom prst="leftRightArrow">
            <a:avLst>
              <a:gd name="adj1" fmla="val 50000"/>
              <a:gd name="adj2" fmla="val 105637"/>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400">
              <a:solidFill>
                <a:srgbClr val="FFFFFF"/>
              </a:solidFill>
              <a:latin typeface="Calibri" panose="020F0502020204030204" pitchFamily="34" charset="0"/>
            </a:endParaRPr>
          </a:p>
        </p:txBody>
      </p:sp>
      <p:sp>
        <p:nvSpPr>
          <p:cNvPr id="15368" name="Left-Right Arrow 10"/>
          <p:cNvSpPr>
            <a:spLocks noChangeArrowheads="1"/>
          </p:cNvSpPr>
          <p:nvPr/>
        </p:nvSpPr>
        <p:spPr bwMode="auto">
          <a:xfrm rot="1680000">
            <a:off x="4140200" y="2708275"/>
            <a:ext cx="1368425" cy="215900"/>
          </a:xfrm>
          <a:prstGeom prst="leftRightArrow">
            <a:avLst>
              <a:gd name="adj1" fmla="val 50000"/>
              <a:gd name="adj2" fmla="val 105637"/>
            </a:avLst>
          </a:prstGeom>
          <a:solidFill>
            <a:schemeClr val="accent1"/>
          </a:solidFill>
          <a:ln w="25400">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400">
              <a:solidFill>
                <a:srgbClr val="FFFFFF"/>
              </a:solidFill>
              <a:latin typeface="Calibri" panose="020F0502020204030204" pitchFamily="34"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57200" y="152400"/>
            <a:ext cx="8229600" cy="869950"/>
          </a:xfrm>
        </p:spPr>
        <p:txBody>
          <a:bodyPr/>
          <a:lstStyle/>
          <a:p>
            <a:r>
              <a:rPr lang="en-US" altLang="en-US" sz="4000" dirty="0" smtClean="0">
                <a:solidFill>
                  <a:srgbClr val="9900CC"/>
                </a:solidFill>
              </a:rPr>
              <a:t>Congratulations!  </a:t>
            </a:r>
            <a:br>
              <a:rPr lang="en-US" altLang="en-US" sz="4000" dirty="0" smtClean="0">
                <a:solidFill>
                  <a:srgbClr val="9900CC"/>
                </a:solidFill>
              </a:rPr>
            </a:br>
            <a:r>
              <a:rPr lang="en-US" altLang="en-US" sz="4000" dirty="0" smtClean="0">
                <a:solidFill>
                  <a:srgbClr val="9900CC"/>
                </a:solidFill>
              </a:rPr>
              <a:t>You've come a long way!</a:t>
            </a:r>
          </a:p>
        </p:txBody>
      </p:sp>
      <p:sp>
        <p:nvSpPr>
          <p:cNvPr id="19459" name="Text Box 3"/>
          <p:cNvSpPr txBox="1">
            <a:spLocks noChangeArrowheads="1"/>
          </p:cNvSpPr>
          <p:nvPr/>
        </p:nvSpPr>
        <p:spPr bwMode="auto">
          <a:xfrm>
            <a:off x="2590800" y="3733800"/>
            <a:ext cx="4572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l="1251" t="4623" r="1222" b="7680"/>
          <a:stretch>
            <a:fillRect/>
          </a:stretch>
        </p:blipFill>
        <p:spPr bwMode="auto">
          <a:xfrm>
            <a:off x="153988" y="1371600"/>
            <a:ext cx="8918575" cy="52578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Text Box 5"/>
          <p:cNvSpPr txBox="1">
            <a:spLocks noChangeArrowheads="1"/>
          </p:cNvSpPr>
          <p:nvPr/>
        </p:nvSpPr>
        <p:spPr bwMode="auto">
          <a:xfrm>
            <a:off x="-65088" y="1143000"/>
            <a:ext cx="9285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19462" name="Text Box 6"/>
          <p:cNvSpPr txBox="1">
            <a:spLocks noChangeArrowheads="1"/>
          </p:cNvSpPr>
          <p:nvPr/>
        </p:nvSpPr>
        <p:spPr bwMode="auto">
          <a:xfrm>
            <a:off x="-85725" y="6400800"/>
            <a:ext cx="9305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Tree>
  </p:cSld>
  <p:clrMapOvr>
    <a:masterClrMapping/>
  </p:clrMapOvr>
  <p:transition spd="med">
    <p:fade/>
  </p:transition>
</p:sld>
</file>

<file path=ppt/theme/theme1.xml><?xml version="1.0" encoding="utf-8"?>
<a:theme xmlns:a="http://schemas.openxmlformats.org/drawingml/2006/main" name="Default Design">
  <a:themeElements>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defRPr>
        </a:defPPr>
      </a:lstStyle>
    </a:ln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olstice_2">
  <a:themeElements>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fontScheme name="Solstice_2">
      <a:majorFont>
        <a:latin typeface="Gill Sans MT"/>
        <a:ea typeface="华文中宋"/>
        <a:cs typeface="华文中宋"/>
      </a:majorFont>
      <a:minorFont>
        <a:latin typeface="Gill Sans MT"/>
        <a:ea typeface="华文中宋"/>
        <a:cs typeface="华文中宋"/>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lnDef>
  </a:objectDefaults>
  <a:extraClrSchemeLst>
    <a:extraClrScheme>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242852"/>
      </a:dk1>
      <a:lt1>
        <a:srgbClr val="FFFFFF"/>
      </a:lt1>
      <a:dk2>
        <a:srgbClr val="000000"/>
      </a:dk2>
      <a:lt2>
        <a:srgbClr val="ACCBF9"/>
      </a:lt2>
      <a:accent1>
        <a:srgbClr val="629DD1"/>
      </a:accent1>
      <a:accent2>
        <a:srgbClr val="297FD5"/>
      </a:accent2>
      <a:accent3>
        <a:srgbClr val="AAAAAA"/>
      </a:accent3>
      <a:accent4>
        <a:srgbClr val="DADADA"/>
      </a:accent4>
      <a:accent5>
        <a:srgbClr val="B7CCE5"/>
      </a:accent5>
      <a:accent6>
        <a:srgbClr val="2472C1"/>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242852"/>
    </a:dk1>
    <a:lt1>
      <a:srgbClr val="FFFFFF"/>
    </a:lt1>
    <a:dk2>
      <a:srgbClr val="000000"/>
    </a:dk2>
    <a:lt2>
      <a:srgbClr val="ACCBF9"/>
    </a:lt2>
    <a:accent1>
      <a:srgbClr val="629DD1"/>
    </a:accent1>
    <a:accent2>
      <a:srgbClr val="297FD5"/>
    </a:accent2>
    <a:accent3>
      <a:srgbClr val="AAAAAA"/>
    </a:accent3>
    <a:accent4>
      <a:srgbClr val="DADADA"/>
    </a:accent4>
    <a:accent5>
      <a:srgbClr val="B7CCE5"/>
    </a:accent5>
    <a:accent6>
      <a:srgbClr val="2472C1"/>
    </a:accent6>
    <a:hlink>
      <a:srgbClr val="9454C3"/>
    </a:hlink>
    <a:folHlink>
      <a:srgbClr val="3EBBF0"/>
    </a:folHlink>
  </a:clrScheme>
</a:themeOverride>
</file>

<file path=ppt/theme/themeOverride2.xml><?xml version="1.0" encoding="utf-8"?>
<a:themeOverride xmlns:a="http://schemas.openxmlformats.org/drawingml/2006/main">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
    <a:dk1>
      <a:srgbClr val="242852"/>
    </a:dk1>
    <a:lt1>
      <a:srgbClr val="FFFFFF"/>
    </a:lt1>
    <a:dk2>
      <a:srgbClr val="000000"/>
    </a:dk2>
    <a:lt2>
      <a:srgbClr val="ACCBF9"/>
    </a:lt2>
    <a:accent1>
      <a:srgbClr val="629DD1"/>
    </a:accent1>
    <a:accent2>
      <a:srgbClr val="297FD5"/>
    </a:accent2>
    <a:accent3>
      <a:srgbClr val="AAAAAA"/>
    </a:accent3>
    <a:accent4>
      <a:srgbClr val="DADADA"/>
    </a:accent4>
    <a:accent5>
      <a:srgbClr val="B7CCE5"/>
    </a:accent5>
    <a:accent6>
      <a:srgbClr val="2472C1"/>
    </a:accent6>
    <a:hlink>
      <a:srgbClr val="9454C3"/>
    </a:hlink>
    <a:folHlink>
      <a:srgbClr val="3EBBF0"/>
    </a:folHlink>
  </a:clrScheme>
</a:themeOverride>
</file>

<file path=ppt/theme/themeOverride4.xml><?xml version="1.0" encoding="utf-8"?>
<a:themeOverride xmlns:a="http://schemas.openxmlformats.org/drawingml/2006/main">
  <a:clrScheme name="">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themeOverride>
</file>

<file path=ppt/theme/themeOverride5.xml><?xml version="1.0" encoding="utf-8"?>
<a:themeOverride xmlns:a="http://schemas.openxmlformats.org/drawingml/2006/main">
  <a:clrScheme name="">
    <a:dk1>
      <a:srgbClr val="242852"/>
    </a:dk1>
    <a:lt1>
      <a:srgbClr val="FFFFFF"/>
    </a:lt1>
    <a:dk2>
      <a:srgbClr val="000000"/>
    </a:dk2>
    <a:lt2>
      <a:srgbClr val="ACCBF9"/>
    </a:lt2>
    <a:accent1>
      <a:srgbClr val="629DD1"/>
    </a:accent1>
    <a:accent2>
      <a:srgbClr val="297FD5"/>
    </a:accent2>
    <a:accent3>
      <a:srgbClr val="AAAAAA"/>
    </a:accent3>
    <a:accent4>
      <a:srgbClr val="DADADA"/>
    </a:accent4>
    <a:accent5>
      <a:srgbClr val="B7CCE5"/>
    </a:accent5>
    <a:accent6>
      <a:srgbClr val="2472C1"/>
    </a:accent6>
    <a:hlink>
      <a:srgbClr val="9454C3"/>
    </a:hlink>
    <a:folHlink>
      <a:srgbClr val="3EBBF0"/>
    </a:folHlink>
  </a:clrScheme>
</a:themeOverride>
</file>

<file path=ppt/theme/themeOverride6.xml><?xml version="1.0" encoding="utf-8"?>
<a:themeOverride xmlns:a="http://schemas.openxmlformats.org/drawingml/2006/main">
  <a:clrScheme name="">
    <a:dk1>
      <a:srgbClr val="242852"/>
    </a:dk1>
    <a:lt1>
      <a:srgbClr val="FFFFFF"/>
    </a:lt1>
    <a:dk2>
      <a:srgbClr val="000000"/>
    </a:dk2>
    <a:lt2>
      <a:srgbClr val="ACCBF9"/>
    </a:lt2>
    <a:accent1>
      <a:srgbClr val="629DD1"/>
    </a:accent1>
    <a:accent2>
      <a:srgbClr val="297FD5"/>
    </a:accent2>
    <a:accent3>
      <a:srgbClr val="AAAAAA"/>
    </a:accent3>
    <a:accent4>
      <a:srgbClr val="DADADA"/>
    </a:accent4>
    <a:accent5>
      <a:srgbClr val="B7CCE5"/>
    </a:accent5>
    <a:accent6>
      <a:srgbClr val="2472C1"/>
    </a:accent6>
    <a:hlink>
      <a:srgbClr val="9454C3"/>
    </a:hlink>
    <a:folHlink>
      <a:srgbClr val="3EBBF0"/>
    </a:folHlink>
  </a:clrScheme>
</a:themeOverride>
</file>

<file path=ppt/theme/themeOverride7.xml><?xml version="1.0" encoding="utf-8"?>
<a:themeOverride xmlns:a="http://schemas.openxmlformats.org/drawingml/2006/main">
  <a:clrScheme name="">
    <a:dk1>
      <a:srgbClr val="242852"/>
    </a:dk1>
    <a:lt1>
      <a:srgbClr val="FFFFFF"/>
    </a:lt1>
    <a:dk2>
      <a:srgbClr val="000000"/>
    </a:dk2>
    <a:lt2>
      <a:srgbClr val="ACCBF9"/>
    </a:lt2>
    <a:accent1>
      <a:srgbClr val="629DD1"/>
    </a:accent1>
    <a:accent2>
      <a:srgbClr val="297FD5"/>
    </a:accent2>
    <a:accent3>
      <a:srgbClr val="AAAAAA"/>
    </a:accent3>
    <a:accent4>
      <a:srgbClr val="DADADA"/>
    </a:accent4>
    <a:accent5>
      <a:srgbClr val="B7CCE5"/>
    </a:accent5>
    <a:accent6>
      <a:srgbClr val="2472C1"/>
    </a:accent6>
    <a:hlink>
      <a:srgbClr val="9454C3"/>
    </a:hlink>
    <a:folHlink>
      <a:srgbClr val="3EBBF0"/>
    </a:folHlink>
  </a:clrScheme>
</a:themeOverride>
</file>

<file path=ppt/theme/themeOverride8.xml><?xml version="1.0" encoding="utf-8"?>
<a:themeOverride xmlns:a="http://schemas.openxmlformats.org/drawingml/2006/main">
  <a:clrScheme name="">
    <a:dk1>
      <a:srgbClr val="242852"/>
    </a:dk1>
    <a:lt1>
      <a:srgbClr val="FFFFFF"/>
    </a:lt1>
    <a:dk2>
      <a:srgbClr val="000000"/>
    </a:dk2>
    <a:lt2>
      <a:srgbClr val="ACCBF9"/>
    </a:lt2>
    <a:accent1>
      <a:srgbClr val="629DD1"/>
    </a:accent1>
    <a:accent2>
      <a:srgbClr val="297FD5"/>
    </a:accent2>
    <a:accent3>
      <a:srgbClr val="AAAAAA"/>
    </a:accent3>
    <a:accent4>
      <a:srgbClr val="DADADA"/>
    </a:accent4>
    <a:accent5>
      <a:srgbClr val="B7CCE5"/>
    </a:accent5>
    <a:accent6>
      <a:srgbClr val="2472C1"/>
    </a:accent6>
    <a:hlink>
      <a:srgbClr val="9454C3"/>
    </a:hlink>
    <a:folHlink>
      <a:srgbClr val="3EBBF0"/>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98</TotalTime>
  <Pages>0</Pages>
  <Words>1336</Words>
  <Characters>0</Characters>
  <Application>Microsoft Office PowerPoint</Application>
  <DocSecurity>0</DocSecurity>
  <PresentationFormat>On-screen Show (4:3)</PresentationFormat>
  <Lines>0</Lines>
  <Paragraphs>210</Paragraphs>
  <Slides>11</Slides>
  <Notes>11</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11</vt:i4>
      </vt:variant>
    </vt:vector>
  </HeadingPairs>
  <TitlesOfParts>
    <vt:vector size="29" baseType="lpstr">
      <vt:lpstr>Meiryo</vt:lpstr>
      <vt:lpstr>宋体</vt:lpstr>
      <vt:lpstr>宋体</vt:lpstr>
      <vt:lpstr>Arial</vt:lpstr>
      <vt:lpstr>Calibri</vt:lpstr>
      <vt:lpstr>Calibri Light</vt:lpstr>
      <vt:lpstr>Century Gothic</vt:lpstr>
      <vt:lpstr>Comic Sans MS</vt:lpstr>
      <vt:lpstr>Gill Sans MT</vt:lpstr>
      <vt:lpstr>Palatino</vt:lpstr>
      <vt:lpstr>华文中宋</vt:lpstr>
      <vt:lpstr>Times New Roman</vt:lpstr>
      <vt:lpstr>Trebuchet MS</vt:lpstr>
      <vt:lpstr>Verdana</vt:lpstr>
      <vt:lpstr>Wingdings 2</vt:lpstr>
      <vt:lpstr>Default Design</vt:lpstr>
      <vt:lpstr>1_Office Theme</vt:lpstr>
      <vt:lpstr>Solstice_2</vt:lpstr>
      <vt:lpstr>   WELCOME</vt:lpstr>
      <vt:lpstr>PowerPoint Presentation</vt:lpstr>
      <vt:lpstr>PowerPoint Presentation</vt:lpstr>
      <vt:lpstr>PowerPoint Presentation</vt:lpstr>
      <vt:lpstr>Promoting Partnerships</vt:lpstr>
      <vt:lpstr>LINK to STUDENT OUTCOMES</vt:lpstr>
      <vt:lpstr>       LINK to CURRENT PRACTICES         </vt:lpstr>
      <vt:lpstr>PowerPoint Presentation</vt:lpstr>
      <vt:lpstr>Congratulations!   You've come a long way!</vt:lpstr>
      <vt:lpstr>PowerPoint Presentation</vt:lpstr>
      <vt:lpstr>PowerPoint Presentation</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School &amp; Community Collaboration</dc:title>
  <dc:subject/>
  <dc:creator>UNCG</dc:creator>
  <cp:keywords/>
  <dc:description/>
  <cp:lastModifiedBy>RJ</cp:lastModifiedBy>
  <cp:revision>62</cp:revision>
  <dcterms:created xsi:type="dcterms:W3CDTF">2009-04-22T03:31:00Z</dcterms:created>
  <dcterms:modified xsi:type="dcterms:W3CDTF">2015-06-08T17:00:20Z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TC011407991033</vt:lpwstr>
  </property>
  <property fmtid="{D5CDD505-2E9C-101B-9397-08002B2CF9AE}" pid="3" name="KSOProductBuildVer">
    <vt:lpwstr>1033-9.1.0.4746</vt:lpwstr>
  </property>
</Properties>
</file>