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747" r:id="rId2"/>
    <p:sldMasterId id="2147483760" r:id="rId3"/>
  </p:sldMasterIdLst>
  <p:notesMasterIdLst>
    <p:notesMasterId r:id="rId15"/>
  </p:notesMasterIdLst>
  <p:handoutMasterIdLst>
    <p:handoutMasterId r:id="rId16"/>
  </p:handoutMasterIdLst>
  <p:sldIdLst>
    <p:sldId id="353" r:id="rId4"/>
    <p:sldId id="363" r:id="rId5"/>
    <p:sldId id="327" r:id="rId6"/>
    <p:sldId id="359" r:id="rId7"/>
    <p:sldId id="352" r:id="rId8"/>
    <p:sldId id="358" r:id="rId9"/>
    <p:sldId id="331" r:id="rId10"/>
    <p:sldId id="355" r:id="rId11"/>
    <p:sldId id="354" r:id="rId12"/>
    <p:sldId id="356" r:id="rId13"/>
    <p:sldId id="364" r:id="rId14"/>
  </p:sldIdLst>
  <p:sldSz cx="9144000" cy="6858000" type="screen4x3"/>
  <p:notesSz cx="7023100" cy="93091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SimSun"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SimSun"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SimSun"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SimSun"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SimSun"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SimSun"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CB14E"/>
    <a:srgbClr val="F1ED3B"/>
    <a:srgbClr val="F6FC04"/>
    <a:srgbClr val="E467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85" autoAdjust="0"/>
    <p:restoredTop sz="54776" autoAdjust="0"/>
  </p:normalViewPr>
  <p:slideViewPr>
    <p:cSldViewPr>
      <p:cViewPr varScale="1">
        <p:scale>
          <a:sx n="34" d="100"/>
          <a:sy n="34" d="100"/>
        </p:scale>
        <p:origin x="2155" y="58"/>
      </p:cViewPr>
      <p:guideLst>
        <p:guide orient="horz" pos="2160"/>
        <p:guide pos="2880"/>
      </p:guideLst>
    </p:cSldViewPr>
  </p:slideViewPr>
  <p:notesTextViewPr>
    <p:cViewPr>
      <p:scale>
        <a:sx n="125" d="100"/>
        <a:sy n="125" d="100"/>
      </p:scale>
      <p:origin x="0" y="0"/>
    </p:cViewPr>
  </p:notesTextViewPr>
  <p:notesViewPr>
    <p:cSldViewPr>
      <p:cViewPr varScale="1">
        <p:scale>
          <a:sx n="87" d="100"/>
          <a:sy n="87" d="100"/>
        </p:scale>
        <p:origin x="3798" y="90"/>
      </p:cViewPr>
      <p:guideLst/>
    </p:cSldViewPr>
  </p:notesViewPr>
  <p:gridSpacing cx="76198" cy="7619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FFA918-1E79-4132-931A-34EB147CD0B0}" type="doc">
      <dgm:prSet loTypeId="urn:microsoft.com/office/officeart/2005/8/layout/vList3" loCatId="list" qsTypeId="urn:microsoft.com/office/officeart/2005/8/quickstyle/simple1" qsCatId="simple" csTypeId="urn:microsoft.com/office/officeart/2005/8/colors/accent0_1" csCatId="mainScheme" phldr="1"/>
      <dgm:spPr/>
    </dgm:pt>
    <dgm:pt modelId="{D68EAF13-FBF8-4DA7-8D4A-E65130DE9466}">
      <dgm:prSet phldrT="[Text]" custT="1"/>
      <dgm:spPr/>
      <dgm:t>
        <a:bodyPr/>
        <a:lstStyle/>
        <a:p>
          <a:r>
            <a:rPr lang="en-US" sz="1800" dirty="0" smtClean="0"/>
            <a:t>Respect</a:t>
          </a:r>
          <a:endParaRPr lang="en-US" sz="1800" dirty="0"/>
        </a:p>
      </dgm:t>
    </dgm:pt>
    <dgm:pt modelId="{6F7F6174-73BF-476E-ACD9-9BDEBE628016}" type="parTrans" cxnId="{71786A49-4C50-4349-B9F1-A83F925A248D}">
      <dgm:prSet/>
      <dgm:spPr/>
      <dgm:t>
        <a:bodyPr/>
        <a:lstStyle/>
        <a:p>
          <a:endParaRPr lang="en-US"/>
        </a:p>
      </dgm:t>
    </dgm:pt>
    <dgm:pt modelId="{931CEE13-E31B-43DB-B318-F4830927DC1B}" type="sibTrans" cxnId="{71786A49-4C50-4349-B9F1-A83F925A248D}">
      <dgm:prSet/>
      <dgm:spPr/>
      <dgm:t>
        <a:bodyPr/>
        <a:lstStyle/>
        <a:p>
          <a:endParaRPr lang="en-US"/>
        </a:p>
      </dgm:t>
    </dgm:pt>
    <dgm:pt modelId="{08746BB2-1150-4431-9675-99C51FEF751B}">
      <dgm:prSet phldrT="[Text]" custT="1"/>
      <dgm:spPr/>
      <dgm:t>
        <a:bodyPr/>
        <a:lstStyle/>
        <a:p>
          <a:r>
            <a:rPr lang="en-US" sz="1800" dirty="0" smtClean="0"/>
            <a:t>Communication</a:t>
          </a:r>
          <a:endParaRPr lang="en-US" sz="1800" dirty="0"/>
        </a:p>
      </dgm:t>
    </dgm:pt>
    <dgm:pt modelId="{800A2CC0-D2AA-4FA9-8C7C-1332663C7165}" type="parTrans" cxnId="{D88B940E-A906-42F3-B72F-15A68568426B}">
      <dgm:prSet/>
      <dgm:spPr/>
      <dgm:t>
        <a:bodyPr/>
        <a:lstStyle/>
        <a:p>
          <a:endParaRPr lang="en-US"/>
        </a:p>
      </dgm:t>
    </dgm:pt>
    <dgm:pt modelId="{EF91FACE-9E23-4392-B3A2-B4C332FE63D7}" type="sibTrans" cxnId="{D88B940E-A906-42F3-B72F-15A68568426B}">
      <dgm:prSet/>
      <dgm:spPr/>
      <dgm:t>
        <a:bodyPr/>
        <a:lstStyle/>
        <a:p>
          <a:endParaRPr lang="en-US"/>
        </a:p>
      </dgm:t>
    </dgm:pt>
    <dgm:pt modelId="{656E4813-E251-4234-92E7-9CC3653F330D}" type="pres">
      <dgm:prSet presAssocID="{C1FFA918-1E79-4132-931A-34EB147CD0B0}" presName="linearFlow" presStyleCnt="0">
        <dgm:presLayoutVars>
          <dgm:dir/>
          <dgm:resizeHandles val="exact"/>
        </dgm:presLayoutVars>
      </dgm:prSet>
      <dgm:spPr/>
    </dgm:pt>
    <dgm:pt modelId="{EFD076CF-718F-491F-B3EF-17FF4117EF33}" type="pres">
      <dgm:prSet presAssocID="{D68EAF13-FBF8-4DA7-8D4A-E65130DE9466}" presName="composite" presStyleCnt="0"/>
      <dgm:spPr/>
    </dgm:pt>
    <dgm:pt modelId="{8E53AF8C-6BA4-4EA1-B275-5473E011D388}" type="pres">
      <dgm:prSet presAssocID="{D68EAF13-FBF8-4DA7-8D4A-E65130DE9466}" presName="imgShp" presStyleLbl="fgImgPlace1" presStyleIdx="0" presStyleCnt="2"/>
      <dgm:spPr>
        <a:prstGeom prst="flowChartConnector">
          <a:avLst/>
        </a:prstGeom>
        <a:solidFill>
          <a:srgbClr val="7030A0"/>
        </a:solidFill>
      </dgm:spPr>
    </dgm:pt>
    <dgm:pt modelId="{72B28BEE-4CA3-4793-A90E-3C4240B8768B}" type="pres">
      <dgm:prSet presAssocID="{D68EAF13-FBF8-4DA7-8D4A-E65130DE9466}" presName="txShp" presStyleLbl="node1" presStyleIdx="0" presStyleCnt="2" custScaleX="101517" custScaleY="106712">
        <dgm:presLayoutVars>
          <dgm:bulletEnabled val="1"/>
        </dgm:presLayoutVars>
      </dgm:prSet>
      <dgm:spPr/>
      <dgm:t>
        <a:bodyPr/>
        <a:lstStyle/>
        <a:p>
          <a:endParaRPr lang="en-US"/>
        </a:p>
      </dgm:t>
    </dgm:pt>
    <dgm:pt modelId="{7C27C4B3-E8D9-4482-85DE-D439C8284626}" type="pres">
      <dgm:prSet presAssocID="{931CEE13-E31B-43DB-B318-F4830927DC1B}" presName="spacing" presStyleCnt="0"/>
      <dgm:spPr/>
    </dgm:pt>
    <dgm:pt modelId="{884CF967-FC5E-4957-BAFF-91B7F9CB8F21}" type="pres">
      <dgm:prSet presAssocID="{08746BB2-1150-4431-9675-99C51FEF751B}" presName="composite" presStyleCnt="0"/>
      <dgm:spPr/>
    </dgm:pt>
    <dgm:pt modelId="{896CE6DC-A2CF-46EF-9998-1C3901A69A55}" type="pres">
      <dgm:prSet presAssocID="{08746BB2-1150-4431-9675-99C51FEF751B}" presName="imgShp" presStyleLbl="fgImgPlace1" presStyleIdx="1" presStyleCnt="2"/>
      <dgm:spPr>
        <a:solidFill>
          <a:srgbClr val="7030A0"/>
        </a:solidFill>
      </dgm:spPr>
    </dgm:pt>
    <dgm:pt modelId="{9B277E7B-8ABD-4ACE-B9F4-2EADB94D4F45}" type="pres">
      <dgm:prSet presAssocID="{08746BB2-1150-4431-9675-99C51FEF751B}" presName="txShp" presStyleLbl="node1" presStyleIdx="1" presStyleCnt="2" custScaleX="107695">
        <dgm:presLayoutVars>
          <dgm:bulletEnabled val="1"/>
        </dgm:presLayoutVars>
      </dgm:prSet>
      <dgm:spPr/>
      <dgm:t>
        <a:bodyPr/>
        <a:lstStyle/>
        <a:p>
          <a:endParaRPr lang="en-US"/>
        </a:p>
      </dgm:t>
    </dgm:pt>
  </dgm:ptLst>
  <dgm:cxnLst>
    <dgm:cxn modelId="{DF800E43-0988-4017-8443-562219DF1410}" type="presOf" srcId="{C1FFA918-1E79-4132-931A-34EB147CD0B0}" destId="{656E4813-E251-4234-92E7-9CC3653F330D}" srcOrd="0" destOrd="0" presId="urn:microsoft.com/office/officeart/2005/8/layout/vList3"/>
    <dgm:cxn modelId="{D88B940E-A906-42F3-B72F-15A68568426B}" srcId="{C1FFA918-1E79-4132-931A-34EB147CD0B0}" destId="{08746BB2-1150-4431-9675-99C51FEF751B}" srcOrd="1" destOrd="0" parTransId="{800A2CC0-D2AA-4FA9-8C7C-1332663C7165}" sibTransId="{EF91FACE-9E23-4392-B3A2-B4C332FE63D7}"/>
    <dgm:cxn modelId="{71786A49-4C50-4349-B9F1-A83F925A248D}" srcId="{C1FFA918-1E79-4132-931A-34EB147CD0B0}" destId="{D68EAF13-FBF8-4DA7-8D4A-E65130DE9466}" srcOrd="0" destOrd="0" parTransId="{6F7F6174-73BF-476E-ACD9-9BDEBE628016}" sibTransId="{931CEE13-E31B-43DB-B318-F4830927DC1B}"/>
    <dgm:cxn modelId="{9A8CFBBE-A5A1-4DE6-80DF-46FDAE0C0581}" type="presOf" srcId="{D68EAF13-FBF8-4DA7-8D4A-E65130DE9466}" destId="{72B28BEE-4CA3-4793-A90E-3C4240B8768B}" srcOrd="0" destOrd="0" presId="urn:microsoft.com/office/officeart/2005/8/layout/vList3"/>
    <dgm:cxn modelId="{F187ED9C-6316-4875-AFCF-3A79A3DC58E2}" type="presOf" srcId="{08746BB2-1150-4431-9675-99C51FEF751B}" destId="{9B277E7B-8ABD-4ACE-B9F4-2EADB94D4F45}" srcOrd="0" destOrd="0" presId="urn:microsoft.com/office/officeart/2005/8/layout/vList3"/>
    <dgm:cxn modelId="{A4C5EAE8-A1FB-42EA-955C-9FCBA1B57D51}" type="presParOf" srcId="{656E4813-E251-4234-92E7-9CC3653F330D}" destId="{EFD076CF-718F-491F-B3EF-17FF4117EF33}" srcOrd="0" destOrd="0" presId="urn:microsoft.com/office/officeart/2005/8/layout/vList3"/>
    <dgm:cxn modelId="{CD63DA11-AD3E-4A08-AF53-1CADC49DE8AC}" type="presParOf" srcId="{EFD076CF-718F-491F-B3EF-17FF4117EF33}" destId="{8E53AF8C-6BA4-4EA1-B275-5473E011D388}" srcOrd="0" destOrd="0" presId="urn:microsoft.com/office/officeart/2005/8/layout/vList3"/>
    <dgm:cxn modelId="{1CCD69F3-E4AA-48B9-9743-EEFD2DA193E5}" type="presParOf" srcId="{EFD076CF-718F-491F-B3EF-17FF4117EF33}" destId="{72B28BEE-4CA3-4793-A90E-3C4240B8768B}" srcOrd="1" destOrd="0" presId="urn:microsoft.com/office/officeart/2005/8/layout/vList3"/>
    <dgm:cxn modelId="{1238C4D3-CF49-4B37-973E-3262903F430C}" type="presParOf" srcId="{656E4813-E251-4234-92E7-9CC3653F330D}" destId="{7C27C4B3-E8D9-4482-85DE-D439C8284626}" srcOrd="1" destOrd="0" presId="urn:microsoft.com/office/officeart/2005/8/layout/vList3"/>
    <dgm:cxn modelId="{B0ADAD14-B172-4D71-8795-16DCAC5EDBD2}" type="presParOf" srcId="{656E4813-E251-4234-92E7-9CC3653F330D}" destId="{884CF967-FC5E-4957-BAFF-91B7F9CB8F21}" srcOrd="2" destOrd="0" presId="urn:microsoft.com/office/officeart/2005/8/layout/vList3"/>
    <dgm:cxn modelId="{E144C778-E028-4EA2-A004-0CF7A7949854}" type="presParOf" srcId="{884CF967-FC5E-4957-BAFF-91B7F9CB8F21}" destId="{896CE6DC-A2CF-46EF-9998-1C3901A69A55}" srcOrd="0" destOrd="0" presId="urn:microsoft.com/office/officeart/2005/8/layout/vList3"/>
    <dgm:cxn modelId="{8707103B-C70C-4486-9552-CA451C2B0259}" type="presParOf" srcId="{884CF967-FC5E-4957-BAFF-91B7F9CB8F21}" destId="{9B277E7B-8ABD-4ACE-B9F4-2EADB94D4F45}"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FFA918-1E79-4132-931A-34EB147CD0B0}" type="doc">
      <dgm:prSet loTypeId="urn:microsoft.com/office/officeart/2005/8/layout/vList3" loCatId="list" qsTypeId="urn:microsoft.com/office/officeart/2005/8/quickstyle/simple1" qsCatId="simple" csTypeId="urn:microsoft.com/office/officeart/2005/8/colors/accent0_1" csCatId="mainScheme" phldr="1"/>
      <dgm:spPr/>
    </dgm:pt>
    <dgm:pt modelId="{DE0CFB80-198C-483F-B181-3C4EFD84A797}">
      <dgm:prSet custT="1"/>
      <dgm:spPr/>
      <dgm:t>
        <a:bodyPr/>
        <a:lstStyle/>
        <a:p>
          <a:r>
            <a:rPr lang="en-US" sz="1800" dirty="0" smtClean="0"/>
            <a:t>Communicating</a:t>
          </a:r>
          <a:endParaRPr lang="en-US" sz="1800" dirty="0"/>
        </a:p>
      </dgm:t>
    </dgm:pt>
    <dgm:pt modelId="{EC4EB1A5-FC53-4BDF-87AC-ED025ECE040B}" type="parTrans" cxnId="{3FB29507-68C2-4888-9703-0A92D6918862}">
      <dgm:prSet/>
      <dgm:spPr/>
      <dgm:t>
        <a:bodyPr/>
        <a:lstStyle/>
        <a:p>
          <a:endParaRPr lang="en-US"/>
        </a:p>
      </dgm:t>
    </dgm:pt>
    <dgm:pt modelId="{12AC9E4A-DDE4-45DC-85F7-1FFBDFC92114}" type="sibTrans" cxnId="{3FB29507-68C2-4888-9703-0A92D6918862}">
      <dgm:prSet/>
      <dgm:spPr/>
      <dgm:t>
        <a:bodyPr/>
        <a:lstStyle/>
        <a:p>
          <a:endParaRPr lang="en-US"/>
        </a:p>
      </dgm:t>
    </dgm:pt>
    <dgm:pt modelId="{656E4813-E251-4234-92E7-9CC3653F330D}" type="pres">
      <dgm:prSet presAssocID="{C1FFA918-1E79-4132-931A-34EB147CD0B0}" presName="linearFlow" presStyleCnt="0">
        <dgm:presLayoutVars>
          <dgm:dir/>
          <dgm:resizeHandles val="exact"/>
        </dgm:presLayoutVars>
      </dgm:prSet>
      <dgm:spPr/>
    </dgm:pt>
    <dgm:pt modelId="{8A563B8F-97B7-4558-9278-4CEDFDDC5A63}" type="pres">
      <dgm:prSet presAssocID="{DE0CFB80-198C-483F-B181-3C4EFD84A797}" presName="composite" presStyleCnt="0"/>
      <dgm:spPr/>
    </dgm:pt>
    <dgm:pt modelId="{51392301-606F-4F0B-88A3-08122AD32A47}" type="pres">
      <dgm:prSet presAssocID="{DE0CFB80-198C-483F-B181-3C4EFD84A797}" presName="imgShp" presStyleLbl="fgImgPlace1" presStyleIdx="0" presStyleCnt="1"/>
      <dgm:spPr>
        <a:solidFill>
          <a:srgbClr val="7030A0"/>
        </a:solidFill>
      </dgm:spPr>
    </dgm:pt>
    <dgm:pt modelId="{1292B490-FB1B-4FD7-AB94-EA41230A773A}" type="pres">
      <dgm:prSet presAssocID="{DE0CFB80-198C-483F-B181-3C4EFD84A797}" presName="txShp" presStyleLbl="node1" presStyleIdx="0" presStyleCnt="1" custScaleX="105280">
        <dgm:presLayoutVars>
          <dgm:bulletEnabled val="1"/>
        </dgm:presLayoutVars>
      </dgm:prSet>
      <dgm:spPr/>
      <dgm:t>
        <a:bodyPr/>
        <a:lstStyle/>
        <a:p>
          <a:endParaRPr lang="en-US"/>
        </a:p>
      </dgm:t>
    </dgm:pt>
  </dgm:ptLst>
  <dgm:cxnLst>
    <dgm:cxn modelId="{3FB29507-68C2-4888-9703-0A92D6918862}" srcId="{C1FFA918-1E79-4132-931A-34EB147CD0B0}" destId="{DE0CFB80-198C-483F-B181-3C4EFD84A797}" srcOrd="0" destOrd="0" parTransId="{EC4EB1A5-FC53-4BDF-87AC-ED025ECE040B}" sibTransId="{12AC9E4A-DDE4-45DC-85F7-1FFBDFC92114}"/>
    <dgm:cxn modelId="{D75715E0-B564-4F43-BC40-D3E9AE4C61B8}" type="presOf" srcId="{DE0CFB80-198C-483F-B181-3C4EFD84A797}" destId="{1292B490-FB1B-4FD7-AB94-EA41230A773A}" srcOrd="0" destOrd="0" presId="urn:microsoft.com/office/officeart/2005/8/layout/vList3"/>
    <dgm:cxn modelId="{89953E4D-8AC2-4894-8B92-2772DA308CAC}" type="presOf" srcId="{C1FFA918-1E79-4132-931A-34EB147CD0B0}" destId="{656E4813-E251-4234-92E7-9CC3653F330D}" srcOrd="0" destOrd="0" presId="urn:microsoft.com/office/officeart/2005/8/layout/vList3"/>
    <dgm:cxn modelId="{9AB33D53-7B7A-449A-9369-E3026E442B18}" type="presParOf" srcId="{656E4813-E251-4234-92E7-9CC3653F330D}" destId="{8A563B8F-97B7-4558-9278-4CEDFDDC5A63}" srcOrd="0" destOrd="0" presId="urn:microsoft.com/office/officeart/2005/8/layout/vList3"/>
    <dgm:cxn modelId="{16717602-31E3-40D7-9BC1-A8C568D8A5AB}" type="presParOf" srcId="{8A563B8F-97B7-4558-9278-4CEDFDDC5A63}" destId="{51392301-606F-4F0B-88A3-08122AD32A47}" srcOrd="0" destOrd="0" presId="urn:microsoft.com/office/officeart/2005/8/layout/vList3"/>
    <dgm:cxn modelId="{1B0B4256-EDFF-40CB-A0C5-D0FC047E4D0D}" type="presParOf" srcId="{8A563B8F-97B7-4558-9278-4CEDFDDC5A63}" destId="{1292B490-FB1B-4FD7-AB94-EA41230A773A}"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9BFF2C-D45F-4476-A092-DBE6B6F9FC0F}" type="doc">
      <dgm:prSet loTypeId="urn:microsoft.com/office/officeart/2005/8/layout/equation2" loCatId="relationship" qsTypeId="urn:microsoft.com/office/officeart/2005/8/quickstyle/simple1" qsCatId="simple" csTypeId="urn:microsoft.com/office/officeart/2005/8/colors/accent1_2" csCatId="accent1" phldr="1"/>
      <dgm:spPr/>
      <dgm:t>
        <a:bodyPr/>
        <a:lstStyle/>
        <a:p>
          <a:endParaRPr lang="en-US"/>
        </a:p>
      </dgm:t>
    </dgm:pt>
    <dgm:pt modelId="{86B8628B-C160-47E0-8036-F00CAA93996A}">
      <dgm:prSet phldrT="[Text]"/>
      <dgm:spPr>
        <a:solidFill>
          <a:srgbClr val="7030A0"/>
        </a:solidFill>
        <a:ln>
          <a:solidFill>
            <a:schemeClr val="bg2"/>
          </a:solidFill>
        </a:ln>
      </dgm:spPr>
      <dgm:t>
        <a:bodyPr/>
        <a:lstStyle/>
        <a:p>
          <a:r>
            <a:rPr lang="en-US" dirty="0" smtClean="0"/>
            <a:t>Parents</a:t>
          </a:r>
          <a:endParaRPr lang="en-US" dirty="0"/>
        </a:p>
      </dgm:t>
    </dgm:pt>
    <dgm:pt modelId="{7B6DDB54-0D47-438A-BFCC-5F68C41612D6}" type="parTrans" cxnId="{5382E16A-1387-4EB4-ABCF-910B3E016D43}">
      <dgm:prSet/>
      <dgm:spPr/>
      <dgm:t>
        <a:bodyPr/>
        <a:lstStyle/>
        <a:p>
          <a:endParaRPr lang="en-US"/>
        </a:p>
      </dgm:t>
    </dgm:pt>
    <dgm:pt modelId="{BC64FF93-5B30-4833-96AF-F6CFE5A6B747}" type="sibTrans" cxnId="{5382E16A-1387-4EB4-ABCF-910B3E016D43}">
      <dgm:prSet/>
      <dgm:spPr/>
      <dgm:t>
        <a:bodyPr/>
        <a:lstStyle/>
        <a:p>
          <a:endParaRPr lang="en-US"/>
        </a:p>
      </dgm:t>
    </dgm:pt>
    <dgm:pt modelId="{1B66D40D-337D-4D7C-86B8-0B6C4C753F1F}">
      <dgm:prSet phldrT="[Text]"/>
      <dgm:spPr>
        <a:solidFill>
          <a:srgbClr val="00B0F0"/>
        </a:solidFill>
        <a:ln>
          <a:solidFill>
            <a:schemeClr val="bg2"/>
          </a:solidFill>
        </a:ln>
      </dgm:spPr>
      <dgm:t>
        <a:bodyPr/>
        <a:lstStyle/>
        <a:p>
          <a:r>
            <a:rPr lang="en-US" dirty="0" smtClean="0"/>
            <a:t>Teachers</a:t>
          </a:r>
          <a:endParaRPr lang="en-US" dirty="0"/>
        </a:p>
      </dgm:t>
    </dgm:pt>
    <dgm:pt modelId="{731D7517-7EC2-4B32-8746-7A41D396AFBD}" type="parTrans" cxnId="{EB6F043B-4FC2-4F9B-9769-DA7307D97C16}">
      <dgm:prSet/>
      <dgm:spPr/>
      <dgm:t>
        <a:bodyPr/>
        <a:lstStyle/>
        <a:p>
          <a:endParaRPr lang="en-US"/>
        </a:p>
      </dgm:t>
    </dgm:pt>
    <dgm:pt modelId="{5DBA01B5-7446-496E-A062-EC8AD87D222E}" type="sibTrans" cxnId="{EB6F043B-4FC2-4F9B-9769-DA7307D97C16}">
      <dgm:prSet/>
      <dgm:spPr>
        <a:solidFill>
          <a:schemeClr val="bg2">
            <a:lumMod val="75000"/>
          </a:schemeClr>
        </a:solidFill>
      </dgm:spPr>
      <dgm:t>
        <a:bodyPr/>
        <a:lstStyle/>
        <a:p>
          <a:endParaRPr lang="en-US"/>
        </a:p>
      </dgm:t>
    </dgm:pt>
    <dgm:pt modelId="{821EE43B-4B4B-473B-9720-5B130D510A03}">
      <dgm:prSet phldrT="[Text]"/>
      <dgm:spPr>
        <a:solidFill>
          <a:srgbClr val="00B050"/>
        </a:solidFill>
        <a:ln>
          <a:solidFill>
            <a:schemeClr val="bg2"/>
          </a:solidFill>
        </a:ln>
      </dgm:spPr>
      <dgm:t>
        <a:bodyPr/>
        <a:lstStyle/>
        <a:p>
          <a:r>
            <a:rPr lang="en-US" dirty="0" smtClean="0"/>
            <a:t>Student</a:t>
          </a:r>
          <a:endParaRPr lang="en-US" dirty="0"/>
        </a:p>
      </dgm:t>
    </dgm:pt>
    <dgm:pt modelId="{AF9F1388-F6B0-4A87-9565-20F41CFD9178}" type="parTrans" cxnId="{F31174F3-3FEC-4132-9614-2DF1B162FB8E}">
      <dgm:prSet/>
      <dgm:spPr/>
      <dgm:t>
        <a:bodyPr/>
        <a:lstStyle/>
        <a:p>
          <a:endParaRPr lang="en-US"/>
        </a:p>
      </dgm:t>
    </dgm:pt>
    <dgm:pt modelId="{6EF69BDA-CADD-4B60-8217-2453DAFBFD4E}" type="sibTrans" cxnId="{F31174F3-3FEC-4132-9614-2DF1B162FB8E}">
      <dgm:prSet/>
      <dgm:spPr/>
      <dgm:t>
        <a:bodyPr/>
        <a:lstStyle/>
        <a:p>
          <a:endParaRPr lang="en-US"/>
        </a:p>
      </dgm:t>
    </dgm:pt>
    <dgm:pt modelId="{8842D0CF-AA88-47C5-806A-4D2C19DB96D5}" type="pres">
      <dgm:prSet presAssocID="{469BFF2C-D45F-4476-A092-DBE6B6F9FC0F}" presName="Name0" presStyleCnt="0">
        <dgm:presLayoutVars>
          <dgm:dir/>
          <dgm:resizeHandles val="exact"/>
        </dgm:presLayoutVars>
      </dgm:prSet>
      <dgm:spPr/>
      <dgm:t>
        <a:bodyPr/>
        <a:lstStyle/>
        <a:p>
          <a:endParaRPr lang="en-US"/>
        </a:p>
      </dgm:t>
    </dgm:pt>
    <dgm:pt modelId="{C21D5387-63EB-4182-8DEA-704D46659D4F}" type="pres">
      <dgm:prSet presAssocID="{469BFF2C-D45F-4476-A092-DBE6B6F9FC0F}" presName="vNodes" presStyleCnt="0"/>
      <dgm:spPr/>
    </dgm:pt>
    <dgm:pt modelId="{4354EECF-0D53-4AAD-9C77-F2FF87358563}" type="pres">
      <dgm:prSet presAssocID="{86B8628B-C160-47E0-8036-F00CAA93996A}" presName="node" presStyleLbl="node1" presStyleIdx="0" presStyleCnt="3" custLinFactNeighborX="-72161" custLinFactNeighborY="62683">
        <dgm:presLayoutVars>
          <dgm:bulletEnabled val="1"/>
        </dgm:presLayoutVars>
      </dgm:prSet>
      <dgm:spPr/>
      <dgm:t>
        <a:bodyPr/>
        <a:lstStyle/>
        <a:p>
          <a:endParaRPr lang="en-US"/>
        </a:p>
      </dgm:t>
    </dgm:pt>
    <dgm:pt modelId="{D7D11415-11D5-404E-9AC7-9D625D10F7AB}" type="pres">
      <dgm:prSet presAssocID="{BC64FF93-5B30-4833-96AF-F6CFE5A6B747}" presName="spacerT" presStyleCnt="0"/>
      <dgm:spPr/>
    </dgm:pt>
    <dgm:pt modelId="{E831C6AA-4C30-4D8B-BBA9-EC1C7D30A2F6}" type="pres">
      <dgm:prSet presAssocID="{BC64FF93-5B30-4833-96AF-F6CFE5A6B747}" presName="sibTrans" presStyleLbl="sibTrans2D1" presStyleIdx="0" presStyleCnt="2" custLinFactNeighborX="-88925" custLinFactNeighborY="19044"/>
      <dgm:spPr/>
      <dgm:t>
        <a:bodyPr/>
        <a:lstStyle/>
        <a:p>
          <a:endParaRPr lang="en-US"/>
        </a:p>
      </dgm:t>
    </dgm:pt>
    <dgm:pt modelId="{85089634-E404-4C0B-B3A6-6545D80641B1}" type="pres">
      <dgm:prSet presAssocID="{BC64FF93-5B30-4833-96AF-F6CFE5A6B747}" presName="spacerB" presStyleCnt="0"/>
      <dgm:spPr/>
    </dgm:pt>
    <dgm:pt modelId="{E8A4485E-0E59-4874-807C-0987DD7532FA}" type="pres">
      <dgm:prSet presAssocID="{1B66D40D-337D-4D7C-86B8-0B6C4C753F1F}" presName="node" presStyleLbl="node1" presStyleIdx="1" presStyleCnt="3" custLinFactNeighborX="-72161" custLinFactNeighborY="-55980">
        <dgm:presLayoutVars>
          <dgm:bulletEnabled val="1"/>
        </dgm:presLayoutVars>
      </dgm:prSet>
      <dgm:spPr/>
      <dgm:t>
        <a:bodyPr/>
        <a:lstStyle/>
        <a:p>
          <a:endParaRPr lang="en-US"/>
        </a:p>
      </dgm:t>
    </dgm:pt>
    <dgm:pt modelId="{37DA538E-2834-4E5A-B44F-21E2DC220E69}" type="pres">
      <dgm:prSet presAssocID="{469BFF2C-D45F-4476-A092-DBE6B6F9FC0F}" presName="sibTransLast" presStyleLbl="sibTrans2D1" presStyleIdx="1" presStyleCnt="2" custScaleX="161448" custScaleY="196139" custLinFactY="42237" custLinFactNeighborX="1039" custLinFactNeighborY="100000"/>
      <dgm:spPr/>
      <dgm:t>
        <a:bodyPr/>
        <a:lstStyle/>
        <a:p>
          <a:endParaRPr lang="en-US"/>
        </a:p>
      </dgm:t>
    </dgm:pt>
    <dgm:pt modelId="{C6AA9084-AC2A-4A0F-A495-CA08FBA7E5F9}" type="pres">
      <dgm:prSet presAssocID="{469BFF2C-D45F-4476-A092-DBE6B6F9FC0F}" presName="connectorText" presStyleLbl="sibTrans2D1" presStyleIdx="1" presStyleCnt="2"/>
      <dgm:spPr/>
      <dgm:t>
        <a:bodyPr/>
        <a:lstStyle/>
        <a:p>
          <a:endParaRPr lang="en-US"/>
        </a:p>
      </dgm:t>
    </dgm:pt>
    <dgm:pt modelId="{3F97A7AE-6C68-4D0E-8FFB-8D1C5C456A39}" type="pres">
      <dgm:prSet presAssocID="{469BFF2C-D45F-4476-A092-DBE6B6F9FC0F}" presName="lastNode" presStyleLbl="node1" presStyleIdx="2" presStyleCnt="3" custLinFactX="8236" custLinFactNeighborX="100000" custLinFactNeighborY="1989">
        <dgm:presLayoutVars>
          <dgm:bulletEnabled val="1"/>
        </dgm:presLayoutVars>
      </dgm:prSet>
      <dgm:spPr/>
      <dgm:t>
        <a:bodyPr/>
        <a:lstStyle/>
        <a:p>
          <a:endParaRPr lang="en-US"/>
        </a:p>
      </dgm:t>
    </dgm:pt>
  </dgm:ptLst>
  <dgm:cxnLst>
    <dgm:cxn modelId="{1485A35B-6DF5-470C-892B-7D50560CD090}" type="presOf" srcId="{821EE43B-4B4B-473B-9720-5B130D510A03}" destId="{3F97A7AE-6C68-4D0E-8FFB-8D1C5C456A39}" srcOrd="0" destOrd="0" presId="urn:microsoft.com/office/officeart/2005/8/layout/equation2"/>
    <dgm:cxn modelId="{C22093B3-96ED-418F-89F0-315E7DA02FC6}" type="presOf" srcId="{BC64FF93-5B30-4833-96AF-F6CFE5A6B747}" destId="{E831C6AA-4C30-4D8B-BBA9-EC1C7D30A2F6}" srcOrd="0" destOrd="0" presId="urn:microsoft.com/office/officeart/2005/8/layout/equation2"/>
    <dgm:cxn modelId="{5238E702-4ADE-48ED-A761-862C599118B9}" type="presOf" srcId="{86B8628B-C160-47E0-8036-F00CAA93996A}" destId="{4354EECF-0D53-4AAD-9C77-F2FF87358563}" srcOrd="0" destOrd="0" presId="urn:microsoft.com/office/officeart/2005/8/layout/equation2"/>
    <dgm:cxn modelId="{CB8FCA89-7392-4435-9800-B5A953C18D86}" type="presOf" srcId="{5DBA01B5-7446-496E-A062-EC8AD87D222E}" destId="{37DA538E-2834-4E5A-B44F-21E2DC220E69}" srcOrd="0" destOrd="0" presId="urn:microsoft.com/office/officeart/2005/8/layout/equation2"/>
    <dgm:cxn modelId="{F31174F3-3FEC-4132-9614-2DF1B162FB8E}" srcId="{469BFF2C-D45F-4476-A092-DBE6B6F9FC0F}" destId="{821EE43B-4B4B-473B-9720-5B130D510A03}" srcOrd="2" destOrd="0" parTransId="{AF9F1388-F6B0-4A87-9565-20F41CFD9178}" sibTransId="{6EF69BDA-CADD-4B60-8217-2453DAFBFD4E}"/>
    <dgm:cxn modelId="{5382E16A-1387-4EB4-ABCF-910B3E016D43}" srcId="{469BFF2C-D45F-4476-A092-DBE6B6F9FC0F}" destId="{86B8628B-C160-47E0-8036-F00CAA93996A}" srcOrd="0" destOrd="0" parTransId="{7B6DDB54-0D47-438A-BFCC-5F68C41612D6}" sibTransId="{BC64FF93-5B30-4833-96AF-F6CFE5A6B747}"/>
    <dgm:cxn modelId="{745F54E5-7505-4155-836A-F688E2B13350}" type="presOf" srcId="{5DBA01B5-7446-496E-A062-EC8AD87D222E}" destId="{C6AA9084-AC2A-4A0F-A495-CA08FBA7E5F9}" srcOrd="1" destOrd="0" presId="urn:microsoft.com/office/officeart/2005/8/layout/equation2"/>
    <dgm:cxn modelId="{EB6F043B-4FC2-4F9B-9769-DA7307D97C16}" srcId="{469BFF2C-D45F-4476-A092-DBE6B6F9FC0F}" destId="{1B66D40D-337D-4D7C-86B8-0B6C4C753F1F}" srcOrd="1" destOrd="0" parTransId="{731D7517-7EC2-4B32-8746-7A41D396AFBD}" sibTransId="{5DBA01B5-7446-496E-A062-EC8AD87D222E}"/>
    <dgm:cxn modelId="{487D36B3-B970-4C19-9DFA-23FA6C45D0BB}" type="presOf" srcId="{1B66D40D-337D-4D7C-86B8-0B6C4C753F1F}" destId="{E8A4485E-0E59-4874-807C-0987DD7532FA}" srcOrd="0" destOrd="0" presId="urn:microsoft.com/office/officeart/2005/8/layout/equation2"/>
    <dgm:cxn modelId="{0AD79F08-5462-41BD-8572-3AD8250D5B78}" type="presOf" srcId="{469BFF2C-D45F-4476-A092-DBE6B6F9FC0F}" destId="{8842D0CF-AA88-47C5-806A-4D2C19DB96D5}" srcOrd="0" destOrd="0" presId="urn:microsoft.com/office/officeart/2005/8/layout/equation2"/>
    <dgm:cxn modelId="{9D7CA499-B722-4420-BAF4-9B6C8265F516}" type="presParOf" srcId="{8842D0CF-AA88-47C5-806A-4D2C19DB96D5}" destId="{C21D5387-63EB-4182-8DEA-704D46659D4F}" srcOrd="0" destOrd="0" presId="urn:microsoft.com/office/officeart/2005/8/layout/equation2"/>
    <dgm:cxn modelId="{3A84657F-0163-4A44-BBB9-80751FC1C4D5}" type="presParOf" srcId="{C21D5387-63EB-4182-8DEA-704D46659D4F}" destId="{4354EECF-0D53-4AAD-9C77-F2FF87358563}" srcOrd="0" destOrd="0" presId="urn:microsoft.com/office/officeart/2005/8/layout/equation2"/>
    <dgm:cxn modelId="{36D98A7C-B826-45F0-9A23-371FA11A1662}" type="presParOf" srcId="{C21D5387-63EB-4182-8DEA-704D46659D4F}" destId="{D7D11415-11D5-404E-9AC7-9D625D10F7AB}" srcOrd="1" destOrd="0" presId="urn:microsoft.com/office/officeart/2005/8/layout/equation2"/>
    <dgm:cxn modelId="{C155C84E-7F79-47B6-9B9A-0FC38851A8D1}" type="presParOf" srcId="{C21D5387-63EB-4182-8DEA-704D46659D4F}" destId="{E831C6AA-4C30-4D8B-BBA9-EC1C7D30A2F6}" srcOrd="2" destOrd="0" presId="urn:microsoft.com/office/officeart/2005/8/layout/equation2"/>
    <dgm:cxn modelId="{F7B3D76B-CB9F-45CD-944A-6C66C58BFDE9}" type="presParOf" srcId="{C21D5387-63EB-4182-8DEA-704D46659D4F}" destId="{85089634-E404-4C0B-B3A6-6545D80641B1}" srcOrd="3" destOrd="0" presId="urn:microsoft.com/office/officeart/2005/8/layout/equation2"/>
    <dgm:cxn modelId="{35859AAC-D83C-4F91-BCF3-282744B7ED2F}" type="presParOf" srcId="{C21D5387-63EB-4182-8DEA-704D46659D4F}" destId="{E8A4485E-0E59-4874-807C-0987DD7532FA}" srcOrd="4" destOrd="0" presId="urn:microsoft.com/office/officeart/2005/8/layout/equation2"/>
    <dgm:cxn modelId="{3B27F2D0-7A93-46DE-843B-0E46B5278643}" type="presParOf" srcId="{8842D0CF-AA88-47C5-806A-4D2C19DB96D5}" destId="{37DA538E-2834-4E5A-B44F-21E2DC220E69}" srcOrd="1" destOrd="0" presId="urn:microsoft.com/office/officeart/2005/8/layout/equation2"/>
    <dgm:cxn modelId="{E07DC5AE-95F1-4341-9C80-647748F88B9B}" type="presParOf" srcId="{37DA538E-2834-4E5A-B44F-21E2DC220E69}" destId="{C6AA9084-AC2A-4A0F-A495-CA08FBA7E5F9}" srcOrd="0" destOrd="0" presId="urn:microsoft.com/office/officeart/2005/8/layout/equation2"/>
    <dgm:cxn modelId="{399236FA-AE30-4782-BEEB-A6582106025D}" type="presParOf" srcId="{8842D0CF-AA88-47C5-806A-4D2C19DB96D5}" destId="{3F97A7AE-6C68-4D0E-8FFB-8D1C5C456A39}"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DF509ACC-DC5F-4CBB-ABF7-B18886D79B46}" type="datetime1">
              <a:rPr lang="en-US" smtClean="0"/>
              <a:t>5/3/2016</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53161751-3505-4AD7-AB0C-CA737D8CF37C}" type="slidenum">
              <a:rPr lang="en-US" smtClean="0"/>
              <a:t>‹#›</a:t>
            </a:fld>
            <a:endParaRPr lang="en-US"/>
          </a:p>
        </p:txBody>
      </p:sp>
    </p:spTree>
    <p:extLst>
      <p:ext uri="{BB962C8B-B14F-4D97-AF65-F5344CB8AC3E}">
        <p14:creationId xmlns:p14="http://schemas.microsoft.com/office/powerpoint/2010/main" val="10917641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5122" name="Header Placeholder 1"/>
          <p:cNvSpPr>
            <a:spLocks noGrp="1" noChangeArrowheads="1"/>
          </p:cNvSpPr>
          <p:nvPr>
            <p:ph type="hdr" sz="quarter" idx="4294967295"/>
          </p:nvPr>
        </p:nvSpPr>
        <p:spPr bwMode="auto">
          <a:xfrm>
            <a:off x="0" y="0"/>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24" tIns="46662" rIns="93324" bIns="46662" numCol="1" anchor="t" anchorCtr="0" compatLnSpc="1">
            <a:prstTxWarp prst="textNoShape">
              <a:avLst/>
            </a:prstTxWarp>
          </a:bodyPr>
          <a:lstStyle>
            <a:lvl1pPr>
              <a:defRPr sz="1200"/>
            </a:lvl1pPr>
          </a:lstStyle>
          <a:p>
            <a:endParaRPr lang="en-US" altLang="en-US" dirty="0"/>
          </a:p>
        </p:txBody>
      </p:sp>
      <p:sp>
        <p:nvSpPr>
          <p:cNvPr id="5123" name="Date Placeholder 2"/>
          <p:cNvSpPr>
            <a:spLocks noGrp="1" noChangeArrowheads="1"/>
          </p:cNvSpPr>
          <p:nvPr>
            <p:ph type="dt" idx="1"/>
          </p:nvPr>
        </p:nvSpPr>
        <p:spPr bwMode="auto">
          <a:xfrm>
            <a:off x="3978275" y="0"/>
            <a:ext cx="30432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24" tIns="46662" rIns="93324" bIns="46662" numCol="1" anchor="t" anchorCtr="0" compatLnSpc="1">
            <a:prstTxWarp prst="textNoShape">
              <a:avLst/>
            </a:prstTxWarp>
          </a:bodyPr>
          <a:lstStyle>
            <a:lvl1pPr algn="r">
              <a:defRPr/>
            </a:lvl1pPr>
          </a:lstStyle>
          <a:p>
            <a:fld id="{946F54CD-8DC8-4A30-89B5-2F63F04BF5D5}" type="datetime1">
              <a:rPr lang="en-US" altLang="en-US" smtClean="0"/>
              <a:t>5/3/2016</a:t>
            </a:fld>
            <a:endParaRPr lang="en-US" altLang="en-US" sz="1200"/>
          </a:p>
        </p:txBody>
      </p:sp>
      <p:sp>
        <p:nvSpPr>
          <p:cNvPr id="5125" name="Notes Placeholder 4"/>
          <p:cNvSpPr>
            <a:spLocks noGrp="1" noRot="1" noChangeAspect="1" noChangeArrowheads="1"/>
          </p:cNvSpPr>
          <p:nvPr/>
        </p:nvSpPr>
        <p:spPr bwMode="auto">
          <a:xfrm>
            <a:off x="701675" y="4421188"/>
            <a:ext cx="5618163" cy="418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mpd="sng">
                <a:solidFill>
                  <a:srgbClr val="000000"/>
                </a:solidFill>
                <a:bevel/>
                <a:headEnd/>
                <a:tailEnd/>
              </a14:hiddenLine>
            </a:ext>
          </a:extLst>
        </p:spPr>
        <p:txBody>
          <a:bodyPr lIns="93324" tIns="46662" rIns="93324" bIns="46662"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a:buFontTx/>
              <a:buNone/>
            </a:pPr>
            <a:endParaRPr lang="en-US" altLang="zh-CN" dirty="0"/>
          </a:p>
        </p:txBody>
      </p:sp>
      <p:sp>
        <p:nvSpPr>
          <p:cNvPr id="5126" name="Footer Placeholder 5"/>
          <p:cNvSpPr>
            <a:spLocks noGrp="1" noChangeArrowheads="1"/>
          </p:cNvSpPr>
          <p:nvPr>
            <p:ph type="ftr" sz="quarter" idx="4"/>
          </p:nvPr>
        </p:nvSpPr>
        <p:spPr bwMode="auto">
          <a:xfrm>
            <a:off x="0" y="8840788"/>
            <a:ext cx="30432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24" tIns="46662" rIns="93324" bIns="46662" numCol="1" anchor="b" anchorCtr="0" compatLnSpc="1">
            <a:prstTxWarp prst="textNoShape">
              <a:avLst/>
            </a:prstTxWarp>
          </a:bodyPr>
          <a:lstStyle>
            <a:lvl1pPr>
              <a:defRPr sz="1200"/>
            </a:lvl1pPr>
          </a:lstStyle>
          <a:p>
            <a:endParaRPr lang="en-US" altLang="en-US"/>
          </a:p>
        </p:txBody>
      </p:sp>
      <p:sp>
        <p:nvSpPr>
          <p:cNvPr id="5127" name="Slide Number Placeholder 6"/>
          <p:cNvSpPr>
            <a:spLocks noGrp="1" noChangeArrowheads="1"/>
          </p:cNvSpPr>
          <p:nvPr>
            <p:ph type="sldNum" sz="quarter" idx="5"/>
          </p:nvPr>
        </p:nvSpPr>
        <p:spPr bwMode="auto">
          <a:xfrm>
            <a:off x="3978275" y="8840788"/>
            <a:ext cx="304323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324" tIns="46662" rIns="93324" bIns="46662" numCol="1" anchor="b" anchorCtr="0" compatLnSpc="1">
            <a:prstTxWarp prst="textNoShape">
              <a:avLst/>
            </a:prstTxWarp>
          </a:bodyPr>
          <a:lstStyle>
            <a:lvl1pPr algn="r">
              <a:defRPr/>
            </a:lvl1pPr>
          </a:lstStyle>
          <a:p>
            <a:fld id="{E703B518-740B-450A-866D-482E359AC801}" type="slidenum">
              <a:rPr lang="en-US" altLang="en-US"/>
              <a:pPr/>
              <a:t>‹#›</a:t>
            </a:fld>
            <a:endParaRPr lang="en-US" altLang="en-US" sz="1200"/>
          </a:p>
        </p:txBody>
      </p:sp>
    </p:spTree>
    <p:extLst>
      <p:ext uri="{BB962C8B-B14F-4D97-AF65-F5344CB8AC3E}">
        <p14:creationId xmlns:p14="http://schemas.microsoft.com/office/powerpoint/2010/main" val="1150274516"/>
      </p:ext>
    </p:extLst>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hemeOverride" Target="../theme/themeOverride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hemeOverride" Target="../theme/themeOverride4.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hemeOverride" Target="../theme/themeOverride2.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hemeOverride" Target="../theme/themeOverride3.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7410" name="Slide Image Placeholder 1"/>
          <p:cNvSpPr>
            <a:spLocks noGrp="1" noRot="1" noChangeAspect="1" noChangeArrowheads="1" noTextEdit="1"/>
          </p:cNvSpPr>
          <p:nvPr>
            <p:ph type="sldImg" idx="4294967295"/>
          </p:nvPr>
        </p:nvSpPr>
        <p:spPr>
          <a:xfrm>
            <a:off x="1254125" y="715963"/>
            <a:ext cx="4797425" cy="3598862"/>
          </a:xfrm>
          <a:prstGeom prst="rect">
            <a:avLst/>
          </a:prstGeom>
        </p:spPr>
      </p:sp>
      <p:sp>
        <p:nvSpPr>
          <p:cNvPr id="17411" name="Notes Placeholder 2"/>
          <p:cNvSpPr>
            <a:spLocks noGrp="1" noRot="1" noChangeAspect="1" noChangeArrowheads="1"/>
          </p:cNvSpPr>
          <p:nvPr>
            <p:ph type="body" idx="1"/>
          </p:nvPr>
        </p:nvSpPr>
        <p:spPr bwMode="auto">
          <a:xfrm>
            <a:off x="1042988" y="4735513"/>
            <a:ext cx="5219700" cy="41370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latin typeface="Meiryo" panose="020B0604030504040204" pitchFamily="34" charset="-128"/>
                <a:ea typeface="Meiryo" panose="020B0604030504040204" pitchFamily="34" charset="-128"/>
              </a:rPr>
              <a:t>This</a:t>
            </a:r>
            <a:r>
              <a:rPr lang="en-US" altLang="en-US" baseline="0" dirty="0" smtClean="0">
                <a:latin typeface="Meiryo" panose="020B0604030504040204" pitchFamily="34" charset="-128"/>
                <a:ea typeface="Meiryo" panose="020B0604030504040204" pitchFamily="34" charset="-128"/>
              </a:rPr>
              <a:t> can be your welcome slide – or add your own to personalize for district / building and session.</a:t>
            </a:r>
          </a:p>
          <a:p>
            <a:endParaRPr lang="en-US" altLang="en-US" dirty="0" smtClean="0">
              <a:latin typeface="Meiryo" panose="020B0604030504040204" pitchFamily="34" charset="-128"/>
              <a:ea typeface="Meiryo" panose="020B0604030504040204" pitchFamily="34" charset="-128"/>
            </a:endParaRPr>
          </a:p>
          <a:p>
            <a:endParaRPr lang="en-US" altLang="en-US" dirty="0" smtClean="0">
              <a:latin typeface="Meiryo" panose="020B0604030504040204" pitchFamily="34" charset="-128"/>
              <a:ea typeface="Meiryo" panose="020B0604030504040204" pitchFamily="34" charset="-128"/>
            </a:endParaRPr>
          </a:p>
          <a:p>
            <a:r>
              <a:rPr lang="en-US" altLang="en-US" dirty="0" smtClean="0">
                <a:latin typeface="Meiryo" panose="020B0604030504040204" pitchFamily="34" charset="-128"/>
                <a:ea typeface="Meiryo" panose="020B0604030504040204" pitchFamily="34" charset="-128"/>
              </a:rPr>
              <a:t>“This </a:t>
            </a:r>
            <a:r>
              <a:rPr lang="en-US" altLang="en-US" dirty="0">
                <a:latin typeface="Meiryo" panose="020B0604030504040204" pitchFamily="34" charset="-128"/>
                <a:ea typeface="Meiryo" panose="020B0604030504040204" pitchFamily="34" charset="-128"/>
              </a:rPr>
              <a:t>is the big picture of all the modules we will be covering in the Parent - Teacher Partnership sessions.  It represents a school district / building.</a:t>
            </a:r>
          </a:p>
          <a:p>
            <a:endParaRPr lang="en-US" altLang="en-US" dirty="0"/>
          </a:p>
          <a:p>
            <a:r>
              <a:rPr lang="en-US" altLang="en-US" dirty="0" smtClean="0">
                <a:latin typeface="Meiryo" panose="020B0604030504040204" pitchFamily="34" charset="-128"/>
                <a:ea typeface="Meiryo" panose="020B0604030504040204" pitchFamily="34" charset="-128"/>
              </a:rPr>
              <a:t>The </a:t>
            </a:r>
            <a:r>
              <a:rPr lang="en-US" altLang="en-US" dirty="0">
                <a:latin typeface="Meiryo" panose="020B0604030504040204" pitchFamily="34" charset="-128"/>
                <a:ea typeface="Meiryo" panose="020B0604030504040204" pitchFamily="34" charset="-128"/>
              </a:rPr>
              <a:t>"structure" of the building, those highlighted, represent the Principles of Partnership as described by Ann Turnbull et al. through the University of Kansas and in our resource text Families, Professionals, and Exceptionality, </a:t>
            </a:r>
            <a:r>
              <a:rPr lang="en-US" altLang="en-US" dirty="0" smtClean="0">
                <a:latin typeface="Meiryo" panose="020B0604030504040204" pitchFamily="34" charset="-128"/>
                <a:ea typeface="Meiryo" panose="020B0604030504040204" pitchFamily="34" charset="-128"/>
              </a:rPr>
              <a:t>Seventh </a:t>
            </a:r>
            <a:r>
              <a:rPr lang="en-US" altLang="en-US" dirty="0">
                <a:latin typeface="Meiryo" panose="020B0604030504040204" pitchFamily="34" charset="-128"/>
                <a:ea typeface="Meiryo" panose="020B0604030504040204" pitchFamily="34" charset="-128"/>
              </a:rPr>
              <a:t>Edition, by A. Turnbull et al, </a:t>
            </a:r>
            <a:r>
              <a:rPr lang="en-US" altLang="en-US" dirty="0" smtClean="0">
                <a:latin typeface="Meiryo" panose="020B0604030504040204" pitchFamily="34" charset="-128"/>
                <a:ea typeface="Meiryo" panose="020B0604030504040204" pitchFamily="34" charset="-128"/>
              </a:rPr>
              <a:t>2015 </a:t>
            </a:r>
            <a:r>
              <a:rPr lang="en-US" altLang="en-US" dirty="0">
                <a:latin typeface="Meiryo" panose="020B0604030504040204" pitchFamily="34" charset="-128"/>
                <a:ea typeface="Meiryo" panose="020B0604030504040204" pitchFamily="34" charset="-128"/>
              </a:rPr>
              <a:t>by Pearson Education, Inc.</a:t>
            </a:r>
          </a:p>
          <a:p>
            <a:endParaRPr lang="en-US" altLang="en-US" dirty="0">
              <a:latin typeface="Meiryo" panose="020B0604030504040204" pitchFamily="34" charset="-128"/>
              <a:ea typeface="Meiryo" panose="020B0604030504040204" pitchFamily="34" charset="-128"/>
            </a:endParaRPr>
          </a:p>
          <a:p>
            <a:r>
              <a:rPr lang="en-US" altLang="en-US" dirty="0">
                <a:latin typeface="Meiryo" panose="020B0604030504040204" pitchFamily="34" charset="-128"/>
                <a:ea typeface="Meiryo" panose="020B0604030504040204" pitchFamily="34" charset="-128"/>
              </a:rPr>
              <a:t>The Titles within the school building are the Effective Strategies of Involvement developed by Joyce Epstein et al. at Johns Hopkins University and in our resource text School, Family, and Community Partnerships, Third Edition, by J. L. Epstein et al., 2009 by Corwin Press.</a:t>
            </a:r>
          </a:p>
          <a:p>
            <a:endParaRPr lang="en-US" altLang="en-US" dirty="0">
              <a:latin typeface="Meiryo" panose="020B0604030504040204" pitchFamily="34" charset="-128"/>
              <a:ea typeface="Meiryo" panose="020B0604030504040204" pitchFamily="34" charset="-128"/>
            </a:endParaRPr>
          </a:p>
          <a:p>
            <a:r>
              <a:rPr lang="en-US" altLang="en-US" dirty="0">
                <a:latin typeface="Meiryo" panose="020B0604030504040204" pitchFamily="34" charset="-128"/>
                <a:ea typeface="Meiryo" panose="020B0604030504040204" pitchFamily="34" charset="-128"/>
              </a:rPr>
              <a:t>We will also recommend and/or develop activities from other text and web resources</a:t>
            </a:r>
            <a:r>
              <a:rPr lang="en-US" altLang="en-US" dirty="0" smtClean="0">
                <a:latin typeface="Meiryo" panose="020B0604030504040204" pitchFamily="34" charset="-128"/>
                <a:ea typeface="Meiryo" panose="020B0604030504040204" pitchFamily="34" charset="-128"/>
              </a:rPr>
              <a:t>.”</a:t>
            </a:r>
            <a:endParaRPr lang="en-US" altLang="en-US" dirty="0">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2399426016"/>
      </p:ext>
    </p:extLst>
  </p:cSld>
  <p:clrMapOvr>
    <a:overrideClrMapping bg1="lt1" tx1="dk1" bg2="lt2" tx2="dk2" accent1="accent1" accent2="accent2" accent3="accent3" accent4="accent4" accent5="accent5" accent6="accent6" hlink="hlink" folHlink="folHlink"/>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a:prstGeom prst="rect">
            <a:avLst/>
          </a:prstGeom>
          <a:noFill/>
          <a:ln w="12700">
            <a:solidFill>
              <a:prstClr val="black"/>
            </a:solidFill>
          </a:ln>
        </p:spPr>
      </p:sp>
      <p:sp>
        <p:nvSpPr>
          <p:cNvPr id="3" name="Notes Placeholder 2"/>
          <p:cNvSpPr>
            <a:spLocks noGrp="1"/>
          </p:cNvSpPr>
          <p:nvPr>
            <p:ph type="body" idx="1"/>
          </p:nvPr>
        </p:nvSpPr>
        <p:spPr>
          <a:xfrm>
            <a:off x="701675" y="4479925"/>
            <a:ext cx="5619750" cy="3665538"/>
          </a:xfrm>
          <a:prstGeom prst="rect">
            <a:avLst/>
          </a:prstGeom>
        </p:spPr>
        <p:txBody>
          <a:bodyPr/>
          <a:lstStyle/>
          <a:p>
            <a:endParaRPr lang="en-US" dirty="0"/>
          </a:p>
        </p:txBody>
      </p:sp>
      <p:sp>
        <p:nvSpPr>
          <p:cNvPr id="4" name="Date Placeholder 3"/>
          <p:cNvSpPr>
            <a:spLocks noGrp="1"/>
          </p:cNvSpPr>
          <p:nvPr>
            <p:ph type="dt" idx="10"/>
          </p:nvPr>
        </p:nvSpPr>
        <p:spPr/>
        <p:txBody>
          <a:bodyPr/>
          <a:lstStyle/>
          <a:p>
            <a:fld id="{45AFE44D-1351-4835-A68B-D75C68FA680F}" type="datetime1">
              <a:rPr lang="en-US" altLang="en-US" smtClean="0"/>
              <a:t>5/3/2016</a:t>
            </a:fld>
            <a:endParaRPr lang="en-US" altLang="en-US" sz="1200"/>
          </a:p>
        </p:txBody>
      </p:sp>
      <p:sp>
        <p:nvSpPr>
          <p:cNvPr id="5" name="Slide Number Placeholder 4"/>
          <p:cNvSpPr>
            <a:spLocks noGrp="1"/>
          </p:cNvSpPr>
          <p:nvPr>
            <p:ph type="sldNum" sz="quarter" idx="11"/>
          </p:nvPr>
        </p:nvSpPr>
        <p:spPr/>
        <p:txBody>
          <a:bodyPr/>
          <a:lstStyle/>
          <a:p>
            <a:fld id="{E703B518-740B-450A-866D-482E359AC801}" type="slidenum">
              <a:rPr lang="en-US" altLang="en-US" smtClean="0"/>
              <a:pPr/>
              <a:t>10</a:t>
            </a:fld>
            <a:endParaRPr lang="en-US" altLang="en-US" sz="1200"/>
          </a:p>
        </p:txBody>
      </p:sp>
    </p:spTree>
    <p:extLst>
      <p:ext uri="{BB962C8B-B14F-4D97-AF65-F5344CB8AC3E}">
        <p14:creationId xmlns:p14="http://schemas.microsoft.com/office/powerpoint/2010/main" val="4268787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252538" y="788988"/>
            <a:ext cx="4611687" cy="3459162"/>
          </a:xfrm>
          <a:prstGeom prst="rect">
            <a:avLst/>
          </a:prstGeom>
        </p:spPr>
      </p:sp>
      <p:sp>
        <p:nvSpPr>
          <p:cNvPr id="22531" name="Notes Placeholder 2"/>
          <p:cNvSpPr>
            <a:spLocks noGrp="1"/>
          </p:cNvSpPr>
          <p:nvPr>
            <p:ph type="body" idx="1"/>
          </p:nvPr>
        </p:nvSpPr>
        <p:spPr>
          <a:xfrm>
            <a:off x="685800" y="4400550"/>
            <a:ext cx="5486400" cy="3600450"/>
          </a:xfrm>
          <a:prstGeom prst="rect">
            <a:avLst/>
          </a:prstGeom>
          <a:noFill/>
        </p:spPr>
        <p:txBody>
          <a:bodyPr/>
          <a:lstStyle/>
          <a:p>
            <a:endParaRPr lang="en-US" altLang="en-US" dirty="0" smtClean="0"/>
          </a:p>
        </p:txBody>
      </p:sp>
      <p:sp>
        <p:nvSpPr>
          <p:cNvPr id="22532" name="Slide Number Placeholder 3"/>
          <p:cNvSpPr txBox="1">
            <a:spLocks noGrp="1" noChangeArrowheads="1"/>
          </p:cNvSpPr>
          <p:nvPr/>
        </p:nvSpPr>
        <p:spPr bwMode="auto">
          <a:xfrm>
            <a:off x="4141788" y="9117013"/>
            <a:ext cx="3173412" cy="484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华文中宋" charset="0"/>
                <a:cs typeface="华文中宋" charset="0"/>
              </a:defRPr>
            </a:lvl1pPr>
            <a:lvl2pPr marL="742950" indent="-285750">
              <a:defRPr>
                <a:solidFill>
                  <a:schemeClr val="tx1"/>
                </a:solidFill>
                <a:latin typeface="Arial" panose="020B0604020202020204" pitchFamily="34" charset="0"/>
                <a:ea typeface="华文中宋" charset="0"/>
                <a:cs typeface="华文中宋" charset="0"/>
              </a:defRPr>
            </a:lvl2pPr>
            <a:lvl3pPr marL="1143000" indent="-228600">
              <a:defRPr>
                <a:solidFill>
                  <a:schemeClr val="tx1"/>
                </a:solidFill>
                <a:latin typeface="Arial" panose="020B0604020202020204" pitchFamily="34" charset="0"/>
                <a:ea typeface="华文中宋" charset="0"/>
                <a:cs typeface="华文中宋" charset="0"/>
              </a:defRPr>
            </a:lvl3pPr>
            <a:lvl4pPr marL="1600200" indent="-228600">
              <a:defRPr>
                <a:solidFill>
                  <a:schemeClr val="tx1"/>
                </a:solidFill>
                <a:latin typeface="Arial" panose="020B0604020202020204" pitchFamily="34" charset="0"/>
                <a:ea typeface="华文中宋" charset="0"/>
                <a:cs typeface="华文中宋" charset="0"/>
              </a:defRPr>
            </a:lvl4pPr>
            <a:lvl5pPr marL="2057400" indent="-228600">
              <a:defRPr>
                <a:solidFill>
                  <a:schemeClr val="tx1"/>
                </a:solidFill>
                <a:latin typeface="Arial" panose="020B0604020202020204" pitchFamily="34" charset="0"/>
                <a:ea typeface="华文中宋" charset="0"/>
                <a:cs typeface="华文中宋" charset="0"/>
              </a:defRPr>
            </a:lvl5pPr>
            <a:lvl6pPr marL="25146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6pPr>
            <a:lvl7pPr marL="29718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7pPr>
            <a:lvl8pPr marL="34290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8pPr>
            <a:lvl9pPr marL="3886200" indent="-228600" eaLnBrk="0" fontAlgn="base" hangingPunct="0">
              <a:spcBef>
                <a:spcPct val="0"/>
              </a:spcBef>
              <a:spcAft>
                <a:spcPct val="0"/>
              </a:spcAft>
              <a:defRPr>
                <a:solidFill>
                  <a:schemeClr val="tx1"/>
                </a:solidFill>
                <a:latin typeface="Arial" panose="020B0604020202020204" pitchFamily="34" charset="0"/>
                <a:ea typeface="华文中宋" charset="0"/>
                <a:cs typeface="华文中宋" charset="0"/>
              </a:defRPr>
            </a:lvl9pPr>
          </a:lstStyle>
          <a:p>
            <a:pPr algn="r"/>
            <a:fld id="{6E754FCD-F3C9-431F-A4B8-C36AC028883B}" type="slidenum">
              <a:rPr lang="en-US" altLang="en-US" sz="1200">
                <a:solidFill>
                  <a:srgbClr val="000000"/>
                </a:solidFill>
              </a:rPr>
              <a:pPr algn="r"/>
              <a:t>11</a:t>
            </a:fld>
            <a:endParaRPr lang="en-US" altLang="en-US" sz="1200" dirty="0">
              <a:solidFill>
                <a:srgbClr val="000000"/>
              </a:solidFill>
            </a:endParaRPr>
          </a:p>
        </p:txBody>
      </p:sp>
    </p:spTree>
    <p:extLst>
      <p:ext uri="{BB962C8B-B14F-4D97-AF65-F5344CB8AC3E}">
        <p14:creationId xmlns:p14="http://schemas.microsoft.com/office/powerpoint/2010/main" val="3534925493"/>
      </p:ext>
    </p:extLst>
  </p:cSld>
  <p:clrMapOvr>
    <a:overrideClrMapping bg1="lt1" tx1="dk1" bg2="lt2" tx2="dk2" accent1="accent1" accent2="accent2" accent3="accent3" accent4="accent4" accent5="accent5" accent6="accent6" hlink="hlink" folHlink="folHlink"/>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a:prstGeom prst="rect">
            <a:avLst/>
          </a:prstGeom>
          <a:noFill/>
          <a:ln w="12700">
            <a:solidFill>
              <a:prstClr val="black"/>
            </a:solidFill>
          </a:ln>
        </p:spPr>
      </p:sp>
      <p:sp>
        <p:nvSpPr>
          <p:cNvPr id="3" name="Notes Placeholder 2"/>
          <p:cNvSpPr>
            <a:spLocks noGrp="1"/>
          </p:cNvSpPr>
          <p:nvPr>
            <p:ph type="body" idx="1"/>
          </p:nvPr>
        </p:nvSpPr>
        <p:spPr>
          <a:xfrm>
            <a:off x="701675" y="4479925"/>
            <a:ext cx="5619750" cy="3665538"/>
          </a:xfrm>
          <a:prstGeom prst="rect">
            <a:avLst/>
          </a:prstGeom>
        </p:spPr>
        <p:txBody>
          <a:bodyPr/>
          <a:lstStyle/>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Before we begin our session on Equality and Decision-Making, let’s review Respect and Communication.  </a:t>
            </a: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sz="1200" b="1" i="0" u="sng"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sz="1200" b="1" i="0" u="sng"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KEY DISCUSSIONS:</a:t>
            </a:r>
          </a:p>
          <a:p>
            <a:pPr marL="228600" marR="0" lvl="0" indent="-228600" algn="l" defTabSz="0" rtl="0" eaLnBrk="0" fontAlgn="base" latinLnBrk="0" hangingPunct="0">
              <a:lnSpc>
                <a:spcPct val="100000"/>
              </a:lnSpc>
              <a:spcBef>
                <a:spcPct val="30000"/>
              </a:spcBef>
              <a:spcAft>
                <a:spcPct val="0"/>
              </a:spcAft>
              <a:buClrTx/>
              <a:buSzTx/>
              <a:buFontTx/>
              <a:buAutoNum type="arabicPeriod"/>
              <a:tabLst/>
              <a:defRPr/>
            </a:pPr>
            <a:r>
              <a:rPr kumimoji="0" 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What did we learn about Respect?  Communication?</a:t>
            </a:r>
          </a:p>
          <a:p>
            <a:pPr marL="228600" marR="0" lvl="0" indent="-228600" algn="l" defTabSz="0" rtl="0" eaLnBrk="0" fontAlgn="base" latinLnBrk="0" hangingPunct="0">
              <a:lnSpc>
                <a:spcPct val="100000"/>
              </a:lnSpc>
              <a:spcBef>
                <a:spcPct val="30000"/>
              </a:spcBef>
              <a:spcAft>
                <a:spcPct val="0"/>
              </a:spcAft>
              <a:buClrTx/>
              <a:buSzTx/>
              <a:buFontTx/>
              <a:buAutoNum type="arabicPeriod"/>
              <a:tabLst/>
              <a:defRPr/>
            </a:pPr>
            <a:r>
              <a:rPr kumimoji="0" 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Has this knowledge helped you, or your student(s), since our last session?  If so, how?</a:t>
            </a:r>
          </a:p>
          <a:p>
            <a:pPr marL="228600" marR="0" lvl="0" indent="-228600" algn="l" defTabSz="0" rtl="0" eaLnBrk="0" fontAlgn="base" latinLnBrk="0" hangingPunct="0">
              <a:lnSpc>
                <a:spcPct val="100000"/>
              </a:lnSpc>
              <a:spcBef>
                <a:spcPct val="30000"/>
              </a:spcBef>
              <a:spcAft>
                <a:spcPct val="0"/>
              </a:spcAft>
              <a:buClrTx/>
              <a:buSzTx/>
              <a:buFontTx/>
              <a:buAutoNum type="arabicPeriod"/>
              <a:tabLst/>
              <a:defRPr/>
            </a:pPr>
            <a:r>
              <a:rPr kumimoji="0" 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Co-facilitators – review what was shared with the district point of contact and how responded.</a:t>
            </a:r>
          </a:p>
          <a:p>
            <a:pPr marL="228600" marR="0" lvl="0" indent="-228600" algn="l" defTabSz="0" rtl="0" eaLnBrk="0" fontAlgn="base" latinLnBrk="0" hangingPunct="0">
              <a:lnSpc>
                <a:spcPct val="100000"/>
              </a:lnSpc>
              <a:spcBef>
                <a:spcPct val="30000"/>
              </a:spcBef>
              <a:spcAft>
                <a:spcPct val="0"/>
              </a:spcAft>
              <a:buClrTx/>
              <a:buSzTx/>
              <a:buFontTx/>
              <a:buAutoNum type="arabicPeriod"/>
              <a:tabLst/>
              <a:defRPr/>
            </a:pPr>
            <a:r>
              <a:rPr kumimoji="0" 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Review group rules.</a:t>
            </a: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endParaRPr lang="en-US" dirty="0"/>
          </a:p>
        </p:txBody>
      </p:sp>
      <p:sp>
        <p:nvSpPr>
          <p:cNvPr id="4" name="Date Placeholder 3"/>
          <p:cNvSpPr>
            <a:spLocks noGrp="1"/>
          </p:cNvSpPr>
          <p:nvPr>
            <p:ph type="dt" idx="10"/>
          </p:nvPr>
        </p:nvSpPr>
        <p:spPr/>
        <p:txBody>
          <a:bodyPr/>
          <a:lstStyle/>
          <a:p>
            <a:fld id="{946F54CD-8DC8-4A30-89B5-2F63F04BF5D5}" type="datetime1">
              <a:rPr lang="en-US" altLang="en-US" smtClean="0">
                <a:solidFill>
                  <a:srgbClr val="000000"/>
                </a:solidFill>
              </a:rPr>
              <a:pPr/>
              <a:t>5/3/2016</a:t>
            </a:fld>
            <a:endParaRPr lang="en-US" altLang="en-US">
              <a:solidFill>
                <a:srgbClr val="000000"/>
              </a:solidFill>
            </a:endParaRPr>
          </a:p>
        </p:txBody>
      </p:sp>
      <p:sp>
        <p:nvSpPr>
          <p:cNvPr id="5" name="Slide Number Placeholder 4"/>
          <p:cNvSpPr>
            <a:spLocks noGrp="1"/>
          </p:cNvSpPr>
          <p:nvPr>
            <p:ph type="sldNum" sz="quarter" idx="11"/>
          </p:nvPr>
        </p:nvSpPr>
        <p:spPr/>
        <p:txBody>
          <a:bodyPr/>
          <a:lstStyle/>
          <a:p>
            <a:fld id="{E703B518-740B-450A-866D-482E359AC801}" type="slidenum">
              <a:rPr lang="en-US" altLang="en-US" smtClean="0">
                <a:solidFill>
                  <a:srgbClr val="000000"/>
                </a:solidFill>
              </a:rPr>
              <a:pPr/>
              <a:t>2</a:t>
            </a:fld>
            <a:endParaRPr lang="en-US" altLang="en-US">
              <a:solidFill>
                <a:srgbClr val="000000"/>
              </a:solidFill>
            </a:endParaRPr>
          </a:p>
        </p:txBody>
      </p:sp>
    </p:spTree>
    <p:extLst>
      <p:ext uri="{BB962C8B-B14F-4D97-AF65-F5344CB8AC3E}">
        <p14:creationId xmlns:p14="http://schemas.microsoft.com/office/powerpoint/2010/main" val="23266068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a:prstGeom prst="rect">
            <a:avLst/>
          </a:prstGeom>
        </p:spPr>
      </p:sp>
      <p:sp>
        <p:nvSpPr>
          <p:cNvPr id="3" name="Notes Placeholder 2"/>
          <p:cNvSpPr>
            <a:spLocks noGrp="1"/>
          </p:cNvSpPr>
          <p:nvPr>
            <p:ph type="body" idx="1"/>
          </p:nvPr>
        </p:nvSpPr>
        <p:spPr>
          <a:xfrm>
            <a:off x="701675" y="4479925"/>
            <a:ext cx="5619750" cy="3665538"/>
          </a:xfrm>
          <a:prstGeom prst="rect">
            <a:avLst/>
          </a:prstGeom>
        </p:spPr>
        <p:txBody>
          <a:bodyPr/>
          <a:lstStyle/>
          <a:p>
            <a:r>
              <a:rPr lang="en-US" sz="1200" dirty="0" smtClean="0"/>
              <a:t>Welcome</a:t>
            </a:r>
            <a:r>
              <a:rPr lang="en-US" sz="1200" baseline="0" dirty="0" smtClean="0"/>
              <a:t> to the Parent-Teacher Partnership Module:  Equality and Decision-Making.  In this module, we will focus on Equality as a principle for creating a foundation of partnerships, and Decision-Making as an effective key strategy for involving parents and families.  We will look at both of these within rules for our group sessions, for student outcomes, and for changes in our current practices.  </a:t>
            </a:r>
          </a:p>
          <a:p>
            <a:endParaRPr lang="en-US" sz="1200" baseline="0" dirty="0" smtClean="0"/>
          </a:p>
          <a:p>
            <a:r>
              <a:rPr lang="en-US" sz="1200" dirty="0" smtClean="0"/>
              <a:t>Remember, the purpose of these sessions is to not only promote parent-teacher partnerships, but to partnership for student progress and better outcomes!</a:t>
            </a:r>
            <a:r>
              <a:rPr lang="en-US" sz="1200" baseline="0" dirty="0" smtClean="0"/>
              <a:t>  So, as we go through the information and discussions, think about how we can impact student achievement with this information!</a:t>
            </a:r>
          </a:p>
          <a:p>
            <a:endParaRPr lang="en-US" sz="1200" baseline="0" dirty="0" smtClean="0"/>
          </a:p>
          <a:p>
            <a:r>
              <a:rPr lang="en-US" sz="1200" b="1" u="sng" baseline="0" dirty="0" smtClean="0"/>
              <a:t>KEY DISCUSSION:</a:t>
            </a:r>
          </a:p>
          <a:p>
            <a:pPr marL="228600" indent="-228600">
              <a:buAutoNum type="arabicPeriod"/>
            </a:pPr>
            <a:r>
              <a:rPr lang="en-US" sz="1200" b="1" u="none" baseline="0" dirty="0" smtClean="0"/>
              <a:t>How would you define equality?</a:t>
            </a:r>
          </a:p>
          <a:p>
            <a:pPr marL="228600" indent="-228600">
              <a:buAutoNum type="arabicPeriod"/>
            </a:pPr>
            <a:r>
              <a:rPr lang="en-US" sz="1200" b="1" u="none" baseline="0" dirty="0" smtClean="0"/>
              <a:t>What would this look like in parent-teacher partnerships?</a:t>
            </a:r>
          </a:p>
          <a:p>
            <a:pPr marL="228600" indent="-228600">
              <a:buAutoNum type="arabicPeriod"/>
            </a:pPr>
            <a:r>
              <a:rPr lang="en-US" sz="1200" b="1" u="none" baseline="0" dirty="0" smtClean="0"/>
              <a:t>How might equality impact decision-making on a team?</a:t>
            </a:r>
          </a:p>
          <a:p>
            <a:endParaRPr lang="en-US" sz="1200" b="1" u="sng" baseline="0" dirty="0" smtClean="0"/>
          </a:p>
          <a:p>
            <a:endParaRPr lang="en-US" sz="1200" b="1" u="sng" baseline="0" dirty="0" smtClean="0"/>
          </a:p>
          <a:p>
            <a:r>
              <a:rPr lang="en-US" sz="1200" b="1" u="sng" baseline="0" dirty="0" smtClean="0"/>
              <a:t>OPTIONAL:</a:t>
            </a:r>
            <a:endParaRPr lang="en-US" sz="1200" b="0" i="1" u="sng" baseline="0" dirty="0" smtClean="0"/>
          </a:p>
          <a:p>
            <a:r>
              <a:rPr lang="en-US" sz="1200" b="0" i="0" u="none" baseline="0" dirty="0" smtClean="0"/>
              <a:t>Ice Breaker Activity</a:t>
            </a:r>
            <a:endParaRPr lang="en-US" sz="1200" b="1" i="0" u="none" dirty="0"/>
          </a:p>
        </p:txBody>
      </p:sp>
      <p:sp>
        <p:nvSpPr>
          <p:cNvPr id="4" name="Date Placeholder 3"/>
          <p:cNvSpPr>
            <a:spLocks noGrp="1"/>
          </p:cNvSpPr>
          <p:nvPr>
            <p:ph type="dt" idx="10"/>
          </p:nvPr>
        </p:nvSpPr>
        <p:spPr/>
        <p:txBody>
          <a:bodyPr/>
          <a:lstStyle/>
          <a:p>
            <a:fld id="{8FAEA886-69D6-4F54-A85D-8179E2B66922}" type="datetime1">
              <a:rPr lang="en-US" altLang="en-US" smtClean="0"/>
              <a:t>5/3/2016</a:t>
            </a:fld>
            <a:endParaRPr lang="en-US" altLang="en-US" sz="1200"/>
          </a:p>
        </p:txBody>
      </p:sp>
      <p:sp>
        <p:nvSpPr>
          <p:cNvPr id="5" name="Slide Number Placeholder 4"/>
          <p:cNvSpPr>
            <a:spLocks noGrp="1"/>
          </p:cNvSpPr>
          <p:nvPr>
            <p:ph type="sldNum" sz="quarter" idx="11"/>
          </p:nvPr>
        </p:nvSpPr>
        <p:spPr/>
        <p:txBody>
          <a:bodyPr/>
          <a:lstStyle/>
          <a:p>
            <a:fld id="{E703B518-740B-450A-866D-482E359AC801}" type="slidenum">
              <a:rPr lang="en-US" altLang="en-US" smtClean="0"/>
              <a:pPr/>
              <a:t>3</a:t>
            </a:fld>
            <a:endParaRPr lang="en-US" altLang="en-US" sz="1200"/>
          </a:p>
        </p:txBody>
      </p:sp>
    </p:spTree>
    <p:extLst>
      <p:ext uri="{BB962C8B-B14F-4D97-AF65-F5344CB8AC3E}">
        <p14:creationId xmlns:p14="http://schemas.microsoft.com/office/powerpoint/2010/main" val="889005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6386" name="Slide Image Placeholder 1"/>
          <p:cNvSpPr>
            <a:spLocks noGrp="1" noRot="1" noChangeAspect="1" noChangeArrowheads="1"/>
          </p:cNvSpPr>
          <p:nvPr>
            <p:ph type="sldImg" idx="4294967295"/>
          </p:nvPr>
        </p:nvSpPr>
        <p:spPr>
          <a:xfrm>
            <a:off x="-2808288" y="0"/>
            <a:ext cx="9144001" cy="6858000"/>
          </a:xfrm>
          <a:prstGeom prst="rect">
            <a:avLst/>
          </a:prstGeom>
          <a:ln/>
          <a:extLst>
            <a:ext uri="{91240B29-F687-4F45-9708-019B960494DF}">
              <a14:hiddenLine xmlns:a14="http://schemas.microsoft.com/office/drawing/2010/main" w="12700">
                <a:solidFill>
                  <a:srgbClr val="000000"/>
                </a:solidFill>
                <a:miter lim="800000"/>
                <a:headEnd/>
                <a:tailEnd/>
              </a14:hiddenLine>
            </a:ext>
          </a:extLst>
        </p:spPr>
      </p:sp>
      <p:sp>
        <p:nvSpPr>
          <p:cNvPr id="16387" name="Notes Placeholder 2"/>
          <p:cNvSpPr>
            <a:spLocks noGrp="1" noRot="1" noChangeAspect="1" noChangeArrowheads="1"/>
          </p:cNvSpPr>
          <p:nvPr>
            <p:ph type="body" idx="1"/>
          </p:nvPr>
        </p:nvSpPr>
        <p:spPr bwMode="auto">
          <a:xfrm>
            <a:off x="1435100" y="1447800"/>
            <a:ext cx="7497763" cy="4800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To finish a puzzle, each piece of the puzzle is needed and equally important.  On any team involving students, each member is equally important to the ideas, decisions, and implementation to support the students.</a:t>
            </a: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KEY DISCUSSIONS:</a:t>
            </a:r>
          </a:p>
          <a:p>
            <a:pPr marL="228600" marR="0" lvl="0" indent="-228600" algn="l" defTabSz="0" rtl="0" eaLnBrk="0" fontAlgn="base" latinLnBrk="0" hangingPunct="0">
              <a:lnSpc>
                <a:spcPct val="100000"/>
              </a:lnSpc>
              <a:spcBef>
                <a:spcPct val="30000"/>
              </a:spcBef>
              <a:spcAft>
                <a:spcPct val="0"/>
              </a:spcAft>
              <a:buClrTx/>
              <a:buSzTx/>
              <a:buFontTx/>
              <a:buAutoNum type="arabicPeriod"/>
              <a:tabLst/>
              <a:defRPr/>
            </a:pPr>
            <a:r>
              <a:rPr kumimoji="0" lang="en-US" alt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Teachers – what do you do to empower families to be an equal member of their student’s team?</a:t>
            </a:r>
          </a:p>
          <a:p>
            <a:pPr marL="228600" marR="0" lvl="0" indent="-228600" algn="l" defTabSz="0" rtl="0" eaLnBrk="0" fontAlgn="base" latinLnBrk="0" hangingPunct="0">
              <a:lnSpc>
                <a:spcPct val="100000"/>
              </a:lnSpc>
              <a:spcBef>
                <a:spcPct val="30000"/>
              </a:spcBef>
              <a:spcAft>
                <a:spcPct val="0"/>
              </a:spcAft>
              <a:buClrTx/>
              <a:buSzTx/>
              <a:buFontTx/>
              <a:buAutoNum type="arabicPeriod"/>
              <a:tabLst/>
              <a:defRPr/>
            </a:pPr>
            <a:r>
              <a:rPr kumimoji="0" lang="en-US" alt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Parents – what do you do to share power with the educational staff supporting your student’s needs?</a:t>
            </a:r>
          </a:p>
          <a:p>
            <a:pPr marL="228600" marR="0" lvl="0" indent="-228600" algn="l" defTabSz="0" rtl="0" eaLnBrk="0" fontAlgn="base" latinLnBrk="0" hangingPunct="0">
              <a:lnSpc>
                <a:spcPct val="100000"/>
              </a:lnSpc>
              <a:spcBef>
                <a:spcPct val="30000"/>
              </a:spcBef>
              <a:spcAft>
                <a:spcPct val="0"/>
              </a:spcAft>
              <a:buClrTx/>
              <a:buSzTx/>
              <a:buFontTx/>
              <a:buAutoNum type="arabicPeriod"/>
              <a:tabLst/>
              <a:defRPr/>
            </a:pPr>
            <a:r>
              <a:rPr kumimoji="0" lang="en-US" alt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Who on the team makes sure that options are considered before decisions are made?</a:t>
            </a:r>
          </a:p>
          <a:p>
            <a:pPr marL="228600" marR="0" lvl="0" indent="-228600" algn="l" defTabSz="0" rtl="0" eaLnBrk="0" fontAlgn="base" latinLnBrk="0" hangingPunct="0">
              <a:lnSpc>
                <a:spcPct val="100000"/>
              </a:lnSpc>
              <a:spcBef>
                <a:spcPct val="30000"/>
              </a:spcBef>
              <a:spcAft>
                <a:spcPct val="0"/>
              </a:spcAft>
              <a:buClrTx/>
              <a:buSzTx/>
              <a:buFontTx/>
              <a:buAutoNum type="arabicPeriod"/>
              <a:tabLst/>
              <a:defRPr/>
            </a:pPr>
            <a:r>
              <a:rPr kumimoji="0" lang="en-US" alt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Describe a situation in which a team member was putting themselves in power and not allowing all members to contribute.  </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 How did you feel? </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b) What were your actions? </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c) How did it influence outcomes of the situation?  </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5.  How would respect and communication impact equality?</a:t>
            </a: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altLang="en-US" sz="1200" b="1" i="0" u="sng"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altLang="en-US" sz="1200" b="1" i="0" u="sng"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CONTENT NOTES:</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Turnbull, et. al, gives three skills that contribute to equality on a team, or equal power to influence a student’s education:</a:t>
            </a: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228600" marR="0" lvl="0" indent="-228600" algn="l" defTabSz="0" rtl="0" eaLnBrk="0" fontAlgn="base" latinLnBrk="0" hangingPunct="0">
              <a:lnSpc>
                <a:spcPct val="100000"/>
              </a:lnSpc>
              <a:spcBef>
                <a:spcPct val="30000"/>
              </a:spcBef>
              <a:spcAft>
                <a:spcPct val="0"/>
              </a:spcAft>
              <a:buClrTx/>
              <a:buSzTx/>
              <a:buFontTx/>
              <a:buAutoNum type="arabicPeriod"/>
              <a:tabLst/>
              <a:defRPr/>
            </a:pPr>
            <a:r>
              <a:rPr kumimoji="0" lang="en-US" altLang="en-US" sz="1200" b="0" i="0" u="sng"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Foster Empowerment </a:t>
            </a:r>
            <a:r>
              <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(self / parent / family / student / staff)</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view all team members as capable of solving challenges, influencing outcomes, and participating in joint decision-making activity</a:t>
            </a:r>
            <a:endParaRPr kumimoji="0" lang="en-US" alt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alt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2.   </a:t>
            </a:r>
            <a:r>
              <a:rPr kumimoji="0" lang="en-US" altLang="en-US" sz="1200" b="0" i="0" u="sng"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Share Power </a:t>
            </a:r>
            <a:r>
              <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sharing leadership, time, talents, resources; accepting of each other’s knowledge; working together toward mutual goals</a:t>
            </a: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3.   </a:t>
            </a:r>
            <a:r>
              <a:rPr kumimoji="0" lang="en-US" altLang="en-US" sz="1200" b="0" i="0" u="sng"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Provide Options</a:t>
            </a:r>
            <a:r>
              <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 choices help make decisions</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 be flexible and creative</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 investigate all options</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 look at research-based strategies</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 use data to support </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 compare what works for other team members, in what environments, for what task demands</a:t>
            </a: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OPTIONAL:</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t>
            </a:r>
            <a:r>
              <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Review and discuss </a:t>
            </a:r>
            <a:r>
              <a:rPr kumimoji="0" lang="en-US" altLang="en-US" sz="12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Equality </a:t>
            </a:r>
            <a:r>
              <a:rPr kumimoji="0" lang="en-US" altLang="en-US" sz="1200" b="0" i="1"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Activities</a:t>
            </a:r>
            <a:r>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t> document</a:t>
            </a:r>
            <a:endParaRPr kumimoji="0" lang="en-US" altLang="en-US" sz="12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alt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endParaRPr lang="en-US" altLang="en-US" dirty="0"/>
          </a:p>
        </p:txBody>
      </p:sp>
      <p:sp>
        <p:nvSpPr>
          <p:cNvPr id="16388" name="Header Placeholder 3"/>
          <p:cNvSpPr>
            <a:spLocks noGrp="1" noChangeArrowheads="1"/>
          </p:cNvSpPr>
          <p:nvPr/>
        </p:nvSpPr>
        <p:spPr bwMode="auto">
          <a:xfrm>
            <a:off x="1544638" y="1662113"/>
            <a:ext cx="8072437" cy="551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324" tIns="46662" rIns="93324" bIns="46662"/>
          <a:lstStyle/>
          <a:p>
            <a:endParaRPr lang="en-US" altLang="en-US"/>
          </a:p>
        </p:txBody>
      </p:sp>
    </p:spTree>
    <p:extLst>
      <p:ext uri="{BB962C8B-B14F-4D97-AF65-F5344CB8AC3E}">
        <p14:creationId xmlns:p14="http://schemas.microsoft.com/office/powerpoint/2010/main" val="2397898019"/>
      </p:ext>
    </p:extLst>
  </p:cSld>
  <p:clrMapOvr>
    <a:overrideClrMapping bg1="lt1" tx1="dk1" bg2="lt2" tx2="dk2" accent1="accent1" accent2="accent2" accent3="accent3" accent4="accent4" accent5="accent5" accent6="accent6" hlink="hlink" folHlink="folHlink"/>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idx="4294967295"/>
          </p:nvPr>
        </p:nvSpPr>
        <p:spPr>
          <a:xfrm>
            <a:off x="1254125" y="719138"/>
            <a:ext cx="4802188" cy="3600450"/>
          </a:xfrm>
          <a:prstGeom prst="rect">
            <a:avLst/>
          </a:prstGeom>
        </p:spPr>
      </p:sp>
      <p:sp>
        <p:nvSpPr>
          <p:cNvPr id="24579" name="Rectangle 3"/>
          <p:cNvSpPr>
            <a:spLocks noGrp="1" noRot="1" noChangeAspect="1" noChangeArrowheads="1"/>
          </p:cNvSpPr>
          <p:nvPr>
            <p:ph type="body" idx="1"/>
          </p:nvPr>
        </p:nvSpPr>
        <p:spPr bwMode="auto">
          <a:xfrm>
            <a:off x="804863" y="4718050"/>
            <a:ext cx="5699125" cy="3787775"/>
          </a:xfrm>
          <a:prstGeom prst="rect">
            <a:avLst/>
          </a:prstGeom>
          <a:noFill/>
          <a:ln w="1">
            <a:noFill/>
            <a:miter lim="800000"/>
            <a:headEnd/>
            <a:tailEnd/>
          </a:ln>
          <a:extLst>
            <a:ext uri="{909E8E84-426E-40DD-AFC4-6F175D3DCCD1}">
              <a14:hiddenFill xmlns:a14="http://schemas.microsoft.com/office/drawing/2010/main">
                <a:solidFill>
                  <a:srgbClr val="FFFFFF"/>
                </a:solidFill>
              </a14:hiddenFill>
            </a:ext>
          </a:extLst>
        </p:spPr>
        <p:txBody>
          <a:bodyPr/>
          <a:lstStyle/>
          <a:p>
            <a:pPr marL="0" marR="0" lvl="0" indent="0" algn="l" defTabSz="0" rtl="0" eaLnBrk="0" fontAlgn="base" latinLnBrk="0" hangingPunct="0">
              <a:lnSpc>
                <a:spcPct val="100000"/>
              </a:lnSpc>
              <a:spcBef>
                <a:spcPct val="30000"/>
              </a:spcBef>
              <a:spcAft>
                <a:spcPct val="500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Epstein, et. al., lists DECISION-MAKING as one of the 6 top ways to involve families with schools.</a:t>
            </a:r>
          </a:p>
          <a:p>
            <a:pPr marL="0" marR="0" lvl="0" indent="0" algn="l" defTabSz="0" rtl="0" eaLnBrk="0" fontAlgn="base" latinLnBrk="0" hangingPunct="0">
              <a:lnSpc>
                <a:spcPct val="100000"/>
              </a:lnSpc>
              <a:spcBef>
                <a:spcPct val="30000"/>
              </a:spcBef>
              <a:spcAft>
                <a:spcPct val="500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1"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KEY DISCUSSIONS</a:t>
            </a:r>
            <a:r>
              <a:rPr kumimoji="0" lang="en-US" altLang="en-US" sz="12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altLang="en-US" sz="12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How are parents involved in decisions regarding their student(s)?  Is this focused on student progress?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altLang="en-US" sz="12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Are parents recruited for involvement in school decisions?  How?  Do classroom / district policies reflect parent input?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altLang="en-US" sz="12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How are parents made aware of school organizations, committees, councils, etc. . .?  Is this effective?  How do you know?</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altLang="en-US" sz="12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Is the diversity of the district represented in the parents involved in decision-making activities?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altLang="en-US" sz="12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Is training provided to parents who may need assistance in participation so that they are not just “represented” but actually “actively participating”?</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US" altLang="en-US" sz="12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Review </a:t>
            </a:r>
            <a:r>
              <a:rPr kumimoji="0" lang="en-US" altLang="en-US" sz="1200" b="1" i="1"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DECISION-MAKING ACTIVITIES</a:t>
            </a:r>
            <a:r>
              <a:rPr kumimoji="0" lang="en-US" altLang="en-US" sz="12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 document:</a:t>
            </a:r>
            <a:endParaRPr kumimoji="0" lang="en-US" altLang="en-US" sz="1200" b="1" i="1"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685800" marR="0" lvl="1" indent="-22860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altLang="en-US" sz="12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What are our experiences with some of these activities?</a:t>
            </a:r>
          </a:p>
          <a:p>
            <a:pPr marL="685800" marR="0" lvl="1" indent="-228600" algn="l" defTabSz="914400" rtl="0" eaLnBrk="1" fontAlgn="auto" latinLnBrk="0" hangingPunct="1">
              <a:lnSpc>
                <a:spcPct val="100000"/>
              </a:lnSpc>
              <a:spcBef>
                <a:spcPts val="0"/>
              </a:spcBef>
              <a:spcAft>
                <a:spcPts val="0"/>
              </a:spcAft>
              <a:buClrTx/>
              <a:buSzTx/>
              <a:buFont typeface="+mj-lt"/>
              <a:buAutoNum type="alphaLcParenR"/>
              <a:tabLst/>
              <a:defRPr/>
            </a:pPr>
            <a:r>
              <a:rPr kumimoji="0" lang="en-US" altLang="en-US" sz="12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What would we recommend to the building / district leadership?</a:t>
            </a:r>
            <a:endParaRPr kumimoji="0" lang="en-US" altLang="en-US" sz="1200" b="1" i="1"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startAt="7"/>
              <a:tabLst/>
              <a:defRPr/>
            </a:pPr>
            <a:r>
              <a:rPr kumimoji="0" lang="en-US" altLang="en-US" sz="12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How do the topics we’ve already discussed (respect, communication) affect decision-making in partnerships?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1"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CONTENT NOTES</a:t>
            </a:r>
            <a:r>
              <a:rPr kumimoji="0" lang="en-US" altLang="en-US" sz="12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enables families to participate in decisions about school programs that affect their own and other children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enables shared leadership on district, building, teacher projects / committees / councils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develops parent leaders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focuses on a process of partnership, not a power struggle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1"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1"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OPTIONAL:</a:t>
            </a: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altLang="en-US" sz="1200" b="1"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0" i="0"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 ACTIVITIES</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1) Review and discuss Summary Type 5 – Decision-Making (Epstein, et. al., p. 157)</a:t>
            </a: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2) Complete one of the following rating scales around Decision-Making:</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    a) </a:t>
            </a:r>
            <a:r>
              <a:rPr kumimoji="0" lang="en-US" altLang="en-US" sz="1200" b="0" i="1"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An Inventory of Present Practices of School, Family, and Community Partnerships (</a:t>
            </a: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Epstein, et. al., p. 177)</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    b) </a:t>
            </a:r>
            <a:r>
              <a:rPr kumimoji="0" lang="en-US" altLang="en-US" sz="1200" b="0" i="1"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Measure of School, Family, and Community Partnerships (</a:t>
            </a: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Epstein, et. al, p. 328)</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3) </a:t>
            </a:r>
            <a:r>
              <a:rPr kumimoji="0" lang="en-US" altLang="en-US" sz="1200" b="0" i="1" u="sng"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ARE TWO HEADS BETTER THAN ONE</a:t>
            </a:r>
            <a:r>
              <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rPr>
              <a:t>? (Epstein, pp. 171-172 or see document)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sng" strike="noStrike" kern="1200" cap="none" spc="0" normalizeH="0" baseline="0" noProof="0" dirty="0" smtClean="0">
                <a:ln>
                  <a:noFill/>
                </a:ln>
                <a:solidFill>
                  <a:srgbClr val="000000"/>
                </a:solidFill>
                <a:effectLst/>
                <a:uLnTx/>
                <a:uFillTx/>
                <a:latin typeface="Calibri" panose="020F0502020204030204"/>
                <a:ea typeface="+mn-ea"/>
                <a:cs typeface="+mn-cs"/>
              </a:rPr>
              <a:t>* VIDEO</a:t>
            </a:r>
            <a:r>
              <a:rPr kumimoji="0" lang="en-US" altLang="en-US" sz="1200" b="0" i="0" u="none" strike="noStrike" kern="1200" cap="none" spc="0" normalizeH="0" baseline="0" noProof="0" dirty="0" smtClean="0">
                <a:ln>
                  <a:noFill/>
                </a:ln>
                <a:solidFill>
                  <a:srgbClr val="000000"/>
                </a:solidFill>
                <a:effectLst/>
                <a:uLnTx/>
                <a:uFillTx/>
                <a:latin typeface="Calibri" panose="020F0502020204030204"/>
                <a:ea typeface="+mn-ea"/>
                <a:cs typeface="+mn-cs"/>
              </a:rPr>
              <a:t> (2:06)</a:t>
            </a:r>
            <a:endParaRPr kumimoji="0" lang="en-US" altLang="en-US" sz="1200" b="0" i="0" u="sng" strike="noStrike" kern="1200" cap="none" spc="0" normalizeH="0" baseline="0" noProof="0" dirty="0" smtClean="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1" u="none" strike="noStrike" kern="1200" cap="none" spc="0" normalizeH="0" baseline="0" noProof="0" dirty="0" smtClean="0">
                <a:ln>
                  <a:noFill/>
                </a:ln>
                <a:solidFill>
                  <a:srgbClr val="000000"/>
                </a:solidFill>
                <a:effectLst/>
                <a:uLnTx/>
                <a:uFillTx/>
                <a:latin typeface="Calibri" panose="020F0502020204030204"/>
                <a:ea typeface="+mn-ea"/>
                <a:cs typeface="+mn-cs"/>
              </a:rPr>
              <a:t>Parent Involvement- Be an Active Part of Decision Making    </a:t>
            </a:r>
            <a:r>
              <a:rPr kumimoji="0" lang="en-US" altLang="en-US" sz="1200" b="0" i="0" u="none" strike="noStrike" kern="1200" cap="none" spc="0" normalizeH="0" baseline="0" noProof="0" dirty="0" smtClean="0">
                <a:ln>
                  <a:noFill/>
                </a:ln>
                <a:solidFill>
                  <a:srgbClr val="000000"/>
                </a:solidFill>
                <a:effectLst/>
                <a:uLnTx/>
                <a:uFillTx/>
                <a:latin typeface="Calibri" panose="020F0502020204030204"/>
                <a:ea typeface="+mn-ea"/>
                <a:cs typeface="+mn-cs"/>
              </a:rPr>
              <a:t>https://www.youtube.com/watch?v=DKRyiYGAt80</a:t>
            </a:r>
          </a:p>
          <a:p>
            <a:pPr marL="0" marR="0" lvl="0" indent="0" algn="l" defTabSz="0" rtl="0" eaLnBrk="0" fontAlgn="base" latinLnBrk="0" hangingPunct="0">
              <a:lnSpc>
                <a:spcPct val="100000"/>
              </a:lnSpc>
              <a:spcBef>
                <a:spcPct val="30000"/>
              </a:spcBef>
              <a:spcAft>
                <a:spcPct val="500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Meiryo" panose="020B0604030504040204" pitchFamily="34" charset="-128"/>
              <a:ea typeface="Meiryo" panose="020B0604030504040204" pitchFamily="34" charset="-128"/>
              <a:cs typeface="+mn-cs"/>
            </a:endParaRPr>
          </a:p>
        </p:txBody>
      </p:sp>
    </p:spTree>
    <p:extLst>
      <p:ext uri="{BB962C8B-B14F-4D97-AF65-F5344CB8AC3E}">
        <p14:creationId xmlns:p14="http://schemas.microsoft.com/office/powerpoint/2010/main" val="3735965547"/>
      </p:ext>
    </p:extLst>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a:prstGeom prst="rect">
            <a:avLst/>
          </a:prstGeom>
          <a:noFill/>
          <a:ln w="12700">
            <a:solidFill>
              <a:prstClr val="black"/>
            </a:solidFill>
          </a:ln>
        </p:spPr>
      </p:sp>
      <p:sp>
        <p:nvSpPr>
          <p:cNvPr id="3" name="Notes Placeholder 2"/>
          <p:cNvSpPr>
            <a:spLocks noGrp="1"/>
          </p:cNvSpPr>
          <p:nvPr>
            <p:ph type="body" idx="1"/>
          </p:nvPr>
        </p:nvSpPr>
        <p:spPr>
          <a:xfrm>
            <a:off x="701675" y="4479925"/>
            <a:ext cx="5619750" cy="3665538"/>
          </a:xfrm>
          <a:prstGeom prst="rect">
            <a:avLst/>
          </a:prstGeom>
        </p:spPr>
        <p:txBody>
          <a:bodyPr/>
          <a:lstStyle/>
          <a:p>
            <a:endParaRPr lang="en-US" dirty="0" smtClean="0"/>
          </a:p>
          <a:p>
            <a:r>
              <a:rPr lang="en-US" b="1" u="sng" dirty="0" smtClean="0"/>
              <a:t>KEY DISCUSSIONS:</a:t>
            </a:r>
            <a:endParaRPr lang="en-US" dirty="0" smtClean="0"/>
          </a:p>
          <a:p>
            <a:pPr marL="228600" indent="-228600">
              <a:buAutoNum type="arabicPeriod"/>
            </a:pPr>
            <a:r>
              <a:rPr lang="en-US" b="1" dirty="0" smtClean="0"/>
              <a:t>Let’s review our </a:t>
            </a:r>
            <a:r>
              <a:rPr lang="en-US" b="1" baseline="0" dirty="0" smtClean="0"/>
              <a:t>rules for our group sessions that we developed last meeting.  Is there anything we need to change or add based on what we know about equality and decision-making?  </a:t>
            </a:r>
          </a:p>
          <a:p>
            <a:pPr marL="0" indent="0">
              <a:buNone/>
            </a:pPr>
            <a:endParaRPr lang="en-US" b="1" baseline="0" dirty="0" smtClean="0"/>
          </a:p>
          <a:p>
            <a:r>
              <a:rPr lang="en-US" b="1" baseline="0" dirty="0" smtClean="0"/>
              <a:t>(Allow group to brainstorm and vote.  Keep poster at each meeting.)</a:t>
            </a:r>
            <a:endParaRPr lang="en-US" b="1" dirty="0"/>
          </a:p>
        </p:txBody>
      </p:sp>
      <p:sp>
        <p:nvSpPr>
          <p:cNvPr id="4" name="Date Placeholder 3"/>
          <p:cNvSpPr>
            <a:spLocks noGrp="1"/>
          </p:cNvSpPr>
          <p:nvPr>
            <p:ph type="dt" idx="10"/>
          </p:nvPr>
        </p:nvSpPr>
        <p:spPr/>
        <p:txBody>
          <a:bodyPr/>
          <a:lstStyle/>
          <a:p>
            <a:fld id="{946F54CD-8DC8-4A30-89B5-2F63F04BF5D5}" type="datetime1">
              <a:rPr lang="en-US" altLang="en-US" smtClean="0"/>
              <a:t>5/3/2016</a:t>
            </a:fld>
            <a:endParaRPr lang="en-US" altLang="en-US" sz="1200"/>
          </a:p>
        </p:txBody>
      </p:sp>
      <p:sp>
        <p:nvSpPr>
          <p:cNvPr id="5" name="Slide Number Placeholder 4"/>
          <p:cNvSpPr>
            <a:spLocks noGrp="1"/>
          </p:cNvSpPr>
          <p:nvPr>
            <p:ph type="sldNum" sz="quarter" idx="11"/>
          </p:nvPr>
        </p:nvSpPr>
        <p:spPr/>
        <p:txBody>
          <a:bodyPr/>
          <a:lstStyle/>
          <a:p>
            <a:fld id="{E703B518-740B-450A-866D-482E359AC801}" type="slidenum">
              <a:rPr lang="en-US" altLang="en-US" smtClean="0"/>
              <a:pPr/>
              <a:t>6</a:t>
            </a:fld>
            <a:endParaRPr lang="en-US" altLang="en-US" sz="1200"/>
          </a:p>
        </p:txBody>
      </p:sp>
    </p:spTree>
    <p:extLst>
      <p:ext uri="{BB962C8B-B14F-4D97-AF65-F5344CB8AC3E}">
        <p14:creationId xmlns:p14="http://schemas.microsoft.com/office/powerpoint/2010/main" val="3123541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a:prstGeom prst="rect">
            <a:avLst/>
          </a:prstGeom>
          <a:noFill/>
          <a:ln w="12700">
            <a:solidFill>
              <a:prstClr val="black"/>
            </a:solidFill>
          </a:ln>
        </p:spPr>
      </p:sp>
      <p:sp>
        <p:nvSpPr>
          <p:cNvPr id="3" name="Notes Placeholder 2"/>
          <p:cNvSpPr>
            <a:spLocks noGrp="1"/>
          </p:cNvSpPr>
          <p:nvPr>
            <p:ph type="body" idx="1"/>
          </p:nvPr>
        </p:nvSpPr>
        <p:spPr>
          <a:xfrm>
            <a:off x="701675" y="4479925"/>
            <a:ext cx="5619750" cy="3665538"/>
          </a:xfrm>
          <a:prstGeom prst="rect">
            <a:avLst/>
          </a:prstGeom>
        </p:spPr>
        <p:txBody>
          <a:bodyPr/>
          <a:lstStyle/>
          <a:p>
            <a:r>
              <a:rPr lang="en-US" b="1" dirty="0" smtClean="0"/>
              <a:t>Reminder: “The purpose of these sessions is to not only promote parent-teacher partnerships, but to partner for student progress and better outcomes!  </a:t>
            </a:r>
          </a:p>
          <a:p>
            <a:endParaRPr lang="en-US" dirty="0" smtClean="0"/>
          </a:p>
          <a:p>
            <a:r>
              <a:rPr lang="en-US" b="1" u="sng" dirty="0" smtClean="0"/>
              <a:t>KEY DISCUSSIONS</a:t>
            </a:r>
            <a:r>
              <a:rPr lang="en-US" b="1" dirty="0" smtClean="0"/>
              <a:t>:</a:t>
            </a:r>
          </a:p>
          <a:p>
            <a:r>
              <a:rPr lang="en-US" b="1" baseline="0" dirty="0" smtClean="0"/>
              <a:t>	1.   How do equality and decision-making link together for your student’s success?</a:t>
            </a:r>
          </a:p>
          <a:p>
            <a:pPr marL="228600" indent="-228600">
              <a:buAutoNum type="arabicPeriod" startAt="2"/>
            </a:pPr>
            <a:r>
              <a:rPr lang="en-US" b="1" baseline="0" dirty="0" smtClean="0"/>
              <a:t>Give an example of student success because of equality and decision-making.</a:t>
            </a:r>
          </a:p>
          <a:p>
            <a:pPr marL="228600" indent="-228600">
              <a:buAutoNum type="arabicPeriod" startAt="2"/>
            </a:pPr>
            <a:r>
              <a:rPr lang="en-US" b="1" baseline="0" dirty="0" smtClean="0"/>
              <a:t>Of those supporting your student’s success, where do you need to encourage more equality?</a:t>
            </a:r>
          </a:p>
          <a:p>
            <a:pPr marL="0" indent="0">
              <a:buNone/>
            </a:pPr>
            <a:endParaRPr lang="en-US" b="1" baseline="0" dirty="0" smtClean="0"/>
          </a:p>
          <a:p>
            <a:pPr marL="0" indent="0">
              <a:buNone/>
            </a:pPr>
            <a:endParaRPr lang="en-US" b="1" baseline="0" dirty="0" smtClean="0"/>
          </a:p>
          <a:p>
            <a:pPr marL="228600" indent="-228600">
              <a:buAutoNum type="arabicPeriod" startAt="2"/>
            </a:pPr>
            <a:endParaRPr lang="en-US" b="1" baseline="0" dirty="0" smtClean="0"/>
          </a:p>
          <a:p>
            <a:endParaRPr lang="en-US" b="1" baseline="0" dirty="0" smtClean="0"/>
          </a:p>
        </p:txBody>
      </p:sp>
      <p:sp>
        <p:nvSpPr>
          <p:cNvPr id="4" name="Date Placeholder 3"/>
          <p:cNvSpPr>
            <a:spLocks noGrp="1"/>
          </p:cNvSpPr>
          <p:nvPr>
            <p:ph type="dt" idx="10"/>
          </p:nvPr>
        </p:nvSpPr>
        <p:spPr/>
        <p:txBody>
          <a:bodyPr/>
          <a:lstStyle/>
          <a:p>
            <a:fld id="{38F524AA-EDBD-4051-9AB6-9F56711F3FEF}" type="datetime1">
              <a:rPr lang="en-US" altLang="en-US" smtClean="0"/>
              <a:t>5/3/2016</a:t>
            </a:fld>
            <a:endParaRPr lang="en-US" altLang="en-US" sz="1200"/>
          </a:p>
        </p:txBody>
      </p:sp>
      <p:sp>
        <p:nvSpPr>
          <p:cNvPr id="5" name="Slide Number Placeholder 4"/>
          <p:cNvSpPr>
            <a:spLocks noGrp="1"/>
          </p:cNvSpPr>
          <p:nvPr>
            <p:ph type="sldNum" sz="quarter" idx="11"/>
          </p:nvPr>
        </p:nvSpPr>
        <p:spPr/>
        <p:txBody>
          <a:bodyPr/>
          <a:lstStyle/>
          <a:p>
            <a:fld id="{E703B518-740B-450A-866D-482E359AC801}" type="slidenum">
              <a:rPr lang="en-US" altLang="en-US" smtClean="0"/>
              <a:pPr/>
              <a:t>7</a:t>
            </a:fld>
            <a:endParaRPr lang="en-US" altLang="en-US" sz="1200"/>
          </a:p>
        </p:txBody>
      </p:sp>
    </p:spTree>
    <p:extLst>
      <p:ext uri="{BB962C8B-B14F-4D97-AF65-F5344CB8AC3E}">
        <p14:creationId xmlns:p14="http://schemas.microsoft.com/office/powerpoint/2010/main" val="3491233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a:prstGeom prst="rect">
            <a:avLst/>
          </a:prstGeom>
          <a:noFill/>
          <a:ln w="12700">
            <a:solidFill>
              <a:prstClr val="black"/>
            </a:solidFill>
          </a:ln>
        </p:spPr>
      </p:sp>
      <p:sp>
        <p:nvSpPr>
          <p:cNvPr id="3" name="Notes Placeholder 2"/>
          <p:cNvSpPr>
            <a:spLocks noGrp="1"/>
          </p:cNvSpPr>
          <p:nvPr>
            <p:ph type="body" idx="1"/>
          </p:nvPr>
        </p:nvSpPr>
        <p:spPr>
          <a:xfrm>
            <a:off x="701675" y="4479925"/>
            <a:ext cx="5619750" cy="3665538"/>
          </a:xfrm>
          <a:prstGeom prst="rect">
            <a:avLst/>
          </a:prstGeom>
        </p:spPr>
        <p:txBody>
          <a:bodyPr/>
          <a:lstStyle/>
          <a:p>
            <a:r>
              <a:rPr lang="en-US" b="1" u="sng" dirty="0" smtClean="0"/>
              <a:t>KEY DISCUSSIONS</a:t>
            </a:r>
            <a:r>
              <a:rPr lang="en-US" dirty="0" smtClean="0"/>
              <a:t>: </a:t>
            </a:r>
          </a:p>
          <a:p>
            <a:r>
              <a:rPr lang="en-US" dirty="0" smtClean="0"/>
              <a:t>Facilitate group discussion and sharing of ideas in each area based on experiences and recommendations </a:t>
            </a:r>
          </a:p>
          <a:p>
            <a:r>
              <a:rPr lang="en-US" dirty="0" smtClean="0"/>
              <a:t>***REMEMBER</a:t>
            </a:r>
            <a:r>
              <a:rPr lang="en-US" baseline="0" dirty="0" smtClean="0"/>
              <a:t>:  ASK THE PARTICIPANTS TO TRY NOT TO USE SPECIFIC NAMES – AND KEEP CONVERSATIONS CONFIDENTIAL</a:t>
            </a:r>
            <a:endParaRPr lang="en-US" dirty="0" smtClean="0"/>
          </a:p>
          <a:p>
            <a:endParaRPr lang="en-US" b="1" baseline="0" dirty="0" smtClean="0"/>
          </a:p>
          <a:p>
            <a:r>
              <a:rPr lang="en-US" b="1" baseline="0" dirty="0" smtClean="0"/>
              <a:t>* Keeping </a:t>
            </a:r>
            <a:r>
              <a:rPr lang="en-US" b="1" i="1" u="sng" baseline="0" dirty="0" smtClean="0"/>
              <a:t>EQUALITY and DECISION-MAKING </a:t>
            </a:r>
            <a:r>
              <a:rPr lang="en-US" b="1" baseline="0" dirty="0" smtClean="0"/>
              <a:t>in mind, </a:t>
            </a:r>
          </a:p>
          <a:p>
            <a:endParaRPr lang="en-US" b="1" baseline="0" dirty="0" smtClean="0"/>
          </a:p>
          <a:p>
            <a:pPr marL="228600" indent="-228600">
              <a:buAutoNum type="arabicPeriod"/>
            </a:pPr>
            <a:r>
              <a:rPr lang="en-US" b="1" baseline="0" dirty="0" smtClean="0"/>
              <a:t>What have been your experiences with specific situations of general school activities?</a:t>
            </a:r>
          </a:p>
          <a:p>
            <a:pPr marL="0" indent="0">
              <a:buNone/>
            </a:pPr>
            <a:r>
              <a:rPr lang="en-US" b="0" baseline="0" dirty="0" smtClean="0"/>
              <a:t>       (examples:  student-focused meetings, parent-teacher conferences, PTA, school events, state testing, etc. .)</a:t>
            </a:r>
            <a:br>
              <a:rPr lang="en-US" b="0" baseline="0" dirty="0" smtClean="0"/>
            </a:br>
            <a:r>
              <a:rPr lang="en-US" b="1" baseline="0" dirty="0" smtClean="0"/>
              <a:t/>
            </a:r>
            <a:br>
              <a:rPr lang="en-US" b="1" baseline="0" dirty="0" smtClean="0"/>
            </a:br>
            <a:r>
              <a:rPr lang="en-US" b="1" baseline="0" dirty="0" smtClean="0"/>
              <a:t>	      a) What are the strengths of the (grade level / building / district) in these areas?</a:t>
            </a:r>
          </a:p>
          <a:p>
            <a:pPr marL="0" indent="0">
              <a:buNone/>
            </a:pPr>
            <a:r>
              <a:rPr lang="en-US" b="1" baseline="0" dirty="0" smtClean="0"/>
              <a:t>      b) What would we recommend for improving parent – teacher partnerships in these areas?</a:t>
            </a:r>
          </a:p>
          <a:p>
            <a:pPr marL="0" indent="0">
              <a:buNone/>
            </a:pPr>
            <a:r>
              <a:rPr lang="en-US" b="1" baseline="0" dirty="0" smtClean="0"/>
              <a:t> </a:t>
            </a:r>
            <a:endParaRPr lang="en-US" b="1" dirty="0" smtClean="0"/>
          </a:p>
          <a:p>
            <a:pPr marL="342900" indent="-342900">
              <a:buFont typeface="Arial" panose="020B0604020202020204" pitchFamily="34" charset="0"/>
              <a:buAutoNum type="arabicPeriod" startAt="2"/>
            </a:pPr>
            <a:r>
              <a:rPr lang="en-US" sz="1400" b="1" u="none" baseline="0" dirty="0" smtClean="0"/>
              <a:t>What have been your experiences with specific situations of special education activities?</a:t>
            </a:r>
          </a:p>
          <a:p>
            <a:pPr marL="0" indent="0">
              <a:buFont typeface="Arial" panose="020B0604020202020204" pitchFamily="34" charset="0"/>
              <a:buNone/>
            </a:pPr>
            <a:r>
              <a:rPr lang="en-US" sz="1400" b="0" u="none" baseline="0" dirty="0" smtClean="0"/>
              <a:t>         (Parent concerns / referrals, evaluations, IEP meetings)</a:t>
            </a:r>
          </a:p>
          <a:p>
            <a:pPr marL="0" indent="0">
              <a:buFont typeface="Arial" panose="020B0604020202020204" pitchFamily="34" charset="0"/>
              <a:buNone/>
            </a:pPr>
            <a:endParaRPr lang="en-US" sz="1400" b="1" u="none" baseline="0" dirty="0" smtClean="0"/>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 What are the strengths of the (grade level / building / district) in these areas?</a:t>
            </a:r>
          </a:p>
          <a:p>
            <a:pPr marL="0" marR="0" lvl="0" indent="0" algn="l" defTabSz="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b) What would we recommend for improving parent – teacher partnerships in these areas?</a:t>
            </a: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228600" marR="0" lvl="0" indent="-228600" algn="l" defTabSz="0" rtl="0" eaLnBrk="0" fontAlgn="base" latinLnBrk="0" hangingPunct="0">
              <a:lnSpc>
                <a:spcPct val="100000"/>
              </a:lnSpc>
              <a:spcBef>
                <a:spcPct val="30000"/>
              </a:spcBef>
              <a:spcAft>
                <a:spcPct val="0"/>
              </a:spcAft>
              <a:buClrTx/>
              <a:buSzTx/>
              <a:buFontTx/>
              <a:buAutoNum type="arabicPeriod" startAt="3"/>
              <a:tabLst/>
              <a:defRPr/>
            </a:pPr>
            <a:r>
              <a:rPr kumimoji="0" 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What is an immediate change that you can make around </a:t>
            </a:r>
            <a:r>
              <a:rPr kumimoji="0" lang="en-US" sz="12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EQUALITY</a:t>
            </a:r>
            <a:r>
              <a:rPr kumimoji="0" 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 and </a:t>
            </a:r>
            <a:r>
              <a:rPr kumimoji="0" lang="en-US" sz="1200" b="1"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DECISION-MAKING </a:t>
            </a:r>
            <a:r>
              <a:rPr kumimoji="0" 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that would positively impact success for your student(s)?</a:t>
            </a: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marR="0" lvl="0" indent="0" algn="l" defTabSz="0" rtl="0" eaLnBrk="0" fontAlgn="base" latinLnBrk="0" hangingPunct="0">
              <a:lnSpc>
                <a:spcPct val="100000"/>
              </a:lnSpc>
              <a:spcBef>
                <a:spcPct val="30000"/>
              </a:spcBef>
              <a:spcAft>
                <a:spcPct val="0"/>
              </a:spcAft>
              <a:buClrTx/>
              <a:buSzTx/>
              <a:buFontTx/>
              <a:buNone/>
              <a:tabLst/>
              <a:defRPr/>
            </a:pPr>
            <a:endParaRPr kumimoji="0" lang="en-US" sz="1200" b="1" i="0"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a:p>
            <a:pPr marL="0" indent="0">
              <a:buFont typeface="Arial" panose="020B0604020202020204" pitchFamily="34" charset="0"/>
              <a:buNone/>
            </a:pPr>
            <a:endParaRPr lang="en-US" sz="1400" b="1" u="none" baseline="0" dirty="0" smtClean="0"/>
          </a:p>
          <a:p>
            <a:pPr marL="171450" indent="-171450">
              <a:buFont typeface="Arial" panose="020B0604020202020204" pitchFamily="34" charset="0"/>
              <a:buChar char="•"/>
            </a:pPr>
            <a:endParaRPr lang="en-US" b="0" u="none" dirty="0" smtClean="0"/>
          </a:p>
          <a:p>
            <a:pPr marL="0" indent="0">
              <a:buFontTx/>
              <a:buNone/>
            </a:pPr>
            <a:endParaRPr lang="en-US" b="0" u="none" dirty="0" smtClean="0"/>
          </a:p>
        </p:txBody>
      </p:sp>
      <p:sp>
        <p:nvSpPr>
          <p:cNvPr id="4" name="Date Placeholder 3"/>
          <p:cNvSpPr>
            <a:spLocks noGrp="1"/>
          </p:cNvSpPr>
          <p:nvPr>
            <p:ph type="dt" idx="10"/>
          </p:nvPr>
        </p:nvSpPr>
        <p:spPr/>
        <p:txBody>
          <a:bodyPr/>
          <a:lstStyle/>
          <a:p>
            <a:fld id="{5EB89C0B-BED9-4D23-A781-9F93C3A5F4EF}" type="datetime1">
              <a:rPr lang="en-US" altLang="en-US" smtClean="0"/>
              <a:t>5/3/2016</a:t>
            </a:fld>
            <a:endParaRPr lang="en-US" altLang="en-US" sz="1200"/>
          </a:p>
        </p:txBody>
      </p:sp>
      <p:sp>
        <p:nvSpPr>
          <p:cNvPr id="5" name="Slide Number Placeholder 4"/>
          <p:cNvSpPr>
            <a:spLocks noGrp="1"/>
          </p:cNvSpPr>
          <p:nvPr>
            <p:ph type="sldNum" sz="quarter" idx="11"/>
          </p:nvPr>
        </p:nvSpPr>
        <p:spPr/>
        <p:txBody>
          <a:bodyPr/>
          <a:lstStyle/>
          <a:p>
            <a:fld id="{E703B518-740B-450A-866D-482E359AC801}" type="slidenum">
              <a:rPr lang="en-US" altLang="en-US" smtClean="0"/>
              <a:pPr/>
              <a:t>8</a:t>
            </a:fld>
            <a:endParaRPr lang="en-US" altLang="en-US" sz="1200"/>
          </a:p>
        </p:txBody>
      </p:sp>
    </p:spTree>
    <p:extLst>
      <p:ext uri="{BB962C8B-B14F-4D97-AF65-F5344CB8AC3E}">
        <p14:creationId xmlns:p14="http://schemas.microsoft.com/office/powerpoint/2010/main" val="2084403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a:prstGeom prst="rect">
            <a:avLst/>
          </a:prstGeom>
          <a:noFill/>
          <a:ln w="12700">
            <a:solidFill>
              <a:prstClr val="black"/>
            </a:solidFill>
          </a:ln>
        </p:spPr>
      </p:sp>
      <p:sp>
        <p:nvSpPr>
          <p:cNvPr id="3" name="Notes Placeholder 2"/>
          <p:cNvSpPr>
            <a:spLocks noGrp="1"/>
          </p:cNvSpPr>
          <p:nvPr>
            <p:ph type="body" idx="1"/>
          </p:nvPr>
        </p:nvSpPr>
        <p:spPr>
          <a:xfrm>
            <a:off x="701675" y="4479925"/>
            <a:ext cx="5619750" cy="3665538"/>
          </a:xfrm>
          <a:prstGeom prst="rect">
            <a:avLst/>
          </a:prstGeom>
        </p:spPr>
        <p:txBody>
          <a:bodyPr/>
          <a:lstStyle/>
          <a:p>
            <a:r>
              <a:rPr lang="en-US" b="1" dirty="0" smtClean="0"/>
              <a:t>1. Have the group review their "bright ideas" - capture on large poster paper – then Session</a:t>
            </a:r>
            <a:r>
              <a:rPr lang="en-US" b="1" baseline="0" dirty="0" smtClean="0"/>
              <a:t> Highlights form</a:t>
            </a:r>
            <a:endParaRPr lang="en-US" b="1" dirty="0" smtClean="0"/>
          </a:p>
          <a:p>
            <a:endParaRPr lang="en-US" b="1" dirty="0" smtClean="0"/>
          </a:p>
          <a:p>
            <a:r>
              <a:rPr lang="en-US" b="1" dirty="0" smtClean="0"/>
              <a:t>	2. Decide what will be presented to district point of contact </a:t>
            </a:r>
          </a:p>
          <a:p>
            <a:endParaRPr lang="en-US" b="1" dirty="0"/>
          </a:p>
        </p:txBody>
      </p:sp>
      <p:sp>
        <p:nvSpPr>
          <p:cNvPr id="4" name="Date Placeholder 3"/>
          <p:cNvSpPr>
            <a:spLocks noGrp="1"/>
          </p:cNvSpPr>
          <p:nvPr>
            <p:ph type="dt" idx="10"/>
          </p:nvPr>
        </p:nvSpPr>
        <p:spPr/>
        <p:txBody>
          <a:bodyPr/>
          <a:lstStyle/>
          <a:p>
            <a:fld id="{E5DE77D3-71B1-4742-9684-6B48F3F35AD6}" type="datetime1">
              <a:rPr lang="en-US" altLang="en-US" smtClean="0"/>
              <a:t>5/3/2016</a:t>
            </a:fld>
            <a:endParaRPr lang="en-US" altLang="en-US" sz="1200"/>
          </a:p>
        </p:txBody>
      </p:sp>
      <p:sp>
        <p:nvSpPr>
          <p:cNvPr id="5" name="Slide Number Placeholder 4"/>
          <p:cNvSpPr>
            <a:spLocks noGrp="1"/>
          </p:cNvSpPr>
          <p:nvPr>
            <p:ph type="sldNum" sz="quarter" idx="11"/>
          </p:nvPr>
        </p:nvSpPr>
        <p:spPr/>
        <p:txBody>
          <a:bodyPr/>
          <a:lstStyle/>
          <a:p>
            <a:fld id="{E703B518-740B-450A-866D-482E359AC801}" type="slidenum">
              <a:rPr lang="en-US" altLang="en-US" smtClean="0"/>
              <a:pPr/>
              <a:t>9</a:t>
            </a:fld>
            <a:endParaRPr lang="en-US" altLang="en-US" sz="1200"/>
          </a:p>
        </p:txBody>
      </p:sp>
    </p:spTree>
    <p:extLst>
      <p:ext uri="{BB962C8B-B14F-4D97-AF65-F5344CB8AC3E}">
        <p14:creationId xmlns:p14="http://schemas.microsoft.com/office/powerpoint/2010/main" val="4084612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lvl1pPr>
          </a:lstStyle>
          <a:p>
            <a:fld id="{961FF05B-BEAC-4A14-89E5-899DD502721C}" type="slidenum">
              <a:rPr lang="en-US" altLang="en-US"/>
              <a:pPr/>
              <a:t>‹#›</a:t>
            </a:fld>
            <a:endParaRPr lang="en-US" altLang="en-US" sz="1800">
              <a:solidFill>
                <a:schemeClr val="tx1"/>
              </a:solidFill>
            </a:endParaRPr>
          </a:p>
        </p:txBody>
      </p:sp>
    </p:spTree>
    <p:extLst>
      <p:ext uri="{BB962C8B-B14F-4D97-AF65-F5344CB8AC3E}">
        <p14:creationId xmlns:p14="http://schemas.microsoft.com/office/powerpoint/2010/main" val="3457121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5/3/2016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475432-E7B5-4D67-89DE-353158CBD8D2}" type="slidenum">
              <a:rPr lang="en-US" altLang="en-US" smtClean="0">
                <a:solidFill>
                  <a:prstClr val="black">
                    <a:tint val="75000"/>
                  </a:prstClr>
                </a:solidFill>
              </a:rPr>
              <a:pPr/>
              <a:t>‹#›</a:t>
            </a:fld>
            <a:endParaRPr lang="en-US" altLang="en-US" sz="1350">
              <a:solidFill>
                <a:srgbClr val="000000"/>
              </a:solidFill>
            </a:endParaRPr>
          </a:p>
        </p:txBody>
      </p:sp>
    </p:spTree>
    <p:extLst>
      <p:ext uri="{BB962C8B-B14F-4D97-AF65-F5344CB8AC3E}">
        <p14:creationId xmlns:p14="http://schemas.microsoft.com/office/powerpoint/2010/main" val="123731790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5/3/2016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475432-E7B5-4D67-89DE-353158CBD8D2}" type="slidenum">
              <a:rPr lang="en-US" altLang="en-US" smtClean="0">
                <a:solidFill>
                  <a:prstClr val="black">
                    <a:tint val="75000"/>
                  </a:prstClr>
                </a:solidFill>
              </a:rPr>
              <a:pPr/>
              <a:t>‹#›</a:t>
            </a:fld>
            <a:endParaRPr lang="en-US" altLang="en-US" sz="1350">
              <a:solidFill>
                <a:srgbClr val="000000"/>
              </a:solidFill>
            </a:endParaRPr>
          </a:p>
        </p:txBody>
      </p:sp>
    </p:spTree>
    <p:extLst>
      <p:ext uri="{BB962C8B-B14F-4D97-AF65-F5344CB8AC3E}">
        <p14:creationId xmlns:p14="http://schemas.microsoft.com/office/powerpoint/2010/main" val="38211847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5/3/2016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475432-E7B5-4D67-89DE-353158CBD8D2}" type="slidenum">
              <a:rPr lang="en-US" altLang="en-US" smtClean="0">
                <a:solidFill>
                  <a:prstClr val="black">
                    <a:tint val="75000"/>
                  </a:prstClr>
                </a:solidFill>
              </a:rPr>
              <a:pPr/>
              <a:t>‹#›</a:t>
            </a:fld>
            <a:endParaRPr lang="en-US" altLang="en-US" sz="1350">
              <a:solidFill>
                <a:srgbClr val="000000"/>
              </a:solidFill>
            </a:endParaRPr>
          </a:p>
        </p:txBody>
      </p:sp>
    </p:spTree>
    <p:extLst>
      <p:ext uri="{BB962C8B-B14F-4D97-AF65-F5344CB8AC3E}">
        <p14:creationId xmlns:p14="http://schemas.microsoft.com/office/powerpoint/2010/main" val="2693331362"/>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5/3/2016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475432-E7B5-4D67-89DE-353158CBD8D2}" type="slidenum">
              <a:rPr lang="en-US" altLang="en-US" smtClean="0">
                <a:solidFill>
                  <a:prstClr val="black">
                    <a:tint val="75000"/>
                  </a:prstClr>
                </a:solidFill>
              </a:rPr>
              <a:pPr/>
              <a:t>‹#›</a:t>
            </a:fld>
            <a:endParaRPr lang="en-US" altLang="en-US" sz="1350">
              <a:solidFill>
                <a:srgbClr val="000000"/>
              </a:solidFill>
            </a:endParaRPr>
          </a:p>
        </p:txBody>
      </p:sp>
    </p:spTree>
    <p:extLst>
      <p:ext uri="{BB962C8B-B14F-4D97-AF65-F5344CB8AC3E}">
        <p14:creationId xmlns:p14="http://schemas.microsoft.com/office/powerpoint/2010/main" val="1691041815"/>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35101" y="274638"/>
            <a:ext cx="7499350" cy="1143000"/>
          </a:xfrm>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8613775" y="6305550"/>
            <a:ext cx="457200" cy="476250"/>
          </a:xfrm>
        </p:spPr>
        <p:txBody>
          <a:bodyPr/>
          <a:lstStyle>
            <a:lvl1pPr>
              <a:defRPr/>
            </a:lvl1pPr>
          </a:lstStyle>
          <a:p>
            <a:fld id="{37AFE810-CCCD-4479-AB7B-DD7C0B0BD47A}" type="slidenum">
              <a:rPr lang="en-US" altLang="en-US">
                <a:solidFill>
                  <a:prstClr val="black">
                    <a:tint val="75000"/>
                  </a:prstClr>
                </a:solidFill>
              </a:rPr>
              <a:pPr/>
              <a:t>‹#›</a:t>
            </a:fld>
            <a:endParaRPr lang="en-US" altLang="en-US" sz="1350">
              <a:solidFill>
                <a:srgbClr val="000000"/>
              </a:solidFill>
            </a:endParaRPr>
          </a:p>
        </p:txBody>
      </p:sp>
    </p:spTree>
    <p:extLst>
      <p:ext uri="{BB962C8B-B14F-4D97-AF65-F5344CB8AC3E}">
        <p14:creationId xmlns:p14="http://schemas.microsoft.com/office/powerpoint/2010/main" val="1691923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23"/>
          <p:cNvSpPr>
            <a:spLocks noGrp="1" noChangeArrowheads="1"/>
          </p:cNvSpPr>
          <p:nvPr>
            <p:ph type="dt" sz="half" idx="10"/>
          </p:nvPr>
        </p:nvSpPr>
        <p:spPr>
          <a:ln/>
        </p:spPr>
        <p:txBody>
          <a:bodyPr/>
          <a:lstStyle>
            <a:lvl1pPr>
              <a:defRPr/>
            </a:lvl1pPr>
          </a:lstStyle>
          <a:p>
            <a:pPr>
              <a:defRPr/>
            </a:pPr>
            <a:fld id="{DF8A00AC-33FF-4A54-8D80-ACBAD94427E6}" type="datetime1">
              <a:rPr lang="en-US" altLang="en-US" smtClean="0"/>
              <a:pPr>
                <a:defRPr/>
              </a:pPr>
              <a:t>5/3/2016</a:t>
            </a:fld>
            <a:endParaRPr lang="en-US" altLang="en-US" sz="1350" dirty="0">
              <a:solidFill>
                <a:srgbClr val="000000"/>
              </a:solidFill>
            </a:endParaRPr>
          </a:p>
        </p:txBody>
      </p:sp>
      <p:sp>
        <p:nvSpPr>
          <p:cNvPr id="5"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Slide Number Placeholder 21"/>
          <p:cNvSpPr>
            <a:spLocks noGrp="1" noChangeArrowheads="1"/>
          </p:cNvSpPr>
          <p:nvPr>
            <p:ph type="sldNum" sz="quarter" idx="12"/>
          </p:nvPr>
        </p:nvSpPr>
        <p:spPr>
          <a:ln/>
        </p:spPr>
        <p:txBody>
          <a:bodyPr/>
          <a:lstStyle>
            <a:lvl1pPr>
              <a:defRPr/>
            </a:lvl1pPr>
          </a:lstStyle>
          <a:p>
            <a:pPr>
              <a:defRPr/>
            </a:pPr>
            <a:fld id="{BDE1038B-1835-4B9B-AF46-F7ABC536215D}"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2670791646"/>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noChangeArrowheads="1"/>
          </p:cNvSpPr>
          <p:nvPr>
            <p:ph type="dt" sz="half" idx="10"/>
          </p:nvPr>
        </p:nvSpPr>
        <p:spPr>
          <a:ln/>
        </p:spPr>
        <p:txBody>
          <a:bodyPr/>
          <a:lstStyle>
            <a:lvl1pPr>
              <a:defRPr/>
            </a:lvl1pPr>
          </a:lstStyle>
          <a:p>
            <a:pPr>
              <a:defRPr/>
            </a:pPr>
            <a:fld id="{FD2E4569-C421-4E0B-B888-9773AB5FBA95}" type="datetime1">
              <a:rPr lang="en-US" altLang="en-US" smtClean="0"/>
              <a:pPr>
                <a:defRPr/>
              </a:pPr>
              <a:t>5/3/2016</a:t>
            </a:fld>
            <a:endParaRPr lang="en-US" altLang="en-US" sz="1350" dirty="0">
              <a:solidFill>
                <a:srgbClr val="000000"/>
              </a:solidFill>
            </a:endParaRPr>
          </a:p>
        </p:txBody>
      </p:sp>
      <p:sp>
        <p:nvSpPr>
          <p:cNvPr id="5"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Slide Number Placeholder 21"/>
          <p:cNvSpPr>
            <a:spLocks noGrp="1" noChangeArrowheads="1"/>
          </p:cNvSpPr>
          <p:nvPr>
            <p:ph type="sldNum" sz="quarter" idx="12"/>
          </p:nvPr>
        </p:nvSpPr>
        <p:spPr>
          <a:ln/>
        </p:spPr>
        <p:txBody>
          <a:bodyPr/>
          <a:lstStyle>
            <a:lvl1pPr>
              <a:defRPr/>
            </a:lvl1pPr>
          </a:lstStyle>
          <a:p>
            <a:pPr>
              <a:defRPr/>
            </a:pPr>
            <a:fld id="{9A5864EB-D229-41F0-B825-31594D276AAD}"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3730380600"/>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smtClean="0"/>
              <a:t>Click to edit Master text styles</a:t>
            </a:r>
          </a:p>
        </p:txBody>
      </p:sp>
      <p:sp>
        <p:nvSpPr>
          <p:cNvPr id="4" name="Date Placeholder 23"/>
          <p:cNvSpPr>
            <a:spLocks noGrp="1" noChangeArrowheads="1"/>
          </p:cNvSpPr>
          <p:nvPr>
            <p:ph type="dt" sz="half" idx="10"/>
          </p:nvPr>
        </p:nvSpPr>
        <p:spPr>
          <a:ln/>
        </p:spPr>
        <p:txBody>
          <a:bodyPr/>
          <a:lstStyle>
            <a:lvl1pPr>
              <a:defRPr/>
            </a:lvl1pPr>
          </a:lstStyle>
          <a:p>
            <a:pPr>
              <a:defRPr/>
            </a:pPr>
            <a:fld id="{7C122F23-9AFD-4CE0-9C9F-7F2E32029E50}" type="datetime1">
              <a:rPr lang="en-US" altLang="en-US" smtClean="0"/>
              <a:pPr>
                <a:defRPr/>
              </a:pPr>
              <a:t>5/3/2016</a:t>
            </a:fld>
            <a:endParaRPr lang="en-US" altLang="en-US" sz="1350" dirty="0">
              <a:solidFill>
                <a:srgbClr val="000000"/>
              </a:solidFill>
            </a:endParaRPr>
          </a:p>
        </p:txBody>
      </p:sp>
      <p:sp>
        <p:nvSpPr>
          <p:cNvPr id="5"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Slide Number Placeholder 21"/>
          <p:cNvSpPr>
            <a:spLocks noGrp="1" noChangeArrowheads="1"/>
          </p:cNvSpPr>
          <p:nvPr>
            <p:ph type="sldNum" sz="quarter" idx="12"/>
          </p:nvPr>
        </p:nvSpPr>
        <p:spPr>
          <a:ln/>
        </p:spPr>
        <p:txBody>
          <a:bodyPr/>
          <a:lstStyle>
            <a:lvl1pPr>
              <a:defRPr/>
            </a:lvl1pPr>
          </a:lstStyle>
          <a:p>
            <a:pPr>
              <a:defRPr/>
            </a:pPr>
            <a:fld id="{91160A99-8CFA-464E-9BFA-C410F37D2300}"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1633298337"/>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35101" y="1447800"/>
            <a:ext cx="3673475"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60976" y="1447800"/>
            <a:ext cx="3673475"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noChangeArrowheads="1"/>
          </p:cNvSpPr>
          <p:nvPr>
            <p:ph type="dt" sz="half" idx="10"/>
          </p:nvPr>
        </p:nvSpPr>
        <p:spPr>
          <a:ln/>
        </p:spPr>
        <p:txBody>
          <a:bodyPr/>
          <a:lstStyle>
            <a:lvl1pPr>
              <a:defRPr/>
            </a:lvl1pPr>
          </a:lstStyle>
          <a:p>
            <a:pPr>
              <a:defRPr/>
            </a:pPr>
            <a:fld id="{2961D2BF-9B62-45AE-8316-1DF03B884644}" type="datetime1">
              <a:rPr lang="en-US" altLang="en-US" smtClean="0"/>
              <a:pPr>
                <a:defRPr/>
              </a:pPr>
              <a:t>5/3/2016</a:t>
            </a:fld>
            <a:endParaRPr lang="en-US" altLang="en-US" sz="1350" dirty="0">
              <a:solidFill>
                <a:srgbClr val="000000"/>
              </a:solidFill>
            </a:endParaRPr>
          </a:p>
        </p:txBody>
      </p:sp>
      <p:sp>
        <p:nvSpPr>
          <p:cNvPr id="6"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Slide Number Placeholder 21"/>
          <p:cNvSpPr>
            <a:spLocks noGrp="1" noChangeArrowheads="1"/>
          </p:cNvSpPr>
          <p:nvPr>
            <p:ph type="sldNum" sz="quarter" idx="12"/>
          </p:nvPr>
        </p:nvSpPr>
        <p:spPr>
          <a:ln/>
        </p:spPr>
        <p:txBody>
          <a:bodyPr/>
          <a:lstStyle>
            <a:lvl1pPr>
              <a:defRPr/>
            </a:lvl1pPr>
          </a:lstStyle>
          <a:p>
            <a:pPr>
              <a:defRPr/>
            </a:pPr>
            <a:fld id="{2B82226B-269B-4AE0-80DF-6A880DD5E7BA}"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1397038759"/>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23"/>
          <p:cNvSpPr>
            <a:spLocks noGrp="1" noChangeArrowheads="1"/>
          </p:cNvSpPr>
          <p:nvPr>
            <p:ph type="dt" sz="half" idx="10"/>
          </p:nvPr>
        </p:nvSpPr>
        <p:spPr>
          <a:ln/>
        </p:spPr>
        <p:txBody>
          <a:bodyPr/>
          <a:lstStyle>
            <a:lvl1pPr>
              <a:defRPr/>
            </a:lvl1pPr>
          </a:lstStyle>
          <a:p>
            <a:pPr>
              <a:defRPr/>
            </a:pPr>
            <a:fld id="{5BD614F0-FD60-456D-8233-DB4C75C69FAD}" type="datetime1">
              <a:rPr lang="en-US" altLang="en-US" smtClean="0"/>
              <a:pPr>
                <a:defRPr/>
              </a:pPr>
              <a:t>5/3/2016</a:t>
            </a:fld>
            <a:endParaRPr lang="en-US" altLang="en-US" sz="1350" dirty="0">
              <a:solidFill>
                <a:srgbClr val="000000"/>
              </a:solidFill>
            </a:endParaRPr>
          </a:p>
        </p:txBody>
      </p:sp>
      <p:sp>
        <p:nvSpPr>
          <p:cNvPr id="8"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Slide Number Placeholder 21"/>
          <p:cNvSpPr>
            <a:spLocks noGrp="1" noChangeArrowheads="1"/>
          </p:cNvSpPr>
          <p:nvPr>
            <p:ph type="sldNum" sz="quarter" idx="12"/>
          </p:nvPr>
        </p:nvSpPr>
        <p:spPr>
          <a:ln/>
        </p:spPr>
        <p:txBody>
          <a:bodyPr/>
          <a:lstStyle>
            <a:lvl1pPr>
              <a:defRPr/>
            </a:lvl1pPr>
          </a:lstStyle>
          <a:p>
            <a:pPr>
              <a:defRPr/>
            </a:pPr>
            <a:fld id="{9E919790-9000-40EC-BF37-F4C8D095B3B3}"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164408553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35100" y="274638"/>
            <a:ext cx="7499350" cy="1143000"/>
          </a:xfrm>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a:xfrm>
            <a:off x="8613775" y="6305550"/>
            <a:ext cx="457200" cy="476250"/>
          </a:xfrm>
        </p:spPr>
        <p:txBody>
          <a:bodyPr/>
          <a:lstStyle>
            <a:lvl1pPr>
              <a:defRPr/>
            </a:lvl1pPr>
          </a:lstStyle>
          <a:p>
            <a:fld id="{37AFE810-CCCD-4479-AB7B-DD7C0B0BD47A}" type="slidenum">
              <a:rPr lang="en-US" altLang="en-US"/>
              <a:pPr/>
              <a:t>‹#›</a:t>
            </a:fld>
            <a:endParaRPr lang="en-US" altLang="en-US" sz="1800">
              <a:solidFill>
                <a:schemeClr val="tx1"/>
              </a:solidFill>
            </a:endParaRPr>
          </a:p>
        </p:txBody>
      </p:sp>
    </p:spTree>
    <p:extLst>
      <p:ext uri="{BB962C8B-B14F-4D97-AF65-F5344CB8AC3E}">
        <p14:creationId xmlns:p14="http://schemas.microsoft.com/office/powerpoint/2010/main" val="38315705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noChangeArrowheads="1"/>
          </p:cNvSpPr>
          <p:nvPr>
            <p:ph type="dt" sz="half" idx="10"/>
          </p:nvPr>
        </p:nvSpPr>
        <p:spPr>
          <a:ln/>
        </p:spPr>
        <p:txBody>
          <a:bodyPr/>
          <a:lstStyle>
            <a:lvl1pPr>
              <a:defRPr/>
            </a:lvl1pPr>
          </a:lstStyle>
          <a:p>
            <a:pPr>
              <a:defRPr/>
            </a:pPr>
            <a:fld id="{AE192B90-31D4-4851-B128-41369D347446}" type="datetime1">
              <a:rPr lang="en-US" altLang="en-US" smtClean="0"/>
              <a:pPr>
                <a:defRPr/>
              </a:pPr>
              <a:t>5/3/2016</a:t>
            </a:fld>
            <a:endParaRPr lang="en-US" altLang="en-US" sz="1350" dirty="0">
              <a:solidFill>
                <a:srgbClr val="000000"/>
              </a:solidFill>
            </a:endParaRPr>
          </a:p>
        </p:txBody>
      </p:sp>
      <p:sp>
        <p:nvSpPr>
          <p:cNvPr id="4"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Slide Number Placeholder 21"/>
          <p:cNvSpPr>
            <a:spLocks noGrp="1" noChangeArrowheads="1"/>
          </p:cNvSpPr>
          <p:nvPr>
            <p:ph type="sldNum" sz="quarter" idx="12"/>
          </p:nvPr>
        </p:nvSpPr>
        <p:spPr>
          <a:ln/>
        </p:spPr>
        <p:txBody>
          <a:bodyPr/>
          <a:lstStyle>
            <a:lvl1pPr>
              <a:defRPr/>
            </a:lvl1pPr>
          </a:lstStyle>
          <a:p>
            <a:pPr>
              <a:defRPr/>
            </a:pPr>
            <a:fld id="{B1A319A0-9814-4947-AA71-170628D368E3}"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1598159460"/>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noChangeArrowheads="1"/>
          </p:cNvSpPr>
          <p:nvPr>
            <p:ph type="dt" sz="half" idx="10"/>
          </p:nvPr>
        </p:nvSpPr>
        <p:spPr>
          <a:ln/>
        </p:spPr>
        <p:txBody>
          <a:bodyPr/>
          <a:lstStyle>
            <a:lvl1pPr>
              <a:defRPr/>
            </a:lvl1pPr>
          </a:lstStyle>
          <a:p>
            <a:pPr>
              <a:defRPr/>
            </a:pPr>
            <a:fld id="{44A27156-20D2-437A-844C-9C4AAB9B3C49}" type="datetime1">
              <a:rPr lang="en-US" altLang="en-US" smtClean="0"/>
              <a:pPr>
                <a:defRPr/>
              </a:pPr>
              <a:t>5/3/2016</a:t>
            </a:fld>
            <a:endParaRPr lang="en-US" altLang="en-US" sz="1350" dirty="0">
              <a:solidFill>
                <a:srgbClr val="000000"/>
              </a:solidFill>
            </a:endParaRPr>
          </a:p>
        </p:txBody>
      </p:sp>
      <p:sp>
        <p:nvSpPr>
          <p:cNvPr id="3"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Slide Number Placeholder 21"/>
          <p:cNvSpPr>
            <a:spLocks noGrp="1" noChangeArrowheads="1"/>
          </p:cNvSpPr>
          <p:nvPr>
            <p:ph type="sldNum" sz="quarter" idx="12"/>
          </p:nvPr>
        </p:nvSpPr>
        <p:spPr>
          <a:ln/>
        </p:spPr>
        <p:txBody>
          <a:bodyPr/>
          <a:lstStyle>
            <a:lvl1pPr>
              <a:defRPr/>
            </a:lvl1pPr>
          </a:lstStyle>
          <a:p>
            <a:pPr>
              <a:defRPr/>
            </a:pPr>
            <a:fld id="{4ABADA57-DC5C-4ABD-AD90-EA4AB112B51D}"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1366278501"/>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23"/>
          <p:cNvSpPr>
            <a:spLocks noGrp="1" noChangeArrowheads="1"/>
          </p:cNvSpPr>
          <p:nvPr>
            <p:ph type="dt" sz="half" idx="10"/>
          </p:nvPr>
        </p:nvSpPr>
        <p:spPr>
          <a:ln/>
        </p:spPr>
        <p:txBody>
          <a:bodyPr/>
          <a:lstStyle>
            <a:lvl1pPr>
              <a:defRPr/>
            </a:lvl1pPr>
          </a:lstStyle>
          <a:p>
            <a:pPr>
              <a:defRPr/>
            </a:pPr>
            <a:fld id="{428A06A6-8019-461A-BD95-2BA9F34331A9}" type="datetime1">
              <a:rPr lang="en-US" altLang="en-US" smtClean="0"/>
              <a:pPr>
                <a:defRPr/>
              </a:pPr>
              <a:t>5/3/2016</a:t>
            </a:fld>
            <a:endParaRPr lang="en-US" altLang="en-US" sz="1350" dirty="0">
              <a:solidFill>
                <a:srgbClr val="000000"/>
              </a:solidFill>
            </a:endParaRPr>
          </a:p>
        </p:txBody>
      </p:sp>
      <p:sp>
        <p:nvSpPr>
          <p:cNvPr id="6"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Slide Number Placeholder 21"/>
          <p:cNvSpPr>
            <a:spLocks noGrp="1" noChangeArrowheads="1"/>
          </p:cNvSpPr>
          <p:nvPr>
            <p:ph type="sldNum" sz="quarter" idx="12"/>
          </p:nvPr>
        </p:nvSpPr>
        <p:spPr>
          <a:ln/>
        </p:spPr>
        <p:txBody>
          <a:bodyPr/>
          <a:lstStyle>
            <a:lvl1pPr>
              <a:defRPr/>
            </a:lvl1pPr>
          </a:lstStyle>
          <a:p>
            <a:pPr>
              <a:defRPr/>
            </a:pPr>
            <a:fld id="{4CC047CD-44B4-495C-8BCE-C73BAA14619D}"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1300081684"/>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smtClean="0">
              <a:sym typeface="Gill Sans MT" panose="020B0502020104020203" pitchFamily="34" charset="0"/>
            </a:endParaRP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23"/>
          <p:cNvSpPr>
            <a:spLocks noGrp="1" noChangeArrowheads="1"/>
          </p:cNvSpPr>
          <p:nvPr>
            <p:ph type="dt" sz="half" idx="10"/>
          </p:nvPr>
        </p:nvSpPr>
        <p:spPr>
          <a:ln/>
        </p:spPr>
        <p:txBody>
          <a:bodyPr/>
          <a:lstStyle>
            <a:lvl1pPr>
              <a:defRPr/>
            </a:lvl1pPr>
          </a:lstStyle>
          <a:p>
            <a:pPr>
              <a:defRPr/>
            </a:pPr>
            <a:fld id="{DB4A79E6-2937-4F2C-9D49-B434E48A029C}" type="datetime1">
              <a:rPr lang="en-US" altLang="en-US" smtClean="0"/>
              <a:pPr>
                <a:defRPr/>
              </a:pPr>
              <a:t>5/3/2016</a:t>
            </a:fld>
            <a:endParaRPr lang="en-US" altLang="en-US" sz="1350" dirty="0">
              <a:solidFill>
                <a:srgbClr val="000000"/>
              </a:solidFill>
            </a:endParaRPr>
          </a:p>
        </p:txBody>
      </p:sp>
      <p:sp>
        <p:nvSpPr>
          <p:cNvPr id="6"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Slide Number Placeholder 21"/>
          <p:cNvSpPr>
            <a:spLocks noGrp="1" noChangeArrowheads="1"/>
          </p:cNvSpPr>
          <p:nvPr>
            <p:ph type="sldNum" sz="quarter" idx="12"/>
          </p:nvPr>
        </p:nvSpPr>
        <p:spPr>
          <a:ln/>
        </p:spPr>
        <p:txBody>
          <a:bodyPr/>
          <a:lstStyle>
            <a:lvl1pPr>
              <a:defRPr/>
            </a:lvl1pPr>
          </a:lstStyle>
          <a:p>
            <a:pPr>
              <a:defRPr/>
            </a:pPr>
            <a:fld id="{90BD86C1-0F73-412F-A14A-C0FBC298ED9A}"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211723102"/>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noChangeArrowheads="1"/>
          </p:cNvSpPr>
          <p:nvPr>
            <p:ph type="dt" sz="half" idx="10"/>
          </p:nvPr>
        </p:nvSpPr>
        <p:spPr>
          <a:ln/>
        </p:spPr>
        <p:txBody>
          <a:bodyPr/>
          <a:lstStyle>
            <a:lvl1pPr>
              <a:defRPr/>
            </a:lvl1pPr>
          </a:lstStyle>
          <a:p>
            <a:pPr>
              <a:defRPr/>
            </a:pPr>
            <a:fld id="{61089716-279F-4DA2-83C3-0D13711806EC}" type="datetime1">
              <a:rPr lang="en-US" altLang="en-US" smtClean="0"/>
              <a:pPr>
                <a:defRPr/>
              </a:pPr>
              <a:t>5/3/2016</a:t>
            </a:fld>
            <a:endParaRPr lang="en-US" altLang="en-US" sz="1350" dirty="0">
              <a:solidFill>
                <a:srgbClr val="000000"/>
              </a:solidFill>
            </a:endParaRPr>
          </a:p>
        </p:txBody>
      </p:sp>
      <p:sp>
        <p:nvSpPr>
          <p:cNvPr id="5"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Slide Number Placeholder 21"/>
          <p:cNvSpPr>
            <a:spLocks noGrp="1" noChangeArrowheads="1"/>
          </p:cNvSpPr>
          <p:nvPr>
            <p:ph type="sldNum" sz="quarter" idx="12"/>
          </p:nvPr>
        </p:nvSpPr>
        <p:spPr>
          <a:ln/>
        </p:spPr>
        <p:txBody>
          <a:bodyPr/>
          <a:lstStyle>
            <a:lvl1pPr>
              <a:defRPr/>
            </a:lvl1pPr>
          </a:lstStyle>
          <a:p>
            <a:pPr>
              <a:defRPr/>
            </a:pPr>
            <a:fld id="{AA1B0AC3-BD0F-40AD-ACC8-CE5302D99CE0}"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1004323951"/>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9614" y="274638"/>
            <a:ext cx="1874837" cy="5973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35101" y="274638"/>
            <a:ext cx="5472113" cy="5973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noChangeArrowheads="1"/>
          </p:cNvSpPr>
          <p:nvPr>
            <p:ph type="dt" sz="half" idx="10"/>
          </p:nvPr>
        </p:nvSpPr>
        <p:spPr>
          <a:ln/>
        </p:spPr>
        <p:txBody>
          <a:bodyPr/>
          <a:lstStyle>
            <a:lvl1pPr>
              <a:defRPr/>
            </a:lvl1pPr>
          </a:lstStyle>
          <a:p>
            <a:pPr>
              <a:defRPr/>
            </a:pPr>
            <a:fld id="{F3FD0ACE-D1F4-4988-B0B6-99179A319F47}" type="datetime1">
              <a:rPr lang="en-US" altLang="en-US" smtClean="0"/>
              <a:pPr>
                <a:defRPr/>
              </a:pPr>
              <a:t>5/3/2016</a:t>
            </a:fld>
            <a:endParaRPr lang="en-US" altLang="en-US" sz="1350" dirty="0">
              <a:solidFill>
                <a:srgbClr val="000000"/>
              </a:solidFill>
            </a:endParaRPr>
          </a:p>
        </p:txBody>
      </p:sp>
      <p:sp>
        <p:nvSpPr>
          <p:cNvPr id="5" name="Footer Placeholder 9"/>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Slide Number Placeholder 21"/>
          <p:cNvSpPr>
            <a:spLocks noGrp="1" noChangeArrowheads="1"/>
          </p:cNvSpPr>
          <p:nvPr>
            <p:ph type="sldNum" sz="quarter" idx="12"/>
          </p:nvPr>
        </p:nvSpPr>
        <p:spPr>
          <a:ln/>
        </p:spPr>
        <p:txBody>
          <a:bodyPr/>
          <a:lstStyle>
            <a:lvl1pPr>
              <a:defRPr/>
            </a:lvl1pPr>
          </a:lstStyle>
          <a:p>
            <a:pPr>
              <a:defRPr/>
            </a:pPr>
            <a:fld id="{5922A5C7-1FD6-4390-856E-91DB14EABF17}" type="slidenum">
              <a:rPr lang="en-US" altLang="en-US"/>
              <a:pPr>
                <a:defRPr/>
              </a:pPr>
              <a:t>‹#›</a:t>
            </a:fld>
            <a:endParaRPr lang="en-US" altLang="en-US" sz="1350" dirty="0">
              <a:solidFill>
                <a:srgbClr val="000000"/>
              </a:solidFill>
            </a:endParaRPr>
          </a:p>
        </p:txBody>
      </p:sp>
    </p:spTree>
    <p:extLst>
      <p:ext uri="{BB962C8B-B14F-4D97-AF65-F5344CB8AC3E}">
        <p14:creationId xmlns:p14="http://schemas.microsoft.com/office/powerpoint/2010/main" val="217412846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EBB09E-469A-4EF4-A490-F85E912A32EA}" type="datetime1">
              <a:rPr lang="en-US" altLang="en-US" smtClean="0">
                <a:solidFill>
                  <a:prstClr val="black">
                    <a:tint val="75000"/>
                  </a:prstClr>
                </a:solidFill>
              </a:rPr>
              <a:pPr/>
              <a:t>5/3/2016</a:t>
            </a:fld>
            <a:endParaRPr lang="en-US" altLang="en-US" sz="1350">
              <a:solidFill>
                <a:prstClr val="black"/>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345A8B8-F393-4309-A623-05FBFAD8C635}" type="slidenum">
              <a:rPr lang="en-US" altLang="en-US" smtClean="0">
                <a:solidFill>
                  <a:prstClr val="black">
                    <a:tint val="75000"/>
                  </a:prstClr>
                </a:solidFill>
              </a:rPr>
              <a:pPr/>
              <a:t>‹#›</a:t>
            </a:fld>
            <a:endParaRPr lang="en-US" altLang="en-US" sz="1350">
              <a:solidFill>
                <a:prstClr val="black"/>
              </a:solidFill>
            </a:endParaRPr>
          </a:p>
        </p:txBody>
      </p:sp>
    </p:spTree>
    <p:extLst>
      <p:ext uri="{BB962C8B-B14F-4D97-AF65-F5344CB8AC3E}">
        <p14:creationId xmlns:p14="http://schemas.microsoft.com/office/powerpoint/2010/main" val="3029785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3EBB09E-469A-4EF4-A490-F85E912A32EA}" type="datetime1">
              <a:rPr lang="en-US" altLang="en-US" smtClean="0">
                <a:solidFill>
                  <a:prstClr val="black">
                    <a:tint val="75000"/>
                  </a:prstClr>
                </a:solidFill>
              </a:rPr>
              <a:pPr/>
              <a:t>5/3/2016</a:t>
            </a:fld>
            <a:endParaRPr lang="en-US" altLang="en-US" sz="1350">
              <a:solidFill>
                <a:prstClr val="black"/>
              </a:solidFill>
            </a:endParaRPr>
          </a:p>
        </p:txBody>
      </p:sp>
      <p:sp>
        <p:nvSpPr>
          <p:cNvPr id="5" name="Footer Placeholder 4"/>
          <p:cNvSpPr>
            <a:spLocks noGrp="1"/>
          </p:cNvSpPr>
          <p:nvPr>
            <p:ph type="ftr" sz="quarter" idx="11"/>
          </p:nvPr>
        </p:nvSpPr>
        <p:spPr/>
        <p:txBody>
          <a:bodyPr/>
          <a:lstStyle/>
          <a:p>
            <a:endParaRPr lang="en-US"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ABEDE5D-F81B-4CBD-83D0-0E5DD72291A1}" type="slidenum">
              <a:rPr lang="en-US" altLang="en-US" smtClean="0">
                <a:solidFill>
                  <a:prstClr val="black">
                    <a:tint val="75000"/>
                  </a:prstClr>
                </a:solidFill>
              </a:rPr>
              <a:pPr/>
              <a:t>‹#›</a:t>
            </a:fld>
            <a:endParaRPr lang="en-US" altLang="en-US" sz="1350">
              <a:solidFill>
                <a:prstClr val="black"/>
              </a:solidFill>
            </a:endParaRPr>
          </a:p>
        </p:txBody>
      </p:sp>
    </p:spTree>
    <p:extLst>
      <p:ext uri="{BB962C8B-B14F-4D97-AF65-F5344CB8AC3E}">
        <p14:creationId xmlns:p14="http://schemas.microsoft.com/office/powerpoint/2010/main" val="7312324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solidFill>
                  <a:prstClr val="black">
                    <a:tint val="75000"/>
                  </a:prstClr>
                </a:solidFill>
              </a:rPr>
              <a:pPr/>
              <a:t>5/3/2016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475432-E7B5-4D67-89DE-353158CBD8D2}" type="slidenum">
              <a:rPr lang="en-US" altLang="en-US" smtClean="0">
                <a:solidFill>
                  <a:prstClr val="black">
                    <a:tint val="75000"/>
                  </a:prstClr>
                </a:solidFill>
              </a:rPr>
              <a:pPr/>
              <a:t>‹#›</a:t>
            </a:fld>
            <a:endParaRPr lang="en-US" altLang="en-US" sz="1350">
              <a:solidFill>
                <a:srgbClr val="000000"/>
              </a:solidFill>
            </a:endParaRPr>
          </a:p>
        </p:txBody>
      </p:sp>
    </p:spTree>
    <p:extLst>
      <p:ext uri="{BB962C8B-B14F-4D97-AF65-F5344CB8AC3E}">
        <p14:creationId xmlns:p14="http://schemas.microsoft.com/office/powerpoint/2010/main" val="101580209"/>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solidFill>
                  <a:prstClr val="black">
                    <a:tint val="75000"/>
                  </a:prstClr>
                </a:solidFill>
              </a:rPr>
              <a:pPr/>
              <a:t>5/3/2016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475432-E7B5-4D67-89DE-353158CBD8D2}" type="slidenum">
              <a:rPr lang="en-US" altLang="en-US" smtClean="0">
                <a:solidFill>
                  <a:prstClr val="black">
                    <a:tint val="75000"/>
                  </a:prstClr>
                </a:solidFill>
              </a:rPr>
              <a:pPr/>
              <a:t>‹#›</a:t>
            </a:fld>
            <a:endParaRPr lang="en-US" altLang="en-US" sz="1350">
              <a:solidFill>
                <a:srgbClr val="000000"/>
              </a:solidFill>
            </a:endParaRPr>
          </a:p>
        </p:txBody>
      </p:sp>
    </p:spTree>
    <p:extLst>
      <p:ext uri="{BB962C8B-B14F-4D97-AF65-F5344CB8AC3E}">
        <p14:creationId xmlns:p14="http://schemas.microsoft.com/office/powerpoint/2010/main" val="56108448"/>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solidFill>
                  <a:prstClr val="black">
                    <a:tint val="75000"/>
                  </a:prstClr>
                </a:solidFill>
              </a:rPr>
              <a:pPr/>
              <a:t>5/3/2016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475432-E7B5-4D67-89DE-353158CBD8D2}" type="slidenum">
              <a:rPr lang="en-US" altLang="en-US" smtClean="0">
                <a:solidFill>
                  <a:prstClr val="black">
                    <a:tint val="75000"/>
                  </a:prstClr>
                </a:solidFill>
              </a:rPr>
              <a:pPr/>
              <a:t>‹#›</a:t>
            </a:fld>
            <a:endParaRPr lang="en-US" altLang="en-US" sz="1350">
              <a:solidFill>
                <a:srgbClr val="000000"/>
              </a:solidFill>
            </a:endParaRPr>
          </a:p>
        </p:txBody>
      </p:sp>
    </p:spTree>
    <p:extLst>
      <p:ext uri="{BB962C8B-B14F-4D97-AF65-F5344CB8AC3E}">
        <p14:creationId xmlns:p14="http://schemas.microsoft.com/office/powerpoint/2010/main" val="368983222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solidFill>
                  <a:prstClr val="black">
                    <a:tint val="75000"/>
                  </a:prstClr>
                </a:solidFill>
              </a:rPr>
              <a:pPr/>
              <a:t>5/3/2016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475432-E7B5-4D67-89DE-353158CBD8D2}" type="slidenum">
              <a:rPr lang="en-US" altLang="en-US" smtClean="0">
                <a:solidFill>
                  <a:prstClr val="black">
                    <a:tint val="75000"/>
                  </a:prstClr>
                </a:solidFill>
              </a:rPr>
              <a:pPr/>
              <a:t>‹#›</a:t>
            </a:fld>
            <a:endParaRPr lang="en-US" altLang="en-US" sz="1350">
              <a:solidFill>
                <a:srgbClr val="000000"/>
              </a:solidFill>
            </a:endParaRPr>
          </a:p>
        </p:txBody>
      </p:sp>
    </p:spTree>
    <p:extLst>
      <p:ext uri="{BB962C8B-B14F-4D97-AF65-F5344CB8AC3E}">
        <p14:creationId xmlns:p14="http://schemas.microsoft.com/office/powerpoint/2010/main" val="26770184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8A43EF-81FF-40C8-9399-BDC2AFD4C706}" type="datetimeFigureOut">
              <a:rPr lang="en-US" smtClean="0">
                <a:solidFill>
                  <a:prstClr val="black">
                    <a:tint val="75000"/>
                  </a:prstClr>
                </a:solidFill>
              </a:rPr>
              <a:pPr/>
              <a:t>5/3/2016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61FF05B-BEAC-4A14-89E5-899DD502721C}" type="slidenum">
              <a:rPr lang="en-US" altLang="en-US" smtClean="0">
                <a:solidFill>
                  <a:prstClr val="black">
                    <a:tint val="75000"/>
                  </a:prstClr>
                </a:solidFill>
              </a:rPr>
              <a:pPr/>
              <a:t>‹#›</a:t>
            </a:fld>
            <a:endParaRPr lang="en-US" altLang="en-US" sz="1350">
              <a:solidFill>
                <a:prstClr val="black"/>
              </a:solidFill>
            </a:endParaRPr>
          </a:p>
        </p:txBody>
      </p:sp>
    </p:spTree>
    <p:extLst>
      <p:ext uri="{BB962C8B-B14F-4D97-AF65-F5344CB8AC3E}">
        <p14:creationId xmlns:p14="http://schemas.microsoft.com/office/powerpoint/2010/main" val="819138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sp>
        <p:nvSpPr>
          <p:cNvPr id="2051" name="Oval 7"/>
          <p:cNvSpPr>
            <a:spLocks noChangeArrowheads="1"/>
          </p:cNvSpPr>
          <p:nvPr/>
        </p:nvSpPr>
        <p:spPr bwMode="auto">
          <a:xfrm>
            <a:off x="168275" y="20638"/>
            <a:ext cx="1703388" cy="1703387"/>
          </a:xfrm>
          <a:prstGeom prst="ellipse">
            <a:avLst/>
          </a:prstGeom>
          <a:noFill/>
          <a:ln w="27305" cap="rnd" cmpd="sng">
            <a:solidFill>
              <a:srgbClr val="FFC2C4"/>
            </a:solidFill>
            <a:bevel/>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altLang="en-US">
              <a:solidFill>
                <a:srgbClr val="FFFFFF"/>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endParaRPr>
          </a:p>
        </p:txBody>
      </p:sp>
      <p:sp>
        <p:nvSpPr>
          <p:cNvPr id="2052" name="Donut 10"/>
          <p:cNvSpPr>
            <a:spLocks noChangeArrowheads="1"/>
          </p:cNvSpPr>
          <p:nvPr/>
        </p:nvSpPr>
        <p:spPr bwMode="auto">
          <a:xfrm rot="2315675">
            <a:off x="182563" y="1055688"/>
            <a:ext cx="1125537" cy="1101725"/>
          </a:xfrm>
          <a:custGeom>
            <a:avLst/>
            <a:gdLst>
              <a:gd name="G0" fmla="+- 2555 0 0"/>
              <a:gd name="G1" fmla="+- 21600 0 2555"/>
              <a:gd name="G2" fmla="+- 21600 0 255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555" y="10800"/>
                </a:moveTo>
                <a:cubicBezTo>
                  <a:pt x="2555" y="15354"/>
                  <a:pt x="6246" y="19045"/>
                  <a:pt x="10800" y="19045"/>
                </a:cubicBezTo>
                <a:cubicBezTo>
                  <a:pt x="15354" y="19045"/>
                  <a:pt x="19045" y="15354"/>
                  <a:pt x="19045" y="10800"/>
                </a:cubicBezTo>
                <a:cubicBezTo>
                  <a:pt x="19045" y="6246"/>
                  <a:pt x="15354" y="2555"/>
                  <a:pt x="10800" y="2555"/>
                </a:cubicBezTo>
                <a:cubicBezTo>
                  <a:pt x="6246" y="2555"/>
                  <a:pt x="2555" y="6246"/>
                  <a:pt x="2555" y="10800"/>
                </a:cubicBezTo>
                <a:close/>
              </a:path>
            </a:pathLst>
          </a:custGeom>
          <a:gradFill rotWithShape="1">
            <a:gsLst>
              <a:gs pos="0">
                <a:srgbClr val="FFEEEF"/>
              </a:gs>
              <a:gs pos="70000">
                <a:srgbClr val="FFF7F7"/>
              </a:gs>
              <a:gs pos="100000">
                <a:srgbClr val="FF1F30"/>
              </a:gs>
            </a:gsLst>
            <a:path path="rect">
              <a:fillToRect l="-407500" t="-50000" r="-407500" b="-50000"/>
            </a:path>
          </a:gradFill>
          <a:ln w="7350" cap="rnd" cmpd="sng">
            <a:solidFill>
              <a:srgbClr val="FF0317"/>
            </a:solidFill>
            <a:bevel/>
            <a:headEnd/>
            <a:tailEnd/>
          </a:ln>
        </p:spPr>
        <p:txBody>
          <a:bodyPr anchor="ctr"/>
          <a:lstStyle/>
          <a:p>
            <a:pPr algn="ctr"/>
            <a:endParaRPr lang="en-US" altLang="en-US">
              <a:solidFill>
                <a:srgbClr val="FFFFFF"/>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endParaRPr>
          </a:p>
        </p:txBody>
      </p:sp>
      <p:sp>
        <p:nvSpPr>
          <p:cNvPr id="2053" name="Rectangle 11"/>
          <p:cNvSpPr>
            <a:spLocks noChangeArrowheads="1"/>
          </p:cNvSpPr>
          <p:nvPr/>
        </p:nvSpPr>
        <p:spPr bwMode="auto">
          <a:xfrm>
            <a:off x="1012825" y="0"/>
            <a:ext cx="8131175" cy="6858000"/>
          </a:xfrm>
          <a:prstGeom prst="rect">
            <a:avLst/>
          </a:prstGeom>
          <a:solidFill>
            <a:schemeClr val="bg1"/>
          </a:solidFill>
          <a:ln>
            <a:noFill/>
          </a:ln>
          <a:extLst>
            <a:ext uri="{91240B29-F687-4F45-9708-019B960494DF}">
              <a14:hiddenLine xmlns:a14="http://schemas.microsoft.com/office/drawing/2010/main" w="25400" cap="rnd" cmpd="sng">
                <a:solidFill>
                  <a:srgbClr val="FFFFFF"/>
                </a:solidFill>
                <a:bevel/>
                <a:headEnd/>
                <a:tailEnd/>
              </a14:hiddenLine>
            </a:ext>
          </a:extLst>
        </p:spPr>
        <p:txBody>
          <a:bodyPr anchor="ctr"/>
          <a:lstStyle/>
          <a:p>
            <a:pPr algn="ctr"/>
            <a:endParaRPr lang="en-US" altLang="en-US">
              <a:solidFill>
                <a:srgbClr val="FFFFFF"/>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endParaRPr>
          </a:p>
        </p:txBody>
      </p:sp>
      <p:sp>
        <p:nvSpPr>
          <p:cNvPr id="2054" name="Title Placeholder 4"/>
          <p:cNvSpPr>
            <a:spLocks noGrp="1" noChangeArrowheads="1"/>
          </p:cNvSpPr>
          <p:nvPr>
            <p:ph type="title" idx="4294967295"/>
          </p:nvPr>
        </p:nvSpPr>
        <p:spPr bwMode="auto">
          <a:xfrm>
            <a:off x="1435100" y="274638"/>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sym typeface="Gill Sans MT" panose="020B0502020104020203" pitchFamily="34" charset="0"/>
              </a:rPr>
              <a:t>Click to edit Master title style</a:t>
            </a:r>
          </a:p>
        </p:txBody>
      </p:sp>
      <p:sp>
        <p:nvSpPr>
          <p:cNvPr id="2058" name="Slide Number Placeholder 21"/>
          <p:cNvSpPr>
            <a:spLocks noGrp="1" noChangeArrowheads="1"/>
          </p:cNvSpPr>
          <p:nvPr>
            <p:ph type="sldNum" sz="quarter" idx="4"/>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a:defRPr sz="1200">
                <a:solidFill>
                  <a:srgbClr val="E10C1D"/>
                </a:solidFill>
              </a:defRPr>
            </a:lvl1pPr>
          </a:lstStyle>
          <a:p>
            <a:fld id="{2B475432-E7B5-4D67-89DE-353158CBD8D2}" type="slidenum">
              <a:rPr lang="en-US" altLang="en-US"/>
              <a:pPr/>
              <a:t>‹#›</a:t>
            </a:fld>
            <a:endParaRPr lang="en-US" altLang="en-US" sz="1800">
              <a:solidFill>
                <a:schemeClr val="tx1"/>
              </a:solidFill>
            </a:endParaRPr>
          </a:p>
        </p:txBody>
      </p:sp>
      <p:sp>
        <p:nvSpPr>
          <p:cNvPr id="2059" name="Rectangle 14"/>
          <p:cNvSpPr>
            <a:spLocks noChangeArrowheads="1"/>
          </p:cNvSpPr>
          <p:nvPr/>
        </p:nvSpPr>
        <p:spPr bwMode="auto">
          <a:xfrm>
            <a:off x="1014413" y="0"/>
            <a:ext cx="73025" cy="6858000"/>
          </a:xfrm>
          <a:prstGeom prst="rect">
            <a:avLst/>
          </a:prstGeom>
          <a:solidFill>
            <a:schemeClr val="bg1"/>
          </a:solidFill>
          <a:ln>
            <a:noFill/>
          </a:ln>
          <a:extLst>
            <a:ext uri="{91240B29-F687-4F45-9708-019B960494DF}">
              <a14:hiddenLine xmlns:a14="http://schemas.microsoft.com/office/drawing/2010/main" w="25400" cap="rnd" cmpd="sng">
                <a:solidFill>
                  <a:srgbClr val="FFFFFF"/>
                </a:solidFill>
                <a:bevel/>
                <a:headEnd/>
                <a:tailEnd/>
              </a14:hiddenLine>
            </a:ext>
          </a:extLst>
        </p:spPr>
        <p:txBody>
          <a:bodyPr anchor="ctr"/>
          <a:lstStyle/>
          <a:p>
            <a:pPr algn="ctr"/>
            <a:endParaRPr lang="en-US" altLang="en-US">
              <a:solidFill>
                <a:srgbClr val="FFFFFF"/>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endParaRPr>
          </a:p>
        </p:txBody>
      </p:sp>
    </p:spTree>
  </p:cSld>
  <p:clrMap bg1="lt1" tx1="dk1" bg2="lt2" tx2="dk2" accent1="accent1" accent2="accent2" accent3="accent3" accent4="accent4" accent5="accent5" accent6="accent6" hlink="hlink" folHlink="folHlink"/>
  <p:sldLayoutIdLst>
    <p:sldLayoutId id="2147483716" r:id="rId1"/>
    <p:sldLayoutId id="2147483743" r:id="rId2"/>
  </p:sldLayoutIdLst>
  <p:hf hdr="0" ftr="0" dt="0"/>
  <p:txStyles>
    <p:titleStyle>
      <a:lvl1pPr algn="l" rtl="0" fontAlgn="base">
        <a:spcBef>
          <a:spcPct val="0"/>
        </a:spcBef>
        <a:spcAft>
          <a:spcPct val="0"/>
        </a:spcAft>
        <a:defRPr sz="4300" kern="1200">
          <a:solidFill>
            <a:srgbClr val="C7C6C0"/>
          </a:solidFill>
          <a:latin typeface="+mj-lt"/>
          <a:ea typeface="+mj-ea"/>
          <a:cs typeface="+mj-cs"/>
          <a:sym typeface="Gill Sans MT" panose="020B0502020104020203" pitchFamily="34" charset="0"/>
        </a:defRPr>
      </a:lvl1pPr>
      <a:lvl2pPr algn="l" rtl="0" fontAlgn="base">
        <a:spcBef>
          <a:spcPct val="0"/>
        </a:spcBef>
        <a:spcAft>
          <a:spcPct val="0"/>
        </a:spcAft>
        <a:defRPr sz="4300">
          <a:solidFill>
            <a:srgbClr val="C7C6C0"/>
          </a:solidFill>
          <a:latin typeface="Gill Sans MT" panose="020B0502020104020203" pitchFamily="34" charset="0"/>
          <a:ea typeface="华文中宋" charset="0"/>
          <a:cs typeface="华文中宋" charset="0"/>
          <a:sym typeface="Gill Sans MT" panose="020B0502020104020203" pitchFamily="34" charset="0"/>
        </a:defRPr>
      </a:lvl2pPr>
      <a:lvl3pPr algn="l" rtl="0" fontAlgn="base">
        <a:spcBef>
          <a:spcPct val="0"/>
        </a:spcBef>
        <a:spcAft>
          <a:spcPct val="0"/>
        </a:spcAft>
        <a:defRPr sz="4300">
          <a:solidFill>
            <a:srgbClr val="C7C6C0"/>
          </a:solidFill>
          <a:latin typeface="Gill Sans MT" panose="020B0502020104020203" pitchFamily="34" charset="0"/>
          <a:ea typeface="华文中宋" charset="0"/>
          <a:cs typeface="华文中宋" charset="0"/>
          <a:sym typeface="Gill Sans MT" panose="020B0502020104020203" pitchFamily="34" charset="0"/>
        </a:defRPr>
      </a:lvl3pPr>
      <a:lvl4pPr algn="l" rtl="0" fontAlgn="base">
        <a:spcBef>
          <a:spcPct val="0"/>
        </a:spcBef>
        <a:spcAft>
          <a:spcPct val="0"/>
        </a:spcAft>
        <a:defRPr sz="4300">
          <a:solidFill>
            <a:srgbClr val="C7C6C0"/>
          </a:solidFill>
          <a:latin typeface="Gill Sans MT" panose="020B0502020104020203" pitchFamily="34" charset="0"/>
          <a:ea typeface="华文中宋" charset="0"/>
          <a:cs typeface="华文中宋" charset="0"/>
          <a:sym typeface="Gill Sans MT" panose="020B0502020104020203" pitchFamily="34" charset="0"/>
        </a:defRPr>
      </a:lvl4pPr>
      <a:lvl5pPr algn="l" rtl="0" fontAlgn="base">
        <a:spcBef>
          <a:spcPct val="0"/>
        </a:spcBef>
        <a:spcAft>
          <a:spcPct val="0"/>
        </a:spcAft>
        <a:defRPr sz="4300">
          <a:solidFill>
            <a:srgbClr val="C7C6C0"/>
          </a:solidFill>
          <a:latin typeface="Gill Sans MT" panose="020B0502020104020203" pitchFamily="34" charset="0"/>
          <a:ea typeface="华文中宋" charset="0"/>
          <a:cs typeface="华文中宋" charset="0"/>
          <a:sym typeface="Gill Sans MT" panose="020B0502020104020203" pitchFamily="34" charset="0"/>
        </a:defRPr>
      </a:lvl5pPr>
      <a:lvl6pPr marL="457200" algn="l" rtl="0" fontAlgn="base">
        <a:spcBef>
          <a:spcPct val="0"/>
        </a:spcBef>
        <a:spcAft>
          <a:spcPct val="0"/>
        </a:spcAft>
        <a:defRPr sz="4300">
          <a:solidFill>
            <a:srgbClr val="C7C6C0"/>
          </a:solidFill>
          <a:latin typeface="Gill Sans MT" panose="020B0502020104020203" pitchFamily="34" charset="0"/>
          <a:ea typeface="华文中宋" charset="0"/>
          <a:cs typeface="华文中宋" charset="0"/>
          <a:sym typeface="Gill Sans MT" panose="020B0502020104020203" pitchFamily="34" charset="0"/>
        </a:defRPr>
      </a:lvl6pPr>
      <a:lvl7pPr marL="914400" algn="l" rtl="0" fontAlgn="base">
        <a:spcBef>
          <a:spcPct val="0"/>
        </a:spcBef>
        <a:spcAft>
          <a:spcPct val="0"/>
        </a:spcAft>
        <a:defRPr sz="4300">
          <a:solidFill>
            <a:srgbClr val="C7C6C0"/>
          </a:solidFill>
          <a:latin typeface="Gill Sans MT" panose="020B0502020104020203" pitchFamily="34" charset="0"/>
          <a:ea typeface="华文中宋" charset="0"/>
          <a:cs typeface="华文中宋" charset="0"/>
          <a:sym typeface="Gill Sans MT" panose="020B0502020104020203" pitchFamily="34" charset="0"/>
        </a:defRPr>
      </a:lvl7pPr>
      <a:lvl8pPr marL="1371600" algn="l" rtl="0" fontAlgn="base">
        <a:spcBef>
          <a:spcPct val="0"/>
        </a:spcBef>
        <a:spcAft>
          <a:spcPct val="0"/>
        </a:spcAft>
        <a:defRPr sz="4300">
          <a:solidFill>
            <a:srgbClr val="C7C6C0"/>
          </a:solidFill>
          <a:latin typeface="Gill Sans MT" panose="020B0502020104020203" pitchFamily="34" charset="0"/>
          <a:ea typeface="华文中宋" charset="0"/>
          <a:cs typeface="华文中宋" charset="0"/>
          <a:sym typeface="Gill Sans MT" panose="020B0502020104020203" pitchFamily="34" charset="0"/>
        </a:defRPr>
      </a:lvl8pPr>
      <a:lvl9pPr marL="1828800" algn="l" rtl="0" fontAlgn="base">
        <a:spcBef>
          <a:spcPct val="0"/>
        </a:spcBef>
        <a:spcAft>
          <a:spcPct val="0"/>
        </a:spcAft>
        <a:defRPr sz="4300">
          <a:solidFill>
            <a:srgbClr val="C7C6C0"/>
          </a:solidFill>
          <a:latin typeface="Gill Sans MT" panose="020B0502020104020203" pitchFamily="34" charset="0"/>
          <a:ea typeface="华文中宋" charset="0"/>
          <a:cs typeface="华文中宋" charset="0"/>
          <a:sym typeface="Gill Sans MT" panose="020B0502020104020203" pitchFamily="34" charset="0"/>
        </a:defRPr>
      </a:lvl9pPr>
    </p:titleStyle>
    <p:bodyStyle>
      <a:lvl1pPr marL="365125" indent="-282575" algn="l" defTabSz="0" rtl="0" fontAlgn="base">
        <a:spcBef>
          <a:spcPts val="600"/>
        </a:spcBef>
        <a:spcAft>
          <a:spcPct val="0"/>
        </a:spcAft>
        <a:buClr>
          <a:schemeClr val="accent1"/>
        </a:buClr>
        <a:buSzPct val="80000"/>
        <a:buFont typeface="Wingdings 2" panose="05020102010507070707" pitchFamily="18" charset="2"/>
        <a:buChar char=""/>
        <a:defRPr sz="3200" kern="1200">
          <a:solidFill>
            <a:schemeClr val="tx1"/>
          </a:solidFill>
          <a:latin typeface="+mn-lt"/>
          <a:ea typeface="+mn-ea"/>
          <a:cs typeface="+mn-cs"/>
          <a:sym typeface="Gill Sans MT" panose="020B0502020104020203" pitchFamily="34" charset="0"/>
        </a:defRPr>
      </a:lvl1pPr>
      <a:lvl2pPr marL="639763" indent="-236538" algn="l" defTabSz="0" rtl="0" fontAlgn="base">
        <a:spcBef>
          <a:spcPts val="550"/>
        </a:spcBef>
        <a:spcAft>
          <a:spcPct val="0"/>
        </a:spcAft>
        <a:buClr>
          <a:schemeClr val="accent1"/>
        </a:buClr>
        <a:buSzPct val="80000"/>
        <a:buFont typeface="Verdana" panose="020B0604030504040204" pitchFamily="34" charset="0"/>
        <a:buChar char="◦"/>
        <a:defRPr sz="2800" kern="1200">
          <a:solidFill>
            <a:schemeClr val="tx1"/>
          </a:solidFill>
          <a:latin typeface="+mn-lt"/>
          <a:ea typeface="+mn-ea"/>
          <a:cs typeface="+mn-cs"/>
          <a:sym typeface="Gill Sans MT" panose="020B0502020104020203" pitchFamily="34" charset="0"/>
        </a:defRPr>
      </a:lvl2pPr>
      <a:lvl3pPr marL="887413" indent="-228600" algn="l" defTabSz="0" rtl="0" fontAlgn="base">
        <a:spcBef>
          <a:spcPct val="20000"/>
        </a:spcBef>
        <a:spcAft>
          <a:spcPct val="0"/>
        </a:spcAft>
        <a:buClr>
          <a:schemeClr val="accent2"/>
        </a:buClr>
        <a:buSzPct val="80000"/>
        <a:buFont typeface="Wingdings 2" panose="05020102010507070707" pitchFamily="18" charset="2"/>
        <a:buChar char=""/>
        <a:defRPr sz="2400" kern="1200">
          <a:solidFill>
            <a:schemeClr val="tx1"/>
          </a:solidFill>
          <a:latin typeface="+mn-lt"/>
          <a:ea typeface="+mn-ea"/>
          <a:cs typeface="+mn-cs"/>
          <a:sym typeface="Gill Sans MT" panose="020B0502020104020203" pitchFamily="34" charset="0"/>
        </a:defRPr>
      </a:lvl3pPr>
      <a:lvl4pPr marL="1096963" indent="-173038" algn="l" defTabSz="0" rtl="0" fontAlgn="base">
        <a:spcBef>
          <a:spcPct val="20000"/>
        </a:spcBef>
        <a:spcAft>
          <a:spcPct val="0"/>
        </a:spcAft>
        <a:buClr>
          <a:srgbClr val="DD5F25"/>
        </a:buClr>
        <a:buSzPct val="80000"/>
        <a:buFont typeface="Wingdings 2" panose="05020102010507070707" pitchFamily="18" charset="2"/>
        <a:buChar char=""/>
        <a:defRPr sz="2000" kern="1200">
          <a:solidFill>
            <a:schemeClr val="tx1"/>
          </a:solidFill>
          <a:latin typeface="+mn-lt"/>
          <a:ea typeface="+mn-ea"/>
          <a:cs typeface="+mn-cs"/>
          <a:sym typeface="Gill Sans MT" panose="020B0502020104020203" pitchFamily="34" charset="0"/>
        </a:defRPr>
      </a:lvl4pPr>
      <a:lvl5pPr marL="1298575" indent="-182563" algn="l" defTabSz="0" rtl="0" fontAlgn="base">
        <a:spcBef>
          <a:spcPct val="20000"/>
        </a:spcBef>
        <a:spcAft>
          <a:spcPct val="0"/>
        </a:spcAft>
        <a:buClr>
          <a:srgbClr val="F6CA2E"/>
        </a:buClr>
        <a:buSzPct val="80000"/>
        <a:buFont typeface="Wingdings 2" panose="05020102010507070707" pitchFamily="18" charset="2"/>
        <a:buChar char=""/>
        <a:defRPr sz="2000" kern="1200">
          <a:solidFill>
            <a:schemeClr val="tx1"/>
          </a:solidFill>
          <a:latin typeface="+mn-lt"/>
          <a:ea typeface="+mn-ea"/>
          <a:cs typeface="+mn-cs"/>
          <a:sym typeface="Gill Sans MT" panose="020B05020201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E8A43EF-81FF-40C8-9399-BDC2AFD4C706}" type="datetimeFigureOut">
              <a:rPr lang="en-US" smtClean="0">
                <a:solidFill>
                  <a:prstClr val="black">
                    <a:tint val="75000"/>
                  </a:prstClr>
                </a:solidFill>
              </a:rPr>
              <a:pPr/>
              <a:t>5/3/2016</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B475432-E7B5-4D67-89DE-353158CBD8D2}" type="slidenum">
              <a:rPr lang="en-US" altLang="en-US" smtClean="0">
                <a:solidFill>
                  <a:prstClr val="black">
                    <a:tint val="75000"/>
                  </a:prstClr>
                </a:solidFill>
              </a:rPr>
              <a:pPr/>
              <a:t>‹#›</a:t>
            </a:fld>
            <a:endParaRPr lang="en-US" altLang="en-US" sz="1350">
              <a:solidFill>
                <a:prstClr val="black"/>
              </a:solidFill>
            </a:endParaRPr>
          </a:p>
        </p:txBody>
      </p:sp>
    </p:spTree>
    <p:extLst>
      <p:ext uri="{BB962C8B-B14F-4D97-AF65-F5344CB8AC3E}">
        <p14:creationId xmlns:p14="http://schemas.microsoft.com/office/powerpoint/2010/main" val="3146369318"/>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rgbClr val="BEAAD0"/>
        </a:solidFill>
        <a:effectLst/>
      </p:bgPr>
    </p:bg>
    <p:spTree>
      <p:nvGrpSpPr>
        <p:cNvPr id="1" name=""/>
        <p:cNvGrpSpPr/>
        <p:nvPr/>
      </p:nvGrpSpPr>
      <p:grpSpPr>
        <a:xfrm>
          <a:off x="0" y="0"/>
          <a:ext cx="0" cy="0"/>
          <a:chOff x="0" y="0"/>
          <a:chExt cx="0" cy="0"/>
        </a:xfrm>
      </p:grpSpPr>
      <p:sp>
        <p:nvSpPr>
          <p:cNvPr id="1026" name="Oval 7"/>
          <p:cNvSpPr>
            <a:spLocks noChangeArrowheads="1"/>
          </p:cNvSpPr>
          <p:nvPr/>
        </p:nvSpPr>
        <p:spPr bwMode="auto">
          <a:xfrm>
            <a:off x="168275" y="20640"/>
            <a:ext cx="1703388" cy="1703387"/>
          </a:xfrm>
          <a:prstGeom prst="ellipse">
            <a:avLst/>
          </a:prstGeom>
          <a:noFill/>
          <a:ln w="27305" cap="rnd" cmpd="sng">
            <a:solidFill>
              <a:srgbClr val="E4F1F4"/>
            </a:solidFill>
            <a:round/>
            <a:headEnd/>
            <a:tailEnd/>
          </a:ln>
          <a:extLst>
            <a:ext uri="{909E8E84-426E-40DD-AFC4-6F175D3DCCD1}">
              <a14:hiddenFill xmlns:a14="http://schemas.microsoft.com/office/drawing/2010/main">
                <a:solidFill>
                  <a:srgbClr val="FFFFFF"/>
                </a:solidFill>
              </a14:hiddenFill>
            </a:ext>
          </a:extLst>
        </p:spPr>
        <p:txBody>
          <a:bodyPr lIns="68558" tIns="34281" rIns="68558" bIns="34281" anchor="ctr"/>
          <a:lstStyle>
            <a:lvl1pPr>
              <a:defRPr>
                <a:solidFill>
                  <a:schemeClr val="tx1"/>
                </a:solidFill>
                <a:latin typeface="Arial" panose="020B0604020202020204" pitchFamily="34" charset="0"/>
                <a:ea typeface="华文中宋" charset="0"/>
                <a:cs typeface="华文中宋" charset="0"/>
              </a:defRPr>
            </a:lvl1pPr>
            <a:lvl2pPr marL="742950" indent="-285750">
              <a:defRPr>
                <a:solidFill>
                  <a:schemeClr val="tx1"/>
                </a:solidFill>
                <a:latin typeface="Arial" panose="020B0604020202020204" pitchFamily="34" charset="0"/>
                <a:ea typeface="华文中宋" charset="0"/>
                <a:cs typeface="华文中宋" charset="0"/>
              </a:defRPr>
            </a:lvl2pPr>
            <a:lvl3pPr marL="1143000" indent="-228600">
              <a:defRPr>
                <a:solidFill>
                  <a:schemeClr val="tx1"/>
                </a:solidFill>
                <a:latin typeface="Arial" panose="020B0604020202020204" pitchFamily="34" charset="0"/>
                <a:ea typeface="华文中宋" charset="0"/>
                <a:cs typeface="华文中宋" charset="0"/>
              </a:defRPr>
            </a:lvl3pPr>
            <a:lvl4pPr marL="1600200" indent="-228600">
              <a:defRPr>
                <a:solidFill>
                  <a:schemeClr val="tx1"/>
                </a:solidFill>
                <a:latin typeface="Arial" panose="020B0604020202020204" pitchFamily="34" charset="0"/>
                <a:ea typeface="华文中宋" charset="0"/>
                <a:cs typeface="华文中宋" charset="0"/>
              </a:defRPr>
            </a:lvl4pPr>
            <a:lvl5pPr marL="2057400" indent="-228600">
              <a:defRPr>
                <a:solidFill>
                  <a:schemeClr val="tx1"/>
                </a:solidFill>
                <a:latin typeface="Arial" panose="020B0604020202020204" pitchFamily="34" charset="0"/>
                <a:ea typeface="华文中宋" charset="0"/>
                <a:cs typeface="华文中宋"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9pPr>
          </a:lstStyle>
          <a:p>
            <a:pPr algn="ctr">
              <a:defRPr/>
            </a:pPr>
            <a:endParaRPr lang="en-US" altLang="en-US" dirty="0" smtClean="0">
              <a:solidFill>
                <a:srgbClr val="FFFFFF"/>
              </a:solidFill>
              <a:latin typeface="Gill Sans MT" panose="020B0502020104020203" pitchFamily="34" charset="0"/>
              <a:sym typeface="Gill Sans MT" panose="020B0502020104020203" pitchFamily="34" charset="0"/>
            </a:endParaRPr>
          </a:p>
        </p:txBody>
      </p:sp>
      <p:sp>
        <p:nvSpPr>
          <p:cNvPr id="1027" name="Donut 10"/>
          <p:cNvSpPr>
            <a:spLocks/>
          </p:cNvSpPr>
          <p:nvPr/>
        </p:nvSpPr>
        <p:spPr bwMode="auto">
          <a:xfrm rot="2315675">
            <a:off x="182564" y="1055690"/>
            <a:ext cx="1125537" cy="1101725"/>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163 w 21600"/>
              <a:gd name="T31" fmla="*/ 3163 h 21600"/>
              <a:gd name="T32" fmla="*/ 18437 w 21600"/>
              <a:gd name="T33" fmla="*/ 18437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555" y="10800"/>
                </a:moveTo>
                <a:cubicBezTo>
                  <a:pt x="2555" y="15354"/>
                  <a:pt x="6246" y="19045"/>
                  <a:pt x="10800" y="19045"/>
                </a:cubicBezTo>
                <a:cubicBezTo>
                  <a:pt x="15354" y="19045"/>
                  <a:pt x="19045" y="15354"/>
                  <a:pt x="19045" y="10800"/>
                </a:cubicBezTo>
                <a:cubicBezTo>
                  <a:pt x="19045" y="6246"/>
                  <a:pt x="15354" y="2555"/>
                  <a:pt x="10800" y="2555"/>
                </a:cubicBezTo>
                <a:cubicBezTo>
                  <a:pt x="6246" y="2555"/>
                  <a:pt x="2555" y="6246"/>
                  <a:pt x="2555" y="10800"/>
                </a:cubicBezTo>
                <a:close/>
              </a:path>
            </a:pathLst>
          </a:custGeom>
          <a:gradFill rotWithShape="1">
            <a:gsLst>
              <a:gs pos="0">
                <a:srgbClr val="F7F7FB"/>
              </a:gs>
              <a:gs pos="70000">
                <a:srgbClr val="FAFEFE"/>
              </a:gs>
              <a:gs pos="100000">
                <a:srgbClr val="A6C4CB"/>
              </a:gs>
            </a:gsLst>
            <a:path path="rect">
              <a:fillToRect l="507500" t="150000" r="-407500" b="-50000"/>
            </a:path>
          </a:gradFill>
          <a:ln w="7350" cap="rnd" cmpd="sng">
            <a:solidFill>
              <a:srgbClr val="9CADB2"/>
            </a:solidFill>
            <a:round/>
            <a:headEnd/>
            <a:tailEnd/>
          </a:ln>
        </p:spPr>
        <p:txBody>
          <a:bodyPr lIns="68558" tIns="34281" rIns="68558" bIns="34281" anchor="ctr"/>
          <a:lstStyle/>
          <a:p>
            <a:pPr eaLnBrk="0" hangingPunct="0">
              <a:buFontTx/>
              <a:buNone/>
            </a:pPr>
            <a:endParaRPr lang="en-US" dirty="0">
              <a:solidFill>
                <a:srgbClr val="000000"/>
              </a:solidFill>
            </a:endParaRPr>
          </a:p>
        </p:txBody>
      </p:sp>
      <p:sp>
        <p:nvSpPr>
          <p:cNvPr id="1028" name="Rectangle 11"/>
          <p:cNvSpPr>
            <a:spLocks noChangeArrowheads="1"/>
          </p:cNvSpPr>
          <p:nvPr/>
        </p:nvSpPr>
        <p:spPr bwMode="auto">
          <a:xfrm>
            <a:off x="1012826" y="0"/>
            <a:ext cx="8131175"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8" tIns="34281" rIns="68558" bIns="34281" anchor="ctr"/>
          <a:lstStyle>
            <a:lvl1pPr>
              <a:defRPr>
                <a:solidFill>
                  <a:schemeClr val="tx1"/>
                </a:solidFill>
                <a:latin typeface="Arial" panose="020B0604020202020204" pitchFamily="34" charset="0"/>
                <a:ea typeface="华文中宋" charset="0"/>
                <a:cs typeface="华文中宋" charset="0"/>
              </a:defRPr>
            </a:lvl1pPr>
            <a:lvl2pPr marL="742950" indent="-285750">
              <a:defRPr>
                <a:solidFill>
                  <a:schemeClr val="tx1"/>
                </a:solidFill>
                <a:latin typeface="Arial" panose="020B0604020202020204" pitchFamily="34" charset="0"/>
                <a:ea typeface="华文中宋" charset="0"/>
                <a:cs typeface="华文中宋" charset="0"/>
              </a:defRPr>
            </a:lvl2pPr>
            <a:lvl3pPr marL="1143000" indent="-228600">
              <a:defRPr>
                <a:solidFill>
                  <a:schemeClr val="tx1"/>
                </a:solidFill>
                <a:latin typeface="Arial" panose="020B0604020202020204" pitchFamily="34" charset="0"/>
                <a:ea typeface="华文中宋" charset="0"/>
                <a:cs typeface="华文中宋" charset="0"/>
              </a:defRPr>
            </a:lvl3pPr>
            <a:lvl4pPr marL="1600200" indent="-228600">
              <a:defRPr>
                <a:solidFill>
                  <a:schemeClr val="tx1"/>
                </a:solidFill>
                <a:latin typeface="Arial" panose="020B0604020202020204" pitchFamily="34" charset="0"/>
                <a:ea typeface="华文中宋" charset="0"/>
                <a:cs typeface="华文中宋" charset="0"/>
              </a:defRPr>
            </a:lvl4pPr>
            <a:lvl5pPr marL="2057400" indent="-228600">
              <a:defRPr>
                <a:solidFill>
                  <a:schemeClr val="tx1"/>
                </a:solidFill>
                <a:latin typeface="Arial" panose="020B0604020202020204" pitchFamily="34" charset="0"/>
                <a:ea typeface="华文中宋" charset="0"/>
                <a:cs typeface="华文中宋"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9pPr>
          </a:lstStyle>
          <a:p>
            <a:pPr algn="ctr">
              <a:defRPr/>
            </a:pPr>
            <a:endParaRPr lang="en-US" altLang="en-US" dirty="0" smtClean="0">
              <a:solidFill>
                <a:srgbClr val="FFFFFF"/>
              </a:solidFill>
              <a:latin typeface="Gill Sans MT" panose="020B0502020104020203" pitchFamily="34" charset="0"/>
              <a:sym typeface="Gill Sans MT" panose="020B0502020104020203" pitchFamily="34" charset="0"/>
            </a:endParaRPr>
          </a:p>
        </p:txBody>
      </p:sp>
      <p:sp>
        <p:nvSpPr>
          <p:cNvPr id="1029" name="Title Placeholder 4"/>
          <p:cNvSpPr>
            <a:spLocks noGrp="1" noChangeArrowheads="1"/>
          </p:cNvSpPr>
          <p:nvPr>
            <p:ph type="title" idx="4294967295"/>
          </p:nvPr>
        </p:nvSpPr>
        <p:spPr bwMode="auto">
          <a:xfrm>
            <a:off x="1435101" y="274638"/>
            <a:ext cx="7499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ctr" anchorCtr="0" compatLnSpc="1">
            <a:prstTxWarp prst="textNoShape">
              <a:avLst/>
            </a:prstTxWarp>
          </a:bodyPr>
          <a:lstStyle/>
          <a:p>
            <a:pPr lvl="0"/>
            <a:r>
              <a:rPr lang="en-US" altLang="en-US" smtClean="0">
                <a:sym typeface="Gill Sans MT" panose="020B0502020104020203" pitchFamily="34" charset="0"/>
              </a:rPr>
              <a:t>Click to edit Master title style</a:t>
            </a:r>
          </a:p>
        </p:txBody>
      </p:sp>
      <p:sp>
        <p:nvSpPr>
          <p:cNvPr id="1030" name="Text Placeholder 8"/>
          <p:cNvSpPr>
            <a:spLocks noGrp="1" noChangeArrowheads="1"/>
          </p:cNvSpPr>
          <p:nvPr>
            <p:ph type="body" idx="1"/>
          </p:nvPr>
        </p:nvSpPr>
        <p:spPr bwMode="auto">
          <a:xfrm>
            <a:off x="1435101" y="1447800"/>
            <a:ext cx="749935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t" anchorCtr="0" compatLnSpc="1">
            <a:prstTxWarp prst="textNoShape">
              <a:avLst/>
            </a:prstTxWarp>
          </a:bodyPr>
          <a:lstStyle/>
          <a:p>
            <a:pPr lvl="0"/>
            <a:r>
              <a:rPr lang="en-US" altLang="en-US" smtClean="0">
                <a:sym typeface="Gill Sans MT" panose="020B0502020104020203" pitchFamily="34" charset="0"/>
              </a:rPr>
              <a:t>Click to edit Master text styles</a:t>
            </a:r>
          </a:p>
          <a:p>
            <a:pPr lvl="1"/>
            <a:r>
              <a:rPr lang="en-US" altLang="en-US" smtClean="0">
                <a:sym typeface="Gill Sans MT" panose="020B0502020104020203" pitchFamily="34" charset="0"/>
              </a:rPr>
              <a:t>Second level</a:t>
            </a:r>
          </a:p>
          <a:p>
            <a:pPr lvl="2"/>
            <a:r>
              <a:rPr lang="en-US" altLang="en-US" smtClean="0">
                <a:sym typeface="Gill Sans MT" panose="020B0502020104020203" pitchFamily="34" charset="0"/>
              </a:rPr>
              <a:t>Third level</a:t>
            </a:r>
          </a:p>
          <a:p>
            <a:pPr lvl="3"/>
            <a:r>
              <a:rPr lang="en-US" altLang="en-US" smtClean="0">
                <a:sym typeface="Gill Sans MT" panose="020B0502020104020203" pitchFamily="34" charset="0"/>
              </a:rPr>
              <a:t>Fourth level</a:t>
            </a:r>
          </a:p>
          <a:p>
            <a:pPr lvl="4"/>
            <a:r>
              <a:rPr lang="en-US" altLang="en-US" smtClean="0">
                <a:sym typeface="Gill Sans MT" panose="020B0502020104020203" pitchFamily="34" charset="0"/>
              </a:rPr>
              <a:t>Fifth level</a:t>
            </a:r>
          </a:p>
        </p:txBody>
      </p:sp>
      <p:sp>
        <p:nvSpPr>
          <p:cNvPr id="1031" name="Date Placeholder 23"/>
          <p:cNvSpPr>
            <a:spLocks noGrp="1" noChangeArrowheads="1"/>
          </p:cNvSpPr>
          <p:nvPr>
            <p:ph type="dt" sz="half" idx="2"/>
          </p:nvPr>
        </p:nvSpPr>
        <p:spPr bwMode="auto">
          <a:xfrm>
            <a:off x="3581400" y="63055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b" anchorCtr="0" compatLnSpc="1">
            <a:prstTxWarp prst="textNoShape">
              <a:avLst/>
            </a:prstTxWarp>
          </a:bodyPr>
          <a:lstStyle>
            <a:lvl1pPr algn="r" eaLnBrk="1" hangingPunct="1">
              <a:buFont typeface="Arial" panose="020B0604020202020204" pitchFamily="34" charset="0"/>
              <a:buNone/>
              <a:defRPr sz="900">
                <a:solidFill>
                  <a:srgbClr val="92A0A2"/>
                </a:solidFill>
              </a:defRPr>
            </a:lvl1pPr>
          </a:lstStyle>
          <a:p>
            <a:pPr>
              <a:defRPr/>
            </a:pPr>
            <a:fld id="{C5673BB3-6862-48AB-BE01-210541B585FC}" type="datetime1">
              <a:rPr lang="en-US" altLang="en-US" smtClean="0"/>
              <a:pPr>
                <a:defRPr/>
              </a:pPr>
              <a:t>5/3/2016</a:t>
            </a:fld>
            <a:endParaRPr lang="en-US" altLang="en-US" sz="1350" dirty="0">
              <a:solidFill>
                <a:srgbClr val="000000"/>
              </a:solidFill>
            </a:endParaRPr>
          </a:p>
        </p:txBody>
      </p:sp>
      <p:sp>
        <p:nvSpPr>
          <p:cNvPr id="1032" name="Footer Placeholder 9"/>
          <p:cNvSpPr>
            <a:spLocks noGrp="1" noChangeArrowheads="1"/>
          </p:cNvSpPr>
          <p:nvPr>
            <p:ph type="ftr" sz="quarter" idx="3"/>
          </p:nvPr>
        </p:nvSpPr>
        <p:spPr bwMode="auto">
          <a:xfrm>
            <a:off x="5715000" y="630555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b" anchorCtr="0" compatLnSpc="1">
            <a:prstTxWarp prst="textNoShape">
              <a:avLst/>
            </a:prstTxWarp>
          </a:bodyPr>
          <a:lstStyle>
            <a:lvl1pPr eaLnBrk="1" hangingPunct="1">
              <a:buFont typeface="Arial" panose="020B0604020202020204" pitchFamily="34" charset="0"/>
              <a:buNone/>
              <a:defRPr sz="900">
                <a:solidFill>
                  <a:srgbClr val="92A0A2"/>
                </a:solidFill>
              </a:defRPr>
            </a:lvl1pPr>
          </a:lstStyle>
          <a:p>
            <a:pPr>
              <a:defRPr/>
            </a:pPr>
            <a:endParaRPr lang="en-US" altLang="en-US" dirty="0"/>
          </a:p>
        </p:txBody>
      </p:sp>
      <p:sp>
        <p:nvSpPr>
          <p:cNvPr id="1033" name="Slide Number Placeholder 21"/>
          <p:cNvSpPr>
            <a:spLocks noGrp="1" noChangeArrowheads="1"/>
          </p:cNvSpPr>
          <p:nvPr>
            <p:ph type="sldNum" sz="quarter" idx="4"/>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1" tIns="45708" rIns="91411" bIns="45708" numCol="1" anchor="b" anchorCtr="0" compatLnSpc="1">
            <a:prstTxWarp prst="textNoShape">
              <a:avLst/>
            </a:prstTxWarp>
          </a:bodyPr>
          <a:lstStyle>
            <a:lvl1pPr algn="ctr" eaLnBrk="1" hangingPunct="1">
              <a:buFont typeface="Arial" panose="020B0604020202020204" pitchFamily="34" charset="0"/>
              <a:buNone/>
              <a:defRPr sz="900">
                <a:solidFill>
                  <a:srgbClr val="92A0A2"/>
                </a:solidFill>
              </a:defRPr>
            </a:lvl1pPr>
          </a:lstStyle>
          <a:p>
            <a:pPr>
              <a:defRPr/>
            </a:pPr>
            <a:fld id="{9A92FB83-2345-43F2-AF0B-1928A0668F9A}" type="slidenum">
              <a:rPr lang="en-US" altLang="en-US"/>
              <a:pPr>
                <a:defRPr/>
              </a:pPr>
              <a:t>‹#›</a:t>
            </a:fld>
            <a:endParaRPr lang="en-US" altLang="en-US" sz="1350" dirty="0">
              <a:solidFill>
                <a:srgbClr val="000000"/>
              </a:solidFill>
            </a:endParaRPr>
          </a:p>
        </p:txBody>
      </p:sp>
      <p:sp>
        <p:nvSpPr>
          <p:cNvPr id="1034" name="Rectangle 14"/>
          <p:cNvSpPr>
            <a:spLocks noChangeArrowheads="1"/>
          </p:cNvSpPr>
          <p:nvPr/>
        </p:nvSpPr>
        <p:spPr bwMode="auto">
          <a:xfrm>
            <a:off x="1014414" y="0"/>
            <a:ext cx="73025"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8558" tIns="34281" rIns="68558" bIns="34281" anchor="ctr"/>
          <a:lstStyle>
            <a:lvl1pPr>
              <a:defRPr>
                <a:solidFill>
                  <a:schemeClr val="tx1"/>
                </a:solidFill>
                <a:latin typeface="Arial" panose="020B0604020202020204" pitchFamily="34" charset="0"/>
                <a:ea typeface="华文中宋" charset="0"/>
                <a:cs typeface="华文中宋" charset="0"/>
              </a:defRPr>
            </a:lvl1pPr>
            <a:lvl2pPr marL="742950" indent="-285750">
              <a:defRPr>
                <a:solidFill>
                  <a:schemeClr val="tx1"/>
                </a:solidFill>
                <a:latin typeface="Arial" panose="020B0604020202020204" pitchFamily="34" charset="0"/>
                <a:ea typeface="华文中宋" charset="0"/>
                <a:cs typeface="华文中宋" charset="0"/>
              </a:defRPr>
            </a:lvl2pPr>
            <a:lvl3pPr marL="1143000" indent="-228600">
              <a:defRPr>
                <a:solidFill>
                  <a:schemeClr val="tx1"/>
                </a:solidFill>
                <a:latin typeface="Arial" panose="020B0604020202020204" pitchFamily="34" charset="0"/>
                <a:ea typeface="华文中宋" charset="0"/>
                <a:cs typeface="华文中宋" charset="0"/>
              </a:defRPr>
            </a:lvl3pPr>
            <a:lvl4pPr marL="1600200" indent="-228600">
              <a:defRPr>
                <a:solidFill>
                  <a:schemeClr val="tx1"/>
                </a:solidFill>
                <a:latin typeface="Arial" panose="020B0604020202020204" pitchFamily="34" charset="0"/>
                <a:ea typeface="华文中宋" charset="0"/>
                <a:cs typeface="华文中宋" charset="0"/>
              </a:defRPr>
            </a:lvl4pPr>
            <a:lvl5pPr marL="2057400" indent="-228600">
              <a:defRPr>
                <a:solidFill>
                  <a:schemeClr val="tx1"/>
                </a:solidFill>
                <a:latin typeface="Arial" panose="020B0604020202020204" pitchFamily="34" charset="0"/>
                <a:ea typeface="华文中宋" charset="0"/>
                <a:cs typeface="华文中宋"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华文中宋" charset="0"/>
                <a:cs typeface="华文中宋" charset="0"/>
              </a:defRPr>
            </a:lvl9pPr>
          </a:lstStyle>
          <a:p>
            <a:pPr algn="ctr">
              <a:defRPr/>
            </a:pPr>
            <a:endParaRPr lang="en-US" altLang="en-US" dirty="0" smtClean="0">
              <a:solidFill>
                <a:srgbClr val="FFFFFF"/>
              </a:solidFill>
              <a:latin typeface="Gill Sans MT" panose="020B0502020104020203" pitchFamily="34" charset="0"/>
              <a:sym typeface="Gill Sans MT" panose="020B0502020104020203" pitchFamily="34" charset="0"/>
            </a:endParaRPr>
          </a:p>
        </p:txBody>
      </p:sp>
    </p:spTree>
    <p:extLst>
      <p:ext uri="{BB962C8B-B14F-4D97-AF65-F5344CB8AC3E}">
        <p14:creationId xmlns:p14="http://schemas.microsoft.com/office/powerpoint/2010/main" val="1011265501"/>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ransition spd="med">
    <p:fade/>
  </p:transition>
  <p:hf hdr="0" ftr="0" dt="0"/>
  <p:txStyles>
    <p:titleStyle>
      <a:lvl1pPr algn="l" rtl="0" eaLnBrk="0" fontAlgn="base" hangingPunct="0">
        <a:spcBef>
          <a:spcPct val="0"/>
        </a:spcBef>
        <a:spcAft>
          <a:spcPct val="0"/>
        </a:spcAft>
        <a:defRPr sz="3225" kern="1200">
          <a:solidFill>
            <a:srgbClr val="434341"/>
          </a:solidFill>
          <a:latin typeface="+mj-lt"/>
          <a:ea typeface="+mj-ea"/>
          <a:cs typeface="+mj-cs"/>
          <a:sym typeface="Gill Sans MT" panose="020B0502020104020203" pitchFamily="34" charset="0"/>
        </a:defRPr>
      </a:lvl1pPr>
      <a:lvl2pPr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2pPr>
      <a:lvl3pPr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3pPr>
      <a:lvl4pPr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4pPr>
      <a:lvl5pPr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5pPr>
      <a:lvl6pPr marL="342900"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6pPr>
      <a:lvl7pPr marL="685800"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7pPr>
      <a:lvl8pPr marL="1028700"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8pPr>
      <a:lvl9pPr marL="1371600" algn="l" rtl="0" eaLnBrk="0" fontAlgn="base" hangingPunct="0">
        <a:spcBef>
          <a:spcPct val="0"/>
        </a:spcBef>
        <a:spcAft>
          <a:spcPct val="0"/>
        </a:spcAft>
        <a:defRPr sz="3225">
          <a:solidFill>
            <a:srgbClr val="434341"/>
          </a:solidFill>
          <a:latin typeface="Gill Sans MT" panose="020B0502020104020203" pitchFamily="34" charset="0"/>
          <a:ea typeface="华文中宋" charset="0"/>
          <a:cs typeface="华文中宋" charset="0"/>
          <a:sym typeface="Gill Sans MT" panose="020B0502020104020203" pitchFamily="34" charset="0"/>
        </a:defRPr>
      </a:lvl9pPr>
    </p:titleStyle>
    <p:bodyStyle>
      <a:lvl1pPr marL="273844" indent="-211931" algn="l" defTabSz="0" rtl="0" eaLnBrk="0" fontAlgn="base" hangingPunct="0">
        <a:spcBef>
          <a:spcPts val="450"/>
        </a:spcBef>
        <a:spcAft>
          <a:spcPct val="0"/>
        </a:spcAft>
        <a:buClr>
          <a:schemeClr val="accent1"/>
        </a:buClr>
        <a:buSzPct val="80000"/>
        <a:buFont typeface="Wingdings 2" panose="05020102010507070707" pitchFamily="18" charset="2"/>
        <a:buChar char=""/>
        <a:defRPr sz="2400" kern="1200">
          <a:solidFill>
            <a:schemeClr val="tx1"/>
          </a:solidFill>
          <a:latin typeface="+mn-lt"/>
          <a:ea typeface="+mn-ea"/>
          <a:cs typeface="+mn-cs"/>
          <a:sym typeface="Gill Sans MT" panose="020B0502020104020203" pitchFamily="34" charset="0"/>
        </a:defRPr>
      </a:lvl1pPr>
      <a:lvl2pPr marL="479822" indent="-177404" algn="l" defTabSz="0" rtl="0" eaLnBrk="0" fontAlgn="base" hangingPunct="0">
        <a:spcBef>
          <a:spcPts val="413"/>
        </a:spcBef>
        <a:spcAft>
          <a:spcPct val="0"/>
        </a:spcAft>
        <a:buClr>
          <a:schemeClr val="accent1"/>
        </a:buClr>
        <a:buSzPct val="80000"/>
        <a:buFont typeface="Wingdings 2" panose="05020102010507070707" pitchFamily="18" charset="2"/>
        <a:buChar char="◦"/>
        <a:defRPr sz="2100" kern="1200">
          <a:solidFill>
            <a:schemeClr val="tx1"/>
          </a:solidFill>
          <a:latin typeface="+mn-lt"/>
          <a:ea typeface="+mn-ea"/>
          <a:cs typeface="+mn-cs"/>
          <a:sym typeface="Gill Sans MT" panose="020B0502020104020203" pitchFamily="34" charset="0"/>
        </a:defRPr>
      </a:lvl2pPr>
      <a:lvl3pPr marL="664369" indent="-170260" algn="l" defTabSz="0" rtl="0" eaLnBrk="0" fontAlgn="base" hangingPunct="0">
        <a:spcBef>
          <a:spcPct val="20000"/>
        </a:spcBef>
        <a:spcAft>
          <a:spcPct val="0"/>
        </a:spcAft>
        <a:buClr>
          <a:schemeClr val="accent2"/>
        </a:buClr>
        <a:buSzPct val="80000"/>
        <a:buFont typeface="Wingdings 2" panose="05020102010507070707" pitchFamily="18" charset="2"/>
        <a:buChar char=""/>
        <a:defRPr sz="1800" kern="1200">
          <a:solidFill>
            <a:schemeClr val="tx1"/>
          </a:solidFill>
          <a:latin typeface="+mn-lt"/>
          <a:ea typeface="+mn-ea"/>
          <a:cs typeface="+mn-cs"/>
          <a:sym typeface="Gill Sans MT" panose="020B0502020104020203" pitchFamily="34" charset="0"/>
        </a:defRPr>
      </a:lvl3pPr>
      <a:lvl4pPr marL="822722" indent="-129779" algn="l" defTabSz="0" rtl="0" eaLnBrk="0" fontAlgn="base" hangingPunct="0">
        <a:spcBef>
          <a:spcPct val="20000"/>
        </a:spcBef>
        <a:spcAft>
          <a:spcPct val="0"/>
        </a:spcAft>
        <a:buClr>
          <a:srgbClr val="08A1D9"/>
        </a:buClr>
        <a:buSzPct val="80000"/>
        <a:buFont typeface="Wingdings 2" panose="05020102010507070707" pitchFamily="18" charset="2"/>
        <a:buChar char=""/>
        <a:defRPr sz="1500" kern="1200">
          <a:solidFill>
            <a:schemeClr val="tx1"/>
          </a:solidFill>
          <a:latin typeface="+mn-lt"/>
          <a:ea typeface="+mn-ea"/>
          <a:cs typeface="+mn-cs"/>
          <a:sym typeface="Gill Sans MT" panose="020B0502020104020203" pitchFamily="34" charset="0"/>
        </a:defRPr>
      </a:lvl4pPr>
      <a:lvl5pPr marL="973931" indent="-136922" algn="l" defTabSz="0" rtl="0" eaLnBrk="0" fontAlgn="base" hangingPunct="0">
        <a:spcBef>
          <a:spcPct val="20000"/>
        </a:spcBef>
        <a:spcAft>
          <a:spcPct val="0"/>
        </a:spcAft>
        <a:buClr>
          <a:srgbClr val="7C984A"/>
        </a:buClr>
        <a:buSzPct val="80000"/>
        <a:buFont typeface="Wingdings 2" panose="05020102010507070707" pitchFamily="18" charset="2"/>
        <a:buChar char=""/>
        <a:defRPr sz="1500" kern="1200">
          <a:solidFill>
            <a:schemeClr val="tx1"/>
          </a:solidFill>
          <a:latin typeface="+mn-lt"/>
          <a:ea typeface="+mn-ea"/>
          <a:cs typeface="+mn-cs"/>
          <a:sym typeface="Gill Sans MT" panose="020B0502020104020203"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bwMode="auto">
      <p:bgPr>
        <a:gradFill rotWithShape="1">
          <a:gsLst>
            <a:gs pos="0">
              <a:srgbClr val="85C2FF"/>
            </a:gs>
            <a:gs pos="100000">
              <a:srgbClr val="00AC4E"/>
            </a:gs>
            <a:gs pos="100000">
              <a:srgbClr val="FFEBFA"/>
            </a:gs>
          </a:gsLst>
          <a:lin ang="4200000" scaled="1"/>
        </a:gradFill>
        <a:effectLst/>
      </p:bgPr>
    </p:bg>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1666875"/>
            <a:ext cx="9170987" cy="912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1"/>
          <p:cNvSpPr>
            <a:spLocks noChangeArrowheads="1"/>
          </p:cNvSpPr>
          <p:nvPr/>
        </p:nvSpPr>
        <p:spPr bwMode="auto">
          <a:xfrm>
            <a:off x="1892300" y="3652838"/>
            <a:ext cx="3590925" cy="1774825"/>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nchor="ctr"/>
          <a:lstStyle>
            <a:lvl1pPr algn="ctr">
              <a:defRPr>
                <a:solidFill>
                  <a:schemeClr val="tx1"/>
                </a:solidFill>
                <a:latin typeface="Arial" panose="020B0604020202020204" pitchFamily="34" charset="0"/>
                <a:ea typeface="Batang" panose="02030600000101010101" pitchFamily="18" charset="-127"/>
              </a:defRPr>
            </a:lvl1pPr>
            <a:lvl2pPr marL="742950" indent="-285750" algn="ctr">
              <a:defRPr>
                <a:solidFill>
                  <a:schemeClr val="tx1"/>
                </a:solidFill>
                <a:latin typeface="Arial" panose="020B0604020202020204" pitchFamily="34" charset="0"/>
                <a:ea typeface="Batang" panose="02030600000101010101" pitchFamily="18" charset="-127"/>
              </a:defRPr>
            </a:lvl2pPr>
            <a:lvl3pPr marL="1143000" indent="-228600" algn="ctr">
              <a:defRPr>
                <a:solidFill>
                  <a:schemeClr val="tx1"/>
                </a:solidFill>
                <a:latin typeface="Arial" panose="020B0604020202020204" pitchFamily="34" charset="0"/>
                <a:ea typeface="Batang" panose="02030600000101010101" pitchFamily="18" charset="-127"/>
              </a:defRPr>
            </a:lvl3pPr>
            <a:lvl4pPr marL="1600200" indent="-228600" algn="ctr">
              <a:defRPr>
                <a:solidFill>
                  <a:schemeClr val="tx1"/>
                </a:solidFill>
                <a:latin typeface="Arial" panose="020B0604020202020204" pitchFamily="34" charset="0"/>
                <a:ea typeface="Batang" panose="02030600000101010101" pitchFamily="18" charset="-127"/>
              </a:defRPr>
            </a:lvl4pPr>
            <a:lvl5pPr marL="2057400" indent="-228600" algn="ctr">
              <a:defRPr>
                <a:solidFill>
                  <a:schemeClr val="tx1"/>
                </a:solidFill>
                <a:latin typeface="Arial" panose="020B0604020202020204" pitchFamily="34" charset="0"/>
                <a:ea typeface="Batang" panose="02030600000101010101" pitchFamily="18" charset="-127"/>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pPr algn="l"/>
            <a:r>
              <a:rPr lang="en-US" altLang="en-US" sz="1600" b="1" dirty="0">
                <a:solidFill>
                  <a:srgbClr val="9900CC"/>
                </a:solidFill>
                <a:latin typeface="Trebuchet MS" panose="020B0603020202020204" pitchFamily="34" charset="0"/>
                <a:sym typeface="Trebuchet MS" panose="020B0603020202020204" pitchFamily="34" charset="0"/>
              </a:rPr>
              <a:t>Volunteering</a:t>
            </a:r>
          </a:p>
          <a:p>
            <a:pPr algn="l"/>
            <a:endParaRPr lang="en-US" altLang="en-US" sz="1600" b="1" dirty="0">
              <a:solidFill>
                <a:srgbClr val="9900CC"/>
              </a:solidFill>
              <a:latin typeface="Trebuchet MS" panose="020B0603020202020204" pitchFamily="34" charset="0"/>
              <a:sym typeface="Trebuchet MS" panose="020B0603020202020204" pitchFamily="34" charset="0"/>
            </a:endParaRPr>
          </a:p>
          <a:p>
            <a:pPr algn="l"/>
            <a:r>
              <a:rPr lang="en-US" altLang="en-US" sz="1600" b="1" dirty="0">
                <a:solidFill>
                  <a:srgbClr val="9900CC"/>
                </a:solidFill>
                <a:latin typeface="Trebuchet MS" panose="020B0603020202020204" pitchFamily="34" charset="0"/>
                <a:sym typeface="Trebuchet MS" panose="020B0603020202020204" pitchFamily="34" charset="0"/>
              </a:rPr>
              <a:t>Learning at Home</a:t>
            </a:r>
          </a:p>
          <a:p>
            <a:pPr algn="l"/>
            <a:endParaRPr lang="en-US" altLang="en-US" sz="1600" b="1" dirty="0">
              <a:solidFill>
                <a:srgbClr val="9900CC"/>
              </a:solidFill>
              <a:latin typeface="Trebuchet MS" panose="020B0603020202020204" pitchFamily="34" charset="0"/>
              <a:sym typeface="Trebuchet MS" panose="020B0603020202020204" pitchFamily="34" charset="0"/>
            </a:endParaRPr>
          </a:p>
          <a:p>
            <a:pPr algn="l"/>
            <a:r>
              <a:rPr lang="en-US" altLang="en-US" sz="1600" b="1" dirty="0">
                <a:solidFill>
                  <a:srgbClr val="9900CC"/>
                </a:solidFill>
                <a:latin typeface="Trebuchet MS" panose="020B0603020202020204" pitchFamily="34" charset="0"/>
                <a:sym typeface="Trebuchet MS" panose="020B0603020202020204" pitchFamily="34" charset="0"/>
              </a:rPr>
              <a:t>Decision Making</a:t>
            </a:r>
          </a:p>
          <a:p>
            <a:pPr algn="l"/>
            <a:endParaRPr lang="en-US" altLang="en-US" sz="1600" b="1" dirty="0">
              <a:solidFill>
                <a:srgbClr val="9900CC"/>
              </a:solidFill>
              <a:latin typeface="Trebuchet MS" panose="020B0603020202020204" pitchFamily="34" charset="0"/>
              <a:sym typeface="Trebuchet MS" panose="020B0603020202020204" pitchFamily="34" charset="0"/>
            </a:endParaRPr>
          </a:p>
          <a:p>
            <a:pPr algn="l"/>
            <a:r>
              <a:rPr lang="en-US" altLang="en-US" sz="1600" b="1" dirty="0">
                <a:solidFill>
                  <a:srgbClr val="9900CC"/>
                </a:solidFill>
                <a:latin typeface="Trebuchet MS" panose="020B0603020202020204" pitchFamily="34" charset="0"/>
                <a:sym typeface="Trebuchet MS" panose="020B0603020202020204" pitchFamily="34" charset="0"/>
              </a:rPr>
              <a:t>Collaborating with the Community</a:t>
            </a:r>
            <a:endParaRPr lang="en-US" altLang="en-US" dirty="0">
              <a:solidFill>
                <a:srgbClr val="9900CC"/>
              </a:solidFill>
            </a:endParaRPr>
          </a:p>
        </p:txBody>
      </p:sp>
      <p:sp>
        <p:nvSpPr>
          <p:cNvPr id="16388" name="Rectangle 2"/>
          <p:cNvSpPr>
            <a:spLocks noChangeArrowheads="1"/>
          </p:cNvSpPr>
          <p:nvPr/>
        </p:nvSpPr>
        <p:spPr bwMode="auto">
          <a:xfrm>
            <a:off x="6664325" y="2397125"/>
            <a:ext cx="1681163" cy="960438"/>
          </a:xfrm>
          <a:prstGeom prst="rect">
            <a:avLst/>
          </a:prstGeom>
          <a:solidFill>
            <a:srgbClr val="D8D8D8"/>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nchor="ctr"/>
          <a:lstStyle>
            <a:lvl1pPr algn="ctr">
              <a:defRPr>
                <a:solidFill>
                  <a:schemeClr val="tx1"/>
                </a:solidFill>
                <a:latin typeface="Arial" panose="020B0604020202020204" pitchFamily="34" charset="0"/>
                <a:ea typeface="Batang" panose="02030600000101010101" pitchFamily="18" charset="-127"/>
              </a:defRPr>
            </a:lvl1pPr>
            <a:lvl2pPr marL="742950" indent="-285750" algn="ctr">
              <a:defRPr>
                <a:solidFill>
                  <a:schemeClr val="tx1"/>
                </a:solidFill>
                <a:latin typeface="Arial" panose="020B0604020202020204" pitchFamily="34" charset="0"/>
                <a:ea typeface="Batang" panose="02030600000101010101" pitchFamily="18" charset="-127"/>
              </a:defRPr>
            </a:lvl2pPr>
            <a:lvl3pPr marL="1143000" indent="-228600" algn="ctr">
              <a:defRPr>
                <a:solidFill>
                  <a:schemeClr val="tx1"/>
                </a:solidFill>
                <a:latin typeface="Arial" panose="020B0604020202020204" pitchFamily="34" charset="0"/>
                <a:ea typeface="Batang" panose="02030600000101010101" pitchFamily="18" charset="-127"/>
              </a:defRPr>
            </a:lvl3pPr>
            <a:lvl4pPr marL="1600200" indent="-228600" algn="ctr">
              <a:defRPr>
                <a:solidFill>
                  <a:schemeClr val="tx1"/>
                </a:solidFill>
                <a:latin typeface="Arial" panose="020B0604020202020204" pitchFamily="34" charset="0"/>
                <a:ea typeface="Batang" panose="02030600000101010101" pitchFamily="18" charset="-127"/>
              </a:defRPr>
            </a:lvl4pPr>
            <a:lvl5pPr marL="2057400" indent="-228600" algn="ctr">
              <a:defRPr>
                <a:solidFill>
                  <a:schemeClr val="tx1"/>
                </a:solidFill>
                <a:latin typeface="Arial" panose="020B0604020202020204" pitchFamily="34" charset="0"/>
                <a:ea typeface="Batang" panose="02030600000101010101" pitchFamily="18" charset="-127"/>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endParaRPr lang="en-US" altLang="en-US" b="1">
              <a:solidFill>
                <a:srgbClr val="FF0000"/>
              </a:solidFill>
              <a:latin typeface="Trebuchet MS" panose="020B0603020202020204" pitchFamily="34" charset="0"/>
              <a:sym typeface="Trebuchet MS" panose="020B0603020202020204" pitchFamily="34" charset="0"/>
            </a:endParaRPr>
          </a:p>
          <a:p>
            <a:endParaRPr lang="en-US" altLang="en-US" b="1">
              <a:solidFill>
                <a:srgbClr val="FF0000"/>
              </a:solidFill>
              <a:latin typeface="Trebuchet MS" panose="020B0603020202020204" pitchFamily="34" charset="0"/>
              <a:sym typeface="Trebuchet MS" panose="020B0603020202020204" pitchFamily="34" charset="0"/>
            </a:endParaRPr>
          </a:p>
          <a:p>
            <a:endParaRPr lang="en-US" altLang="en-US" b="1">
              <a:solidFill>
                <a:srgbClr val="FF0000"/>
              </a:solidFill>
              <a:latin typeface="Trebuchet MS" panose="020B0603020202020204" pitchFamily="34" charset="0"/>
              <a:sym typeface="Trebuchet MS" panose="020B0603020202020204" pitchFamily="34" charset="0"/>
            </a:endParaRPr>
          </a:p>
          <a:p>
            <a:endParaRPr lang="en-US" altLang="en-US" b="1">
              <a:solidFill>
                <a:srgbClr val="FF0000"/>
              </a:solidFill>
              <a:latin typeface="Trebuchet MS" panose="020B0603020202020204" pitchFamily="34" charset="0"/>
              <a:sym typeface="Trebuchet MS" panose="020B0603020202020204" pitchFamily="34" charset="0"/>
            </a:endParaRPr>
          </a:p>
          <a:p>
            <a:endParaRPr lang="en-US" altLang="en-US" b="1">
              <a:solidFill>
                <a:srgbClr val="FF0000"/>
              </a:solidFill>
              <a:latin typeface="Trebuchet MS" panose="020B0603020202020204" pitchFamily="34" charset="0"/>
              <a:sym typeface="Trebuchet MS" panose="020B0603020202020204" pitchFamily="34" charset="0"/>
            </a:endParaRPr>
          </a:p>
          <a:p>
            <a:endParaRPr lang="en-US" altLang="en-US" b="1">
              <a:solidFill>
                <a:srgbClr val="FF0000"/>
              </a:solidFill>
              <a:latin typeface="Trebuchet MS" panose="020B0603020202020204" pitchFamily="34" charset="0"/>
              <a:sym typeface="Trebuchet MS" panose="020B0603020202020204" pitchFamily="34" charset="0"/>
            </a:endParaRPr>
          </a:p>
          <a:p>
            <a:endParaRPr lang="en-US" altLang="en-US" b="1">
              <a:solidFill>
                <a:srgbClr val="FF0000"/>
              </a:solidFill>
              <a:latin typeface="Trebuchet MS" panose="020B0603020202020204" pitchFamily="34" charset="0"/>
              <a:sym typeface="Trebuchet MS" panose="020B0603020202020204" pitchFamily="34" charset="0"/>
            </a:endParaRPr>
          </a:p>
          <a:p>
            <a:pPr algn="l"/>
            <a:r>
              <a:rPr lang="en-US" altLang="en-US" sz="1600" b="1">
                <a:solidFill>
                  <a:srgbClr val="9900CC"/>
                </a:solidFill>
                <a:latin typeface="Trebuchet MS" panose="020B0603020202020204" pitchFamily="34" charset="0"/>
                <a:sym typeface="Trebuchet MS" panose="020B0603020202020204" pitchFamily="34" charset="0"/>
              </a:rPr>
              <a:t>Parenting</a:t>
            </a:r>
          </a:p>
          <a:p>
            <a:pPr algn="l"/>
            <a:endParaRPr lang="en-US" altLang="en-US" sz="1600" b="1">
              <a:solidFill>
                <a:srgbClr val="9900CC"/>
              </a:solidFill>
              <a:latin typeface="Trebuchet MS" panose="020B0603020202020204" pitchFamily="34" charset="0"/>
              <a:sym typeface="Trebuchet MS" panose="020B0603020202020204" pitchFamily="34" charset="0"/>
            </a:endParaRPr>
          </a:p>
          <a:p>
            <a:pPr algn="l"/>
            <a:r>
              <a:rPr lang="en-US" altLang="en-US" sz="1600" b="1">
                <a:solidFill>
                  <a:srgbClr val="9900CC"/>
                </a:solidFill>
                <a:latin typeface="Trebuchet MS" panose="020B0603020202020204" pitchFamily="34" charset="0"/>
                <a:sym typeface="Trebuchet MS" panose="020B0603020202020204" pitchFamily="34" charset="0"/>
              </a:rPr>
              <a:t>Communicating</a:t>
            </a:r>
          </a:p>
          <a:p>
            <a:endParaRPr lang="en-US" altLang="en-US">
              <a:solidFill>
                <a:srgbClr val="9900CC"/>
              </a:solidFill>
              <a:latin typeface="Gill Sans MT" panose="020B0502020104020203" pitchFamily="34" charset="0"/>
              <a:sym typeface="Gill Sans MT" panose="020B0502020104020203" pitchFamily="34" charset="0"/>
            </a:endParaRPr>
          </a:p>
          <a:p>
            <a:endParaRPr lang="en-US" altLang="en-US">
              <a:solidFill>
                <a:srgbClr val="000000"/>
              </a:solidFill>
              <a:latin typeface="Gill Sans MT" panose="020B0502020104020203" pitchFamily="34" charset="0"/>
              <a:sym typeface="Gill Sans MT" panose="020B0502020104020203" pitchFamily="34" charset="0"/>
            </a:endParaRPr>
          </a:p>
          <a:p>
            <a:endParaRPr lang="en-US" altLang="en-US">
              <a:solidFill>
                <a:srgbClr val="000000"/>
              </a:solidFill>
              <a:latin typeface="Gill Sans MT" panose="020B0502020104020203" pitchFamily="34" charset="0"/>
              <a:sym typeface="Gill Sans MT" panose="020B0502020104020203" pitchFamily="34" charset="0"/>
            </a:endParaRPr>
          </a:p>
          <a:p>
            <a:endParaRPr lang="en-US" altLang="en-US">
              <a:solidFill>
                <a:srgbClr val="000000"/>
              </a:solidFill>
              <a:latin typeface="Gill Sans MT" panose="020B0502020104020203" pitchFamily="34" charset="0"/>
              <a:sym typeface="Gill Sans MT" panose="020B0502020104020203" pitchFamily="34" charset="0"/>
            </a:endParaRPr>
          </a:p>
          <a:p>
            <a:endParaRPr lang="en-US" altLang="en-US">
              <a:solidFill>
                <a:srgbClr val="000000"/>
              </a:solidFill>
              <a:latin typeface="Gill Sans MT" panose="020B0502020104020203" pitchFamily="34" charset="0"/>
              <a:sym typeface="Gill Sans MT" panose="020B0502020104020203" pitchFamily="34" charset="0"/>
            </a:endParaRPr>
          </a:p>
          <a:p>
            <a:endParaRPr lang="en-US" altLang="en-US">
              <a:solidFill>
                <a:srgbClr val="000000"/>
              </a:solidFill>
              <a:latin typeface="Gill Sans MT" panose="020B0502020104020203" pitchFamily="34" charset="0"/>
              <a:sym typeface="Gill Sans MT" panose="020B0502020104020203" pitchFamily="34" charset="0"/>
            </a:endParaRPr>
          </a:p>
          <a:p>
            <a:endParaRPr lang="en-US" altLang="en-US">
              <a:solidFill>
                <a:srgbClr val="000000"/>
              </a:solidFill>
              <a:latin typeface="Gill Sans MT" panose="020B0502020104020203" pitchFamily="34" charset="0"/>
              <a:sym typeface="Gill Sans MT" panose="020B0502020104020203" pitchFamily="34" charset="0"/>
            </a:endParaRPr>
          </a:p>
        </p:txBody>
      </p:sp>
      <p:sp>
        <p:nvSpPr>
          <p:cNvPr id="16389" name="Rounded Rectangle 4"/>
          <p:cNvSpPr>
            <a:spLocks noChangeArrowheads="1"/>
          </p:cNvSpPr>
          <p:nvPr/>
        </p:nvSpPr>
        <p:spPr bwMode="auto">
          <a:xfrm>
            <a:off x="6737350" y="3521075"/>
            <a:ext cx="1381125" cy="2195513"/>
          </a:xfrm>
          <a:prstGeom prst="roundRect">
            <a:avLst>
              <a:gd name="adj" fmla="val 16667"/>
            </a:avLst>
          </a:prstGeom>
          <a:solidFill>
            <a:srgbClr val="2D393B"/>
          </a:solidFill>
          <a:ln w="25400" cmpd="sng">
            <a:solidFill>
              <a:srgbClr val="FFFFFF"/>
            </a:solidFill>
            <a:round/>
            <a:headEnd/>
            <a:tailEnd/>
          </a:ln>
        </p:spPr>
        <p:txBody>
          <a:bodyPr lIns="91411" tIns="45708" rIns="91411" bIns="45708" anchor="ctr"/>
          <a:lstStyle>
            <a:lvl1pPr algn="ctr">
              <a:defRPr>
                <a:solidFill>
                  <a:schemeClr val="tx1"/>
                </a:solidFill>
                <a:latin typeface="Arial" panose="020B0604020202020204" pitchFamily="34" charset="0"/>
                <a:ea typeface="Batang" panose="02030600000101010101" pitchFamily="18" charset="-127"/>
              </a:defRPr>
            </a:lvl1pPr>
            <a:lvl2pPr marL="742950" indent="-285750" algn="ctr">
              <a:defRPr>
                <a:solidFill>
                  <a:schemeClr val="tx1"/>
                </a:solidFill>
                <a:latin typeface="Arial" panose="020B0604020202020204" pitchFamily="34" charset="0"/>
                <a:ea typeface="Batang" panose="02030600000101010101" pitchFamily="18" charset="-127"/>
              </a:defRPr>
            </a:lvl2pPr>
            <a:lvl3pPr marL="1143000" indent="-228600" algn="ctr">
              <a:defRPr>
                <a:solidFill>
                  <a:schemeClr val="tx1"/>
                </a:solidFill>
                <a:latin typeface="Arial" panose="020B0604020202020204" pitchFamily="34" charset="0"/>
                <a:ea typeface="Batang" panose="02030600000101010101" pitchFamily="18" charset="-127"/>
              </a:defRPr>
            </a:lvl3pPr>
            <a:lvl4pPr marL="1600200" indent="-228600" algn="ctr">
              <a:defRPr>
                <a:solidFill>
                  <a:schemeClr val="tx1"/>
                </a:solidFill>
                <a:latin typeface="Arial" panose="020B0604020202020204" pitchFamily="34" charset="0"/>
                <a:ea typeface="Batang" panose="02030600000101010101" pitchFamily="18" charset="-127"/>
              </a:defRPr>
            </a:lvl4pPr>
            <a:lvl5pPr marL="2057400" indent="-228600" algn="ctr">
              <a:defRPr>
                <a:solidFill>
                  <a:schemeClr val="tx1"/>
                </a:solidFill>
                <a:latin typeface="Arial" panose="020B0604020202020204" pitchFamily="34" charset="0"/>
                <a:ea typeface="Batang" panose="02030600000101010101" pitchFamily="18" charset="-127"/>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endParaRPr lang="en-US" altLang="en-US">
              <a:solidFill>
                <a:srgbClr val="FFFFFF"/>
              </a:solidFill>
              <a:latin typeface="Gill Sans MT" panose="020B0502020104020203" pitchFamily="34" charset="0"/>
              <a:sym typeface="Gill Sans MT" panose="020B0502020104020203" pitchFamily="34" charset="0"/>
            </a:endParaRPr>
          </a:p>
        </p:txBody>
      </p:sp>
      <p:sp>
        <p:nvSpPr>
          <p:cNvPr id="16390" name="TextBox 5"/>
          <p:cNvSpPr>
            <a:spLocks noChangeArrowheads="1"/>
          </p:cNvSpPr>
          <p:nvPr/>
        </p:nvSpPr>
        <p:spPr bwMode="auto">
          <a:xfrm>
            <a:off x="6434138" y="5953125"/>
            <a:ext cx="1981200" cy="36512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1" tIns="45708" rIns="91411" bIns="45708">
            <a:spAutoFit/>
          </a:bodyPr>
          <a:lstStyle>
            <a:lvl1pPr algn="ctr">
              <a:defRPr>
                <a:solidFill>
                  <a:schemeClr val="tx1"/>
                </a:solidFill>
                <a:latin typeface="Arial" panose="020B0604020202020204" pitchFamily="34" charset="0"/>
                <a:ea typeface="Batang" panose="02030600000101010101" pitchFamily="18" charset="-127"/>
              </a:defRPr>
            </a:lvl1pPr>
            <a:lvl2pPr marL="742950" indent="-285750" algn="ctr">
              <a:defRPr>
                <a:solidFill>
                  <a:schemeClr val="tx1"/>
                </a:solidFill>
                <a:latin typeface="Arial" panose="020B0604020202020204" pitchFamily="34" charset="0"/>
                <a:ea typeface="Batang" panose="02030600000101010101" pitchFamily="18" charset="-127"/>
              </a:defRPr>
            </a:lvl2pPr>
            <a:lvl3pPr marL="1143000" indent="-228600" algn="ctr">
              <a:defRPr>
                <a:solidFill>
                  <a:schemeClr val="tx1"/>
                </a:solidFill>
                <a:latin typeface="Arial" panose="020B0604020202020204" pitchFamily="34" charset="0"/>
                <a:ea typeface="Batang" panose="02030600000101010101" pitchFamily="18" charset="-127"/>
              </a:defRPr>
            </a:lvl3pPr>
            <a:lvl4pPr marL="1600200" indent="-228600" algn="ctr">
              <a:defRPr>
                <a:solidFill>
                  <a:schemeClr val="tx1"/>
                </a:solidFill>
                <a:latin typeface="Arial" panose="020B0604020202020204" pitchFamily="34" charset="0"/>
                <a:ea typeface="Batang" panose="02030600000101010101" pitchFamily="18" charset="-127"/>
              </a:defRPr>
            </a:lvl4pPr>
            <a:lvl5pPr marL="2057400" indent="-228600" algn="ctr">
              <a:defRPr>
                <a:solidFill>
                  <a:schemeClr val="tx1"/>
                </a:solidFill>
                <a:latin typeface="Arial" panose="020B0604020202020204" pitchFamily="34" charset="0"/>
                <a:ea typeface="Batang" panose="02030600000101010101" pitchFamily="18" charset="-127"/>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r>
              <a:rPr lang="en-US" altLang="en-US" b="1">
                <a:solidFill>
                  <a:srgbClr val="000000"/>
                </a:solidFill>
                <a:latin typeface="Gill Sans MT" panose="020B0502020104020203" pitchFamily="34" charset="0"/>
                <a:sym typeface="Gill Sans MT" panose="020B0502020104020203" pitchFamily="34" charset="0"/>
              </a:rPr>
              <a:t>Communication</a:t>
            </a:r>
            <a:endParaRPr lang="en-US" altLang="en-US">
              <a:solidFill>
                <a:srgbClr val="000000"/>
              </a:solidFill>
            </a:endParaRPr>
          </a:p>
        </p:txBody>
      </p:sp>
      <p:sp>
        <p:nvSpPr>
          <p:cNvPr id="16391" name="TextBox 6"/>
          <p:cNvSpPr>
            <a:spLocks noChangeArrowheads="1"/>
          </p:cNvSpPr>
          <p:nvPr/>
        </p:nvSpPr>
        <p:spPr bwMode="auto">
          <a:xfrm>
            <a:off x="7067550" y="3829050"/>
            <a:ext cx="809625" cy="36512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spAutoFit/>
          </a:bodyPr>
          <a:lstStyle>
            <a:lvl1pPr algn="ctr">
              <a:defRPr>
                <a:solidFill>
                  <a:schemeClr val="tx1"/>
                </a:solidFill>
                <a:latin typeface="Arial" panose="020B0604020202020204" pitchFamily="34" charset="0"/>
                <a:ea typeface="Batang" panose="02030600000101010101" pitchFamily="18" charset="-127"/>
              </a:defRPr>
            </a:lvl1pPr>
            <a:lvl2pPr marL="742950" indent="-285750" algn="ctr">
              <a:defRPr>
                <a:solidFill>
                  <a:schemeClr val="tx1"/>
                </a:solidFill>
                <a:latin typeface="Arial" panose="020B0604020202020204" pitchFamily="34" charset="0"/>
                <a:ea typeface="Batang" panose="02030600000101010101" pitchFamily="18" charset="-127"/>
              </a:defRPr>
            </a:lvl2pPr>
            <a:lvl3pPr marL="1143000" indent="-228600" algn="ctr">
              <a:defRPr>
                <a:solidFill>
                  <a:schemeClr val="tx1"/>
                </a:solidFill>
                <a:latin typeface="Arial" panose="020B0604020202020204" pitchFamily="34" charset="0"/>
                <a:ea typeface="Batang" panose="02030600000101010101" pitchFamily="18" charset="-127"/>
              </a:defRPr>
            </a:lvl3pPr>
            <a:lvl4pPr marL="1600200" indent="-228600" algn="ctr">
              <a:defRPr>
                <a:solidFill>
                  <a:schemeClr val="tx1"/>
                </a:solidFill>
                <a:latin typeface="Arial" panose="020B0604020202020204" pitchFamily="34" charset="0"/>
                <a:ea typeface="Batang" panose="02030600000101010101" pitchFamily="18" charset="-127"/>
              </a:defRPr>
            </a:lvl4pPr>
            <a:lvl5pPr marL="2057400" indent="-228600" algn="ctr">
              <a:defRPr>
                <a:solidFill>
                  <a:schemeClr val="tx1"/>
                </a:solidFill>
                <a:latin typeface="Arial" panose="020B0604020202020204" pitchFamily="34" charset="0"/>
                <a:ea typeface="Batang" panose="02030600000101010101" pitchFamily="18" charset="-127"/>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pPr algn="l"/>
            <a:r>
              <a:rPr lang="en-US" altLang="en-US" b="1">
                <a:solidFill>
                  <a:srgbClr val="000000"/>
                </a:solidFill>
                <a:latin typeface="Gill Sans MT" panose="020B0502020104020203" pitchFamily="34" charset="0"/>
                <a:sym typeface="Gill Sans MT" panose="020B0502020104020203" pitchFamily="34" charset="0"/>
              </a:rPr>
              <a:t>Trust</a:t>
            </a:r>
            <a:endParaRPr lang="en-US" altLang="en-US">
              <a:solidFill>
                <a:srgbClr val="000000"/>
              </a:solidFill>
            </a:endParaRPr>
          </a:p>
        </p:txBody>
      </p:sp>
      <p:sp>
        <p:nvSpPr>
          <p:cNvPr id="16392" name="TextBox 7"/>
          <p:cNvSpPr>
            <a:spLocks noChangeArrowheads="1"/>
          </p:cNvSpPr>
          <p:nvPr/>
        </p:nvSpPr>
        <p:spPr bwMode="auto">
          <a:xfrm>
            <a:off x="6202363" y="1247775"/>
            <a:ext cx="1052512" cy="36512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1" tIns="45708" rIns="91411" bIns="45708">
            <a:spAutoFit/>
          </a:bodyPr>
          <a:lstStyle>
            <a:lvl1pPr algn="ctr">
              <a:defRPr>
                <a:solidFill>
                  <a:schemeClr val="tx1"/>
                </a:solidFill>
                <a:latin typeface="Arial" panose="020B0604020202020204" pitchFamily="34" charset="0"/>
                <a:ea typeface="Batang" panose="02030600000101010101" pitchFamily="18" charset="-127"/>
              </a:defRPr>
            </a:lvl1pPr>
            <a:lvl2pPr marL="742950" indent="-285750" algn="ctr">
              <a:defRPr>
                <a:solidFill>
                  <a:schemeClr val="tx1"/>
                </a:solidFill>
                <a:latin typeface="Arial" panose="020B0604020202020204" pitchFamily="34" charset="0"/>
                <a:ea typeface="Batang" panose="02030600000101010101" pitchFamily="18" charset="-127"/>
              </a:defRPr>
            </a:lvl2pPr>
            <a:lvl3pPr marL="1143000" indent="-228600" algn="ctr">
              <a:defRPr>
                <a:solidFill>
                  <a:schemeClr val="tx1"/>
                </a:solidFill>
                <a:latin typeface="Arial" panose="020B0604020202020204" pitchFamily="34" charset="0"/>
                <a:ea typeface="Batang" panose="02030600000101010101" pitchFamily="18" charset="-127"/>
              </a:defRPr>
            </a:lvl3pPr>
            <a:lvl4pPr marL="1600200" indent="-228600" algn="ctr">
              <a:defRPr>
                <a:solidFill>
                  <a:schemeClr val="tx1"/>
                </a:solidFill>
                <a:latin typeface="Arial" panose="020B0604020202020204" pitchFamily="34" charset="0"/>
                <a:ea typeface="Batang" panose="02030600000101010101" pitchFamily="18" charset="-127"/>
              </a:defRPr>
            </a:lvl4pPr>
            <a:lvl5pPr marL="2057400" indent="-228600" algn="ctr">
              <a:defRPr>
                <a:solidFill>
                  <a:schemeClr val="tx1"/>
                </a:solidFill>
                <a:latin typeface="Arial" panose="020B0604020202020204" pitchFamily="34" charset="0"/>
                <a:ea typeface="Batang" panose="02030600000101010101" pitchFamily="18" charset="-127"/>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r>
              <a:rPr lang="en-US" altLang="en-US" b="1">
                <a:solidFill>
                  <a:srgbClr val="000000"/>
                </a:solidFill>
                <a:latin typeface="Gill Sans MT" panose="020B0502020104020203" pitchFamily="34" charset="0"/>
                <a:sym typeface="Gill Sans MT" panose="020B0502020104020203" pitchFamily="34" charset="0"/>
              </a:rPr>
              <a:t>Respect</a:t>
            </a:r>
            <a:endParaRPr lang="en-US" altLang="en-US">
              <a:solidFill>
                <a:srgbClr val="000000"/>
              </a:solidFill>
            </a:endParaRPr>
          </a:p>
        </p:txBody>
      </p:sp>
      <p:sp>
        <p:nvSpPr>
          <p:cNvPr id="16393" name="TextBox 8"/>
          <p:cNvSpPr>
            <a:spLocks noChangeArrowheads="1"/>
          </p:cNvSpPr>
          <p:nvPr/>
        </p:nvSpPr>
        <p:spPr bwMode="auto">
          <a:xfrm>
            <a:off x="2168525" y="2341563"/>
            <a:ext cx="1703388" cy="36512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1" tIns="45708" rIns="91411" bIns="45708">
            <a:spAutoFit/>
          </a:bodyPr>
          <a:lstStyle>
            <a:lvl1pPr algn="ctr">
              <a:defRPr>
                <a:solidFill>
                  <a:schemeClr val="tx1"/>
                </a:solidFill>
                <a:latin typeface="Arial" panose="020B0604020202020204" pitchFamily="34" charset="0"/>
                <a:ea typeface="Batang" panose="02030600000101010101" pitchFamily="18" charset="-127"/>
              </a:defRPr>
            </a:lvl1pPr>
            <a:lvl2pPr marL="742950" indent="-285750" algn="ctr">
              <a:defRPr>
                <a:solidFill>
                  <a:schemeClr val="tx1"/>
                </a:solidFill>
                <a:latin typeface="Arial" panose="020B0604020202020204" pitchFamily="34" charset="0"/>
                <a:ea typeface="Batang" panose="02030600000101010101" pitchFamily="18" charset="-127"/>
              </a:defRPr>
            </a:lvl2pPr>
            <a:lvl3pPr marL="1143000" indent="-228600" algn="ctr">
              <a:defRPr>
                <a:solidFill>
                  <a:schemeClr val="tx1"/>
                </a:solidFill>
                <a:latin typeface="Arial" panose="020B0604020202020204" pitchFamily="34" charset="0"/>
                <a:ea typeface="Batang" panose="02030600000101010101" pitchFamily="18" charset="-127"/>
              </a:defRPr>
            </a:lvl3pPr>
            <a:lvl4pPr marL="1600200" indent="-228600" algn="ctr">
              <a:defRPr>
                <a:solidFill>
                  <a:schemeClr val="tx1"/>
                </a:solidFill>
                <a:latin typeface="Arial" panose="020B0604020202020204" pitchFamily="34" charset="0"/>
                <a:ea typeface="Batang" panose="02030600000101010101" pitchFamily="18" charset="-127"/>
              </a:defRPr>
            </a:lvl4pPr>
            <a:lvl5pPr marL="2057400" indent="-228600" algn="ctr">
              <a:defRPr>
                <a:solidFill>
                  <a:schemeClr val="tx1"/>
                </a:solidFill>
                <a:latin typeface="Arial" panose="020B0604020202020204" pitchFamily="34" charset="0"/>
                <a:ea typeface="Batang" panose="02030600000101010101" pitchFamily="18" charset="-127"/>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r>
              <a:rPr lang="en-US" altLang="en-US" b="1">
                <a:solidFill>
                  <a:srgbClr val="000000"/>
                </a:solidFill>
                <a:latin typeface="Gill Sans MT" panose="020B0502020104020203" pitchFamily="34" charset="0"/>
                <a:sym typeface="Gill Sans MT" panose="020B0502020104020203" pitchFamily="34" charset="0"/>
              </a:rPr>
              <a:t>Commitment</a:t>
            </a:r>
            <a:endParaRPr lang="en-US" altLang="en-US">
              <a:solidFill>
                <a:srgbClr val="000000"/>
              </a:solidFill>
            </a:endParaRPr>
          </a:p>
        </p:txBody>
      </p:sp>
      <p:sp>
        <p:nvSpPr>
          <p:cNvPr id="16394" name="TextBox 10"/>
          <p:cNvSpPr>
            <a:spLocks noChangeArrowheads="1"/>
          </p:cNvSpPr>
          <p:nvPr/>
        </p:nvSpPr>
        <p:spPr bwMode="auto">
          <a:xfrm rot="16200000">
            <a:off x="-527852" y="4599268"/>
            <a:ext cx="1490679" cy="369308"/>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11" tIns="45708" rIns="91411" bIns="45708">
            <a:spAutoFit/>
          </a:bodyPr>
          <a:lstStyle>
            <a:lvl1pPr algn="ctr">
              <a:defRPr>
                <a:solidFill>
                  <a:schemeClr val="tx1"/>
                </a:solidFill>
                <a:latin typeface="Arial" panose="020B0604020202020204" pitchFamily="34" charset="0"/>
                <a:ea typeface="Batang" panose="02030600000101010101" pitchFamily="18" charset="-127"/>
              </a:defRPr>
            </a:lvl1pPr>
            <a:lvl2pPr marL="742950" indent="-285750" algn="ctr">
              <a:defRPr>
                <a:solidFill>
                  <a:schemeClr val="tx1"/>
                </a:solidFill>
                <a:latin typeface="Arial" panose="020B0604020202020204" pitchFamily="34" charset="0"/>
                <a:ea typeface="Batang" panose="02030600000101010101" pitchFamily="18" charset="-127"/>
              </a:defRPr>
            </a:lvl2pPr>
            <a:lvl3pPr marL="1143000" indent="-228600" algn="ctr">
              <a:defRPr>
                <a:solidFill>
                  <a:schemeClr val="tx1"/>
                </a:solidFill>
                <a:latin typeface="Arial" panose="020B0604020202020204" pitchFamily="34" charset="0"/>
                <a:ea typeface="Batang" panose="02030600000101010101" pitchFamily="18" charset="-127"/>
              </a:defRPr>
            </a:lvl3pPr>
            <a:lvl4pPr marL="1600200" indent="-228600" algn="ctr">
              <a:defRPr>
                <a:solidFill>
                  <a:schemeClr val="tx1"/>
                </a:solidFill>
                <a:latin typeface="Arial" panose="020B0604020202020204" pitchFamily="34" charset="0"/>
                <a:ea typeface="Batang" panose="02030600000101010101" pitchFamily="18" charset="-127"/>
              </a:defRPr>
            </a:lvl4pPr>
            <a:lvl5pPr marL="2057400" indent="-228600" algn="ctr">
              <a:defRPr>
                <a:solidFill>
                  <a:schemeClr val="tx1"/>
                </a:solidFill>
                <a:latin typeface="Arial" panose="020B0604020202020204" pitchFamily="34" charset="0"/>
                <a:ea typeface="Batang" panose="02030600000101010101" pitchFamily="18" charset="-127"/>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r>
              <a:rPr lang="en-US" altLang="en-US" b="1" dirty="0">
                <a:solidFill>
                  <a:srgbClr val="000000"/>
                </a:solidFill>
                <a:latin typeface="Gill Sans MT" panose="020B0502020104020203" pitchFamily="34" charset="0"/>
                <a:sym typeface="Gill Sans MT" panose="020B0502020104020203" pitchFamily="34" charset="0"/>
              </a:rPr>
              <a:t>Advocacy</a:t>
            </a:r>
            <a:endParaRPr lang="en-US" altLang="en-US" dirty="0">
              <a:solidFill>
                <a:srgbClr val="000000"/>
              </a:solidFill>
            </a:endParaRPr>
          </a:p>
        </p:txBody>
      </p:sp>
      <p:sp>
        <p:nvSpPr>
          <p:cNvPr id="16395" name="TextBox 11"/>
          <p:cNvSpPr>
            <a:spLocks noChangeArrowheads="1"/>
          </p:cNvSpPr>
          <p:nvPr/>
        </p:nvSpPr>
        <p:spPr bwMode="auto">
          <a:xfrm>
            <a:off x="1724025" y="5930900"/>
            <a:ext cx="3009900" cy="36512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11" tIns="45708" rIns="91411" bIns="45708">
            <a:spAutoFit/>
          </a:bodyPr>
          <a:lstStyle>
            <a:lvl1pPr algn="ctr">
              <a:defRPr>
                <a:solidFill>
                  <a:schemeClr val="tx1"/>
                </a:solidFill>
                <a:latin typeface="Arial" panose="020B0604020202020204" pitchFamily="34" charset="0"/>
                <a:ea typeface="Batang" panose="02030600000101010101" pitchFamily="18" charset="-127"/>
              </a:defRPr>
            </a:lvl1pPr>
            <a:lvl2pPr marL="742950" indent="-285750" algn="ctr">
              <a:defRPr>
                <a:solidFill>
                  <a:schemeClr val="tx1"/>
                </a:solidFill>
                <a:latin typeface="Arial" panose="020B0604020202020204" pitchFamily="34" charset="0"/>
                <a:ea typeface="Batang" panose="02030600000101010101" pitchFamily="18" charset="-127"/>
              </a:defRPr>
            </a:lvl2pPr>
            <a:lvl3pPr marL="1143000" indent="-228600" algn="ctr">
              <a:defRPr>
                <a:solidFill>
                  <a:schemeClr val="tx1"/>
                </a:solidFill>
                <a:latin typeface="Arial" panose="020B0604020202020204" pitchFamily="34" charset="0"/>
                <a:ea typeface="Batang" panose="02030600000101010101" pitchFamily="18" charset="-127"/>
              </a:defRPr>
            </a:lvl3pPr>
            <a:lvl4pPr marL="1600200" indent="-228600" algn="ctr">
              <a:defRPr>
                <a:solidFill>
                  <a:schemeClr val="tx1"/>
                </a:solidFill>
                <a:latin typeface="Arial" panose="020B0604020202020204" pitchFamily="34" charset="0"/>
                <a:ea typeface="Batang" panose="02030600000101010101" pitchFamily="18" charset="-127"/>
              </a:defRPr>
            </a:lvl4pPr>
            <a:lvl5pPr marL="2057400" indent="-228600" algn="ctr">
              <a:defRPr>
                <a:solidFill>
                  <a:schemeClr val="tx1"/>
                </a:solidFill>
                <a:latin typeface="Arial" panose="020B0604020202020204" pitchFamily="34" charset="0"/>
                <a:ea typeface="Batang" panose="02030600000101010101" pitchFamily="18" charset="-127"/>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r>
              <a:rPr lang="en-US" altLang="en-US" b="1">
                <a:solidFill>
                  <a:srgbClr val="000000"/>
                </a:solidFill>
                <a:latin typeface="Gill Sans MT" panose="020B0502020104020203" pitchFamily="34" charset="0"/>
                <a:sym typeface="Gill Sans MT" panose="020B0502020104020203" pitchFamily="34" charset="0"/>
              </a:rPr>
              <a:t>Professional Competence</a:t>
            </a:r>
            <a:endParaRPr lang="en-US" altLang="en-US">
              <a:solidFill>
                <a:srgbClr val="000000"/>
              </a:solidFill>
            </a:endParaRPr>
          </a:p>
        </p:txBody>
      </p:sp>
      <p:sp>
        <p:nvSpPr>
          <p:cNvPr id="16396" name="TextBox 12"/>
          <p:cNvSpPr>
            <a:spLocks noChangeArrowheads="1"/>
          </p:cNvSpPr>
          <p:nvPr/>
        </p:nvSpPr>
        <p:spPr bwMode="auto">
          <a:xfrm rot="5400000">
            <a:off x="8403432" y="3528219"/>
            <a:ext cx="1111250" cy="369887"/>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spAutoFit/>
          </a:bodyPr>
          <a:lstStyle>
            <a:lvl1pPr algn="ctr">
              <a:defRPr>
                <a:solidFill>
                  <a:schemeClr val="tx1"/>
                </a:solidFill>
                <a:latin typeface="Arial" panose="020B0604020202020204" pitchFamily="34" charset="0"/>
                <a:ea typeface="Batang" panose="02030600000101010101" pitchFamily="18" charset="-127"/>
              </a:defRPr>
            </a:lvl1pPr>
            <a:lvl2pPr marL="742950" indent="-285750" algn="ctr">
              <a:defRPr>
                <a:solidFill>
                  <a:schemeClr val="tx1"/>
                </a:solidFill>
                <a:latin typeface="Arial" panose="020B0604020202020204" pitchFamily="34" charset="0"/>
                <a:ea typeface="Batang" panose="02030600000101010101" pitchFamily="18" charset="-127"/>
              </a:defRPr>
            </a:lvl2pPr>
            <a:lvl3pPr marL="1143000" indent="-228600" algn="ctr">
              <a:defRPr>
                <a:solidFill>
                  <a:schemeClr val="tx1"/>
                </a:solidFill>
                <a:latin typeface="Arial" panose="020B0604020202020204" pitchFamily="34" charset="0"/>
                <a:ea typeface="Batang" panose="02030600000101010101" pitchFamily="18" charset="-127"/>
              </a:defRPr>
            </a:lvl3pPr>
            <a:lvl4pPr marL="1600200" indent="-228600" algn="ctr">
              <a:defRPr>
                <a:solidFill>
                  <a:schemeClr val="tx1"/>
                </a:solidFill>
                <a:latin typeface="Arial" panose="020B0604020202020204" pitchFamily="34" charset="0"/>
                <a:ea typeface="Batang" panose="02030600000101010101" pitchFamily="18" charset="-127"/>
              </a:defRPr>
            </a:lvl4pPr>
            <a:lvl5pPr marL="2057400" indent="-228600" algn="ctr">
              <a:defRPr>
                <a:solidFill>
                  <a:schemeClr val="tx1"/>
                </a:solidFill>
                <a:latin typeface="Arial" panose="020B0604020202020204" pitchFamily="34" charset="0"/>
                <a:ea typeface="Batang" panose="02030600000101010101" pitchFamily="18" charset="-127"/>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r>
              <a:rPr lang="en-US" altLang="en-US" b="1">
                <a:solidFill>
                  <a:srgbClr val="000000"/>
                </a:solidFill>
                <a:latin typeface="Gill Sans MT" panose="020B0502020104020203" pitchFamily="34" charset="0"/>
                <a:sym typeface="Gill Sans MT" panose="020B0502020104020203" pitchFamily="34" charset="0"/>
              </a:rPr>
              <a:t>Equality</a:t>
            </a:r>
            <a:endParaRPr lang="en-US" altLang="en-US">
              <a:solidFill>
                <a:srgbClr val="000000"/>
              </a:solidFill>
            </a:endParaRPr>
          </a:p>
        </p:txBody>
      </p:sp>
      <p:pic>
        <p:nvPicPr>
          <p:cNvPr id="1639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4313" y="228600"/>
            <a:ext cx="1404937" cy="140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8" name="Text Box 14"/>
          <p:cNvSpPr txBox="1">
            <a:spLocks noChangeArrowheads="1"/>
          </p:cNvSpPr>
          <p:nvPr/>
        </p:nvSpPr>
        <p:spPr bwMode="auto">
          <a:xfrm rot="20280000">
            <a:off x="160338" y="1108075"/>
            <a:ext cx="4818062" cy="3984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0170" tIns="46990" rIns="90170" bIns="46990">
            <a:spAutoFit/>
          </a:bodyPr>
          <a:lstStyle>
            <a:lvl1pPr algn="ctr">
              <a:defRPr>
                <a:solidFill>
                  <a:schemeClr val="tx1"/>
                </a:solidFill>
                <a:latin typeface="Arial" panose="020B0604020202020204" pitchFamily="34" charset="0"/>
                <a:ea typeface="Batang" panose="02030600000101010101" pitchFamily="18" charset="-127"/>
              </a:defRPr>
            </a:lvl1pPr>
            <a:lvl2pPr marL="742950" indent="-285750" algn="ctr">
              <a:defRPr>
                <a:solidFill>
                  <a:schemeClr val="tx1"/>
                </a:solidFill>
                <a:latin typeface="Arial" panose="020B0604020202020204" pitchFamily="34" charset="0"/>
                <a:ea typeface="Batang" panose="02030600000101010101" pitchFamily="18" charset="-127"/>
              </a:defRPr>
            </a:lvl2pPr>
            <a:lvl3pPr marL="1143000" indent="-228600" algn="ctr">
              <a:defRPr>
                <a:solidFill>
                  <a:schemeClr val="tx1"/>
                </a:solidFill>
                <a:latin typeface="Arial" panose="020B0604020202020204" pitchFamily="34" charset="0"/>
                <a:ea typeface="Batang" panose="02030600000101010101" pitchFamily="18" charset="-127"/>
              </a:defRPr>
            </a:lvl3pPr>
            <a:lvl4pPr marL="1600200" indent="-228600" algn="ctr">
              <a:defRPr>
                <a:solidFill>
                  <a:schemeClr val="tx1"/>
                </a:solidFill>
                <a:latin typeface="Arial" panose="020B0604020202020204" pitchFamily="34" charset="0"/>
                <a:ea typeface="Batang" panose="02030600000101010101" pitchFamily="18" charset="-127"/>
              </a:defRPr>
            </a:lvl4pPr>
            <a:lvl5pPr marL="2057400" indent="-228600" algn="ctr">
              <a:defRPr>
                <a:solidFill>
                  <a:schemeClr val="tx1"/>
                </a:solidFill>
                <a:latin typeface="Arial" panose="020B0604020202020204" pitchFamily="34" charset="0"/>
                <a:ea typeface="Batang" panose="02030600000101010101" pitchFamily="18" charset="-127"/>
              </a:defRPr>
            </a:lvl5pPr>
            <a:lvl6pPr marL="25146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algn="ctr"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r>
              <a:rPr lang="en-US" altLang="en-US" sz="2000">
                <a:solidFill>
                  <a:srgbClr val="33CC33"/>
                </a:solidFill>
              </a:rPr>
              <a:t>PARENT-TEACHER PARTNERSHIPS</a:t>
            </a:r>
          </a:p>
        </p:txBody>
      </p:sp>
    </p:spTree>
    <p:extLst>
      <p:ext uri="{BB962C8B-B14F-4D97-AF65-F5344CB8AC3E}">
        <p14:creationId xmlns:p14="http://schemas.microsoft.com/office/powerpoint/2010/main" val="568189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057466" y="762070"/>
            <a:ext cx="5182049" cy="5188146"/>
          </a:xfrm>
          <a:prstGeom prst="rect">
            <a:avLst/>
          </a:prstGeom>
        </p:spPr>
      </p:pic>
      <p:sp>
        <p:nvSpPr>
          <p:cNvPr id="4" name="Slide Number Placeholder 3"/>
          <p:cNvSpPr>
            <a:spLocks noGrp="1"/>
          </p:cNvSpPr>
          <p:nvPr>
            <p:ph type="sldNum" sz="quarter" idx="12"/>
          </p:nvPr>
        </p:nvSpPr>
        <p:spPr/>
        <p:txBody>
          <a:bodyPr/>
          <a:lstStyle/>
          <a:p>
            <a:fld id="{37AFE810-CCCD-4479-AB7B-DD7C0B0BD47A}" type="slidenum">
              <a:rPr lang="en-US" altLang="en-US" smtClean="0">
                <a:solidFill>
                  <a:schemeClr val="bg2">
                    <a:lumMod val="50000"/>
                  </a:schemeClr>
                </a:solidFill>
              </a:rPr>
              <a:pPr/>
              <a:t>10</a:t>
            </a:fld>
            <a:endParaRPr lang="en-US" altLang="en-US" sz="1800" dirty="0">
              <a:solidFill>
                <a:schemeClr val="bg2">
                  <a:lumMod val="50000"/>
                </a:schemeClr>
              </a:solidFill>
            </a:endParaRPr>
          </a:p>
        </p:txBody>
      </p:sp>
    </p:spTree>
    <p:extLst>
      <p:ext uri="{BB962C8B-B14F-4D97-AF65-F5344CB8AC3E}">
        <p14:creationId xmlns:p14="http://schemas.microsoft.com/office/powerpoint/2010/main" val="4159954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21506" name="Content Placeholder 2"/>
          <p:cNvSpPr>
            <a:spLocks noGrp="1"/>
          </p:cNvSpPr>
          <p:nvPr>
            <p:ph idx="4294967295"/>
          </p:nvPr>
        </p:nvSpPr>
        <p:spPr>
          <a:xfrm>
            <a:off x="1905070" y="2362228"/>
            <a:ext cx="5579828" cy="1727597"/>
          </a:xfrm>
        </p:spPr>
        <p:txBody>
          <a:bodyPr/>
          <a:lstStyle/>
          <a:p>
            <a:pPr marL="61913" indent="0" eaLnBrk="1" hangingPunct="1">
              <a:buNone/>
            </a:pPr>
            <a:r>
              <a:rPr lang="en-US" altLang="en-US" sz="1500" dirty="0"/>
              <a:t>The contents of this presentation were developed under a grant from the US Department of Education, #323A120002-13.  However, those contents do not necessarily represent the policy of the US Department of Education, and you should not assume endorsement by the Federal Government. Project Officer, Jennifer Coffey.</a:t>
            </a:r>
          </a:p>
        </p:txBody>
      </p:sp>
      <p:sp>
        <p:nvSpPr>
          <p:cNvPr id="2" name="Slide Number Placeholder 1"/>
          <p:cNvSpPr>
            <a:spLocks noGrp="1"/>
          </p:cNvSpPr>
          <p:nvPr>
            <p:ph type="sldNum" sz="quarter" idx="12"/>
          </p:nvPr>
        </p:nvSpPr>
        <p:spPr/>
        <p:txBody>
          <a:bodyPr/>
          <a:lstStyle/>
          <a:p>
            <a:pPr>
              <a:defRPr/>
            </a:pPr>
            <a:fld id="{4ABADA57-DC5C-4ABD-AD90-EA4AB112B51D}" type="slidenum">
              <a:rPr lang="en-US" altLang="en-US" smtClean="0"/>
              <a:pPr>
                <a:defRPr/>
              </a:pPr>
              <a:t>11</a:t>
            </a:fld>
            <a:endParaRPr lang="en-US" altLang="en-US" sz="1350" dirty="0">
              <a:solidFill>
                <a:srgbClr val="000000"/>
              </a:solidFill>
            </a:endParaRPr>
          </a:p>
        </p:txBody>
      </p:sp>
    </p:spTree>
    <p:extLst>
      <p:ext uri="{BB962C8B-B14F-4D97-AF65-F5344CB8AC3E}">
        <p14:creationId xmlns:p14="http://schemas.microsoft.com/office/powerpoint/2010/main" val="2859220468"/>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lgn="ctr"/>
            <a:fld id="{37AFE810-CCCD-4479-AB7B-DD7C0B0BD47A}" type="slidenum">
              <a:rPr lang="en-US" altLang="en-US" smtClean="0">
                <a:solidFill>
                  <a:prstClr val="black">
                    <a:tint val="75000"/>
                  </a:prstClr>
                </a:solidFill>
              </a:rPr>
              <a:pPr algn="ctr"/>
              <a:t>2</a:t>
            </a:fld>
            <a:endParaRPr lang="en-US" altLang="en-US" sz="1350" dirty="0">
              <a:solidFill>
                <a:srgbClr val="000000"/>
              </a:solidFill>
            </a:endParaRPr>
          </a:p>
        </p:txBody>
      </p:sp>
      <p:graphicFrame>
        <p:nvGraphicFramePr>
          <p:cNvPr id="6" name="Diagram 5"/>
          <p:cNvGraphicFramePr/>
          <p:nvPr>
            <p:extLst>
              <p:ext uri="{D42A27DB-BD31-4B8C-83A1-F6EECF244321}">
                <p14:modId xmlns:p14="http://schemas.microsoft.com/office/powerpoint/2010/main" val="1866923119"/>
              </p:ext>
            </p:extLst>
          </p:nvPr>
        </p:nvGraphicFramePr>
        <p:xfrm>
          <a:off x="1524080" y="1914706"/>
          <a:ext cx="3428910" cy="46290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p:cNvGraphicFramePr/>
          <p:nvPr>
            <p:extLst>
              <p:ext uri="{D42A27DB-BD31-4B8C-83A1-F6EECF244321}">
                <p14:modId xmlns:p14="http://schemas.microsoft.com/office/powerpoint/2010/main" val="2700257226"/>
              </p:ext>
            </p:extLst>
          </p:nvPr>
        </p:nvGraphicFramePr>
        <p:xfrm>
          <a:off x="5067287" y="1914646"/>
          <a:ext cx="3428910" cy="46290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2" name="Picture 1"/>
          <p:cNvPicPr>
            <a:picLocks noChangeAspect="1"/>
          </p:cNvPicPr>
          <p:nvPr/>
        </p:nvPicPr>
        <p:blipFill>
          <a:blip r:embed="rId13"/>
          <a:stretch>
            <a:fillRect/>
          </a:stretch>
        </p:blipFill>
        <p:spPr>
          <a:xfrm>
            <a:off x="2667050" y="609674"/>
            <a:ext cx="4114692" cy="1714500"/>
          </a:xfrm>
          <a:prstGeom prst="rect">
            <a:avLst/>
          </a:prstGeom>
        </p:spPr>
      </p:pic>
    </p:spTree>
    <p:extLst>
      <p:ext uri="{BB962C8B-B14F-4D97-AF65-F5344CB8AC3E}">
        <p14:creationId xmlns:p14="http://schemas.microsoft.com/office/powerpoint/2010/main" val="3409099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146" name="Title 1"/>
          <p:cNvSpPr>
            <a:spLocks noGrp="1" noChangeArrowheads="1"/>
          </p:cNvSpPr>
          <p:nvPr>
            <p:ph type="title" idx="4294967295"/>
          </p:nvPr>
        </p:nvSpPr>
        <p:spPr>
          <a:xfrm rot="16200000">
            <a:off x="-2844265" y="3073067"/>
            <a:ext cx="6705513" cy="711951"/>
          </a:xfrm>
          <a:solidFill>
            <a:schemeClr val="bg1"/>
          </a:solidFill>
          <a:ln>
            <a:solidFill>
              <a:srgbClr val="7030A0"/>
            </a:solidFill>
          </a:ln>
        </p:spPr>
        <p:txBody>
          <a:bodyPr/>
          <a:lstStyle/>
          <a:p>
            <a:pPr algn="ctr"/>
            <a:r>
              <a:rPr lang="en-US" altLang="zh-CN" sz="1600" dirty="0">
                <a:solidFill>
                  <a:schemeClr val="tx1"/>
                </a:solidFill>
              </a:rPr>
              <a:t/>
            </a:r>
            <a:br>
              <a:rPr lang="en-US" altLang="zh-CN" sz="1600" dirty="0">
                <a:solidFill>
                  <a:schemeClr val="tx1"/>
                </a:solidFill>
              </a:rPr>
            </a:br>
            <a:r>
              <a:rPr lang="en-US" altLang="zh-CN" sz="1600" dirty="0">
                <a:solidFill>
                  <a:schemeClr val="tx1"/>
                </a:solidFill>
              </a:rPr>
              <a:t/>
            </a:r>
            <a:br>
              <a:rPr lang="en-US" altLang="zh-CN" sz="1600" dirty="0">
                <a:solidFill>
                  <a:schemeClr val="tx1"/>
                </a:solidFill>
              </a:rPr>
            </a:br>
            <a:r>
              <a:rPr lang="en-US" altLang="zh-CN" sz="1600" dirty="0">
                <a:solidFill>
                  <a:schemeClr val="tx1"/>
                </a:solidFill>
              </a:rPr>
              <a:t/>
            </a:r>
            <a:br>
              <a:rPr lang="en-US" altLang="zh-CN" sz="1600" dirty="0">
                <a:solidFill>
                  <a:schemeClr val="tx1"/>
                </a:solidFill>
              </a:rPr>
            </a:br>
            <a:r>
              <a:rPr lang="en-US" altLang="zh-CN" sz="1600" dirty="0">
                <a:solidFill>
                  <a:schemeClr val="tx1"/>
                </a:solidFill>
              </a:rPr>
              <a:t/>
            </a:r>
            <a:br>
              <a:rPr lang="en-US" altLang="zh-CN" sz="1600" dirty="0">
                <a:solidFill>
                  <a:schemeClr val="tx1"/>
                </a:solidFill>
              </a:rPr>
            </a:br>
            <a:r>
              <a:rPr lang="en-US" altLang="zh-CN" sz="3200" dirty="0" smtClean="0">
                <a:solidFill>
                  <a:srgbClr val="7030A0"/>
                </a:solidFill>
              </a:rPr>
              <a:t>PARENT</a:t>
            </a:r>
            <a:r>
              <a:rPr lang="en-US" altLang="zh-CN" sz="3200" dirty="0">
                <a:solidFill>
                  <a:srgbClr val="7030A0"/>
                </a:solidFill>
              </a:rPr>
              <a:t> </a:t>
            </a:r>
            <a:r>
              <a:rPr lang="en-US" altLang="zh-CN" sz="3200" dirty="0" smtClean="0">
                <a:solidFill>
                  <a:srgbClr val="7030A0"/>
                </a:solidFill>
              </a:rPr>
              <a:t>- TEACHER PARTNERSHIPS</a:t>
            </a:r>
            <a:r>
              <a:rPr lang="en-US" altLang="zh-CN" sz="1600" dirty="0">
                <a:solidFill>
                  <a:schemeClr val="tx1"/>
                </a:solidFill>
              </a:rPr>
              <a:t/>
            </a:r>
            <a:br>
              <a:rPr lang="en-US" altLang="zh-CN" sz="1600" dirty="0">
                <a:solidFill>
                  <a:schemeClr val="tx1"/>
                </a:solidFill>
              </a:rPr>
            </a:br>
            <a:r>
              <a:rPr lang="en-US" altLang="zh-CN" sz="1600" dirty="0">
                <a:solidFill>
                  <a:schemeClr val="tx1"/>
                </a:solidFill>
              </a:rPr>
              <a:t/>
            </a:r>
            <a:br>
              <a:rPr lang="en-US" altLang="zh-CN" sz="1600" dirty="0">
                <a:solidFill>
                  <a:schemeClr val="tx1"/>
                </a:solidFill>
              </a:rPr>
            </a:br>
            <a:r>
              <a:rPr lang="en-US" altLang="zh-CN" sz="1600" dirty="0">
                <a:solidFill>
                  <a:schemeClr val="tx1"/>
                </a:solidFill>
              </a:rPr>
              <a:t/>
            </a:r>
            <a:br>
              <a:rPr lang="en-US" altLang="zh-CN" sz="1600" dirty="0">
                <a:solidFill>
                  <a:schemeClr val="tx1"/>
                </a:solidFill>
              </a:rPr>
            </a:br>
            <a:r>
              <a:rPr lang="en-US" altLang="zh-CN" sz="1600" dirty="0"/>
              <a:t> </a:t>
            </a:r>
            <a:r>
              <a:rPr lang="en-US" altLang="zh-CN" sz="3900" dirty="0"/>
              <a:t/>
            </a:r>
            <a:br>
              <a:rPr lang="en-US" altLang="zh-CN" sz="3900" dirty="0"/>
            </a:br>
            <a:endParaRPr lang="en-US" altLang="zh-CN" sz="1600" dirty="0">
              <a:solidFill>
                <a:schemeClr val="tx1"/>
              </a:solidFill>
            </a:endParaRPr>
          </a:p>
        </p:txBody>
      </p:sp>
      <p:sp>
        <p:nvSpPr>
          <p:cNvPr id="3" name="Slide Number Placeholder 2"/>
          <p:cNvSpPr>
            <a:spLocks noGrp="1"/>
          </p:cNvSpPr>
          <p:nvPr>
            <p:ph type="sldNum" sz="quarter" idx="12"/>
          </p:nvPr>
        </p:nvSpPr>
        <p:spPr/>
        <p:txBody>
          <a:bodyPr/>
          <a:lstStyle/>
          <a:p>
            <a:fld id="{37AFE810-CCCD-4479-AB7B-DD7C0B0BD47A}" type="slidenum">
              <a:rPr lang="en-US" altLang="en-US" sz="1100" smtClean="0">
                <a:solidFill>
                  <a:schemeClr val="bg2">
                    <a:lumMod val="50000"/>
                  </a:schemeClr>
                </a:solidFill>
              </a:rPr>
              <a:pPr/>
              <a:t>3</a:t>
            </a:fld>
            <a:endParaRPr lang="en-US" altLang="en-US" sz="1100" dirty="0">
              <a:solidFill>
                <a:schemeClr val="bg2">
                  <a:lumMod val="50000"/>
                </a:schemeClr>
              </a:solidFill>
            </a:endParaRPr>
          </a:p>
        </p:txBody>
      </p:sp>
      <p:sp>
        <p:nvSpPr>
          <p:cNvPr id="2" name="TextBox 1"/>
          <p:cNvSpPr txBox="1"/>
          <p:nvPr/>
        </p:nvSpPr>
        <p:spPr>
          <a:xfrm>
            <a:off x="1832159" y="1166884"/>
            <a:ext cx="7010216" cy="4524315"/>
          </a:xfrm>
          <a:prstGeom prst="rect">
            <a:avLst/>
          </a:prstGeom>
          <a:noFill/>
        </p:spPr>
        <p:txBody>
          <a:bodyPr wrap="square" rtlCol="0">
            <a:spAutoFit/>
          </a:bodyPr>
          <a:lstStyle/>
          <a:p>
            <a:pPr algn="ctr"/>
            <a:r>
              <a:rPr lang="en-US" altLang="zh-CN" sz="4800" dirty="0" smtClean="0">
                <a:solidFill>
                  <a:schemeClr val="accent6">
                    <a:lumMod val="75000"/>
                  </a:schemeClr>
                </a:solidFill>
                <a:latin typeface="Gill Sans MT"/>
                <a:sym typeface="Gill Sans MT" panose="020B0502020104020203" pitchFamily="34" charset="0"/>
              </a:rPr>
              <a:t>EQUALITY</a:t>
            </a:r>
          </a:p>
          <a:p>
            <a:pPr algn="ctr"/>
            <a:endParaRPr lang="en-US" altLang="zh-CN" sz="4800" dirty="0">
              <a:solidFill>
                <a:schemeClr val="accent6">
                  <a:lumMod val="75000"/>
                </a:schemeClr>
              </a:solidFill>
              <a:latin typeface="Gill Sans MT"/>
              <a:sym typeface="Gill Sans MT" panose="020B0502020104020203" pitchFamily="34" charset="0"/>
            </a:endParaRPr>
          </a:p>
          <a:p>
            <a:pPr algn="ctr"/>
            <a:r>
              <a:rPr lang="en-US" altLang="zh-CN" sz="4800" dirty="0" smtClean="0">
                <a:solidFill>
                  <a:schemeClr val="accent6">
                    <a:lumMod val="75000"/>
                  </a:schemeClr>
                </a:solidFill>
                <a:latin typeface="Gill Sans MT"/>
                <a:sym typeface="Gill Sans MT" panose="020B0502020104020203" pitchFamily="34" charset="0"/>
              </a:rPr>
              <a:t>        and</a:t>
            </a:r>
          </a:p>
          <a:p>
            <a:pPr algn="ctr"/>
            <a:endParaRPr lang="en-US" altLang="zh-CN" sz="4800" dirty="0" smtClean="0">
              <a:solidFill>
                <a:schemeClr val="accent6">
                  <a:lumMod val="75000"/>
                </a:schemeClr>
              </a:solidFill>
              <a:latin typeface="Gill Sans MT"/>
              <a:sym typeface="Gill Sans MT" panose="020B0502020104020203" pitchFamily="34" charset="0"/>
            </a:endParaRPr>
          </a:p>
          <a:p>
            <a:pPr algn="ctr"/>
            <a:r>
              <a:rPr lang="en-US" altLang="zh-CN" sz="4800" dirty="0" smtClean="0">
                <a:solidFill>
                  <a:schemeClr val="accent6">
                    <a:lumMod val="75000"/>
                  </a:schemeClr>
                </a:solidFill>
                <a:latin typeface="Gill Sans MT"/>
                <a:sym typeface="Gill Sans MT" panose="020B0502020104020203" pitchFamily="34" charset="0"/>
              </a:rPr>
              <a:t>DECISION-MAKING</a:t>
            </a:r>
          </a:p>
          <a:p>
            <a:pPr algn="ctr"/>
            <a:endParaRPr lang="en-US" altLang="zh-CN" sz="4800" dirty="0" smtClean="0">
              <a:solidFill>
                <a:schemeClr val="bg1"/>
              </a:solidFill>
              <a:latin typeface="Gill Sans MT"/>
              <a:sym typeface="Gill Sans MT" panose="020B0502020104020203" pitchFamily="34" charset="0"/>
            </a:endParaRPr>
          </a:p>
        </p:txBody>
      </p:sp>
      <p:pic>
        <p:nvPicPr>
          <p:cNvPr id="4" name="Picture 3"/>
          <p:cNvPicPr>
            <a:picLocks noChangeAspect="1"/>
          </p:cNvPicPr>
          <p:nvPr/>
        </p:nvPicPr>
        <p:blipFill>
          <a:blip r:embed="rId3"/>
          <a:stretch>
            <a:fillRect/>
          </a:stretch>
        </p:blipFill>
        <p:spPr>
          <a:xfrm>
            <a:off x="2361170" y="1981238"/>
            <a:ext cx="2945611" cy="220135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bwMode="auto">
      <p:bgPr>
        <a:solidFill>
          <a:schemeClr val="bg1"/>
        </a:solidFill>
        <a:effectLst/>
      </p:bgPr>
    </p:bg>
    <p:spTree>
      <p:nvGrpSpPr>
        <p:cNvPr id="1" name=""/>
        <p:cNvGrpSpPr/>
        <p:nvPr/>
      </p:nvGrpSpPr>
      <p:grpSpPr>
        <a:xfrm>
          <a:off x="0" y="0"/>
          <a:ext cx="0" cy="0"/>
          <a:chOff x="0" y="0"/>
          <a:chExt cx="0" cy="0"/>
        </a:xfrm>
      </p:grpSpPr>
      <p:sp>
        <p:nvSpPr>
          <p:cNvPr id="15362" name="Title 5"/>
          <p:cNvSpPr>
            <a:spLocks noGrp="1" noChangeArrowheads="1"/>
          </p:cNvSpPr>
          <p:nvPr>
            <p:ph type="title" idx="4294967295"/>
          </p:nvPr>
        </p:nvSpPr>
        <p:spPr>
          <a:xfrm>
            <a:off x="0" y="457200"/>
            <a:ext cx="8229600" cy="685800"/>
          </a:xfrm>
          <a:ln/>
        </p:spPr>
        <p:txBody>
          <a:bodyPr/>
          <a:lstStyle/>
          <a:p>
            <a:r>
              <a:rPr lang="en-US" altLang="zh-CN" b="1">
                <a:solidFill>
                  <a:srgbClr val="0070C0"/>
                </a:solidFill>
              </a:rPr>
              <a:t/>
            </a:r>
            <a:br>
              <a:rPr lang="en-US" altLang="zh-CN" b="1">
                <a:solidFill>
                  <a:srgbClr val="0070C0"/>
                </a:solidFill>
              </a:rPr>
            </a:br>
            <a:r>
              <a:rPr lang="en-US" altLang="zh-CN">
                <a:solidFill>
                  <a:srgbClr val="7030A0"/>
                </a:solidFill>
                <a:latin typeface="Calibri" panose="020F0502020204030204" pitchFamily="34" charset="0"/>
                <a:sym typeface="Calibri" panose="020F0502020204030204" pitchFamily="34" charset="0"/>
              </a:rPr>
              <a:t/>
            </a:r>
            <a:br>
              <a:rPr lang="en-US" altLang="zh-CN">
                <a:solidFill>
                  <a:srgbClr val="7030A0"/>
                </a:solidFill>
                <a:latin typeface="Calibri" panose="020F0502020204030204" pitchFamily="34" charset="0"/>
                <a:sym typeface="Calibri" panose="020F0502020204030204" pitchFamily="34" charset="0"/>
              </a:rPr>
            </a:br>
            <a:endParaRPr lang="en-US" altLang="zh-CN" sz="5400" b="1">
              <a:solidFill>
                <a:srgbClr val="0070C0"/>
              </a:solidFill>
              <a:latin typeface="Calibri" panose="020F0502020204030204" pitchFamily="34" charset="0"/>
              <a:sym typeface="Calibri" panose="020F0502020204030204" pitchFamily="34" charset="0"/>
            </a:endParaRPr>
          </a:p>
        </p:txBody>
      </p:sp>
      <p:sp>
        <p:nvSpPr>
          <p:cNvPr id="15363" name="TextBox 2"/>
          <p:cNvSpPr>
            <a:spLocks noChangeArrowheads="1"/>
          </p:cNvSpPr>
          <p:nvPr/>
        </p:nvSpPr>
        <p:spPr bwMode="auto">
          <a:xfrm>
            <a:off x="361950" y="22225"/>
            <a:ext cx="265430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800">
                <a:solidFill>
                  <a:srgbClr val="EE841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rPr>
              <a:t/>
            </a:r>
            <a:br>
              <a:rPr lang="en-US" altLang="en-US" sz="2800">
                <a:solidFill>
                  <a:srgbClr val="EE841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rPr>
            </a:br>
            <a:endParaRPr lang="en-US" altLang="en-US" sz="2800">
              <a:solidFill>
                <a:srgbClr val="EE841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endParaRPr>
          </a:p>
          <a:p>
            <a:endParaRPr lang="en-US" altLang="en-US" sz="2800">
              <a:solidFill>
                <a:srgbClr val="00000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endParaRPr>
          </a:p>
        </p:txBody>
      </p:sp>
      <p:sp>
        <p:nvSpPr>
          <p:cNvPr id="15364" name="Rectangle 3"/>
          <p:cNvSpPr>
            <a:spLocks noChangeArrowheads="1"/>
          </p:cNvSpPr>
          <p:nvPr/>
        </p:nvSpPr>
        <p:spPr bwMode="auto">
          <a:xfrm>
            <a:off x="1066800" y="136525"/>
            <a:ext cx="7786688"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en-US" sz="2400" b="1" dirty="0">
              <a:solidFill>
                <a:srgbClr val="0070C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endParaRPr>
          </a:p>
          <a:p>
            <a:endParaRPr lang="en-US" altLang="en-US" dirty="0">
              <a:solidFill>
                <a:srgbClr val="00206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endParaRPr>
          </a:p>
          <a:p>
            <a:endParaRPr lang="en-US" altLang="en-US" dirty="0">
              <a:solidFill>
                <a:srgbClr val="00000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endParaRPr>
          </a:p>
          <a:p>
            <a:endParaRPr lang="en-US" altLang="en-US" dirty="0">
              <a:solidFill>
                <a:srgbClr val="00000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endParaRPr>
          </a:p>
          <a:p>
            <a:endParaRPr lang="en-US" altLang="en-US" dirty="0">
              <a:solidFill>
                <a:srgbClr val="00000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endParaRPr>
          </a:p>
          <a:p>
            <a:endParaRPr lang="en-US" altLang="en-US" dirty="0">
              <a:solidFill>
                <a:srgbClr val="00000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endParaRPr>
          </a:p>
          <a:p>
            <a:endParaRPr lang="en-US" altLang="en-US" dirty="0">
              <a:solidFill>
                <a:srgbClr val="000000"/>
              </a:solidFill>
              <a:latin typeface="Gill Sans MT" panose="020B0502020104020203" pitchFamily="34" charset="0"/>
              <a:ea typeface="Gill Sans MT" panose="020B0502020104020203" pitchFamily="34" charset="0"/>
              <a:cs typeface="Gill Sans MT" panose="020B0502020104020203" pitchFamily="34" charset="0"/>
              <a:sym typeface="Gill Sans MT" panose="020B0502020104020203" pitchFamily="34"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14" y="0"/>
            <a:ext cx="8762770" cy="6832035"/>
          </a:xfrm>
          <a:prstGeom prst="rect">
            <a:avLst/>
          </a:prstGeom>
          <a:noFill/>
          <a:ln>
            <a:noFill/>
          </a:ln>
        </p:spPr>
      </p:pic>
      <p:sp>
        <p:nvSpPr>
          <p:cNvPr id="4" name="TextBox 3"/>
          <p:cNvSpPr txBox="1"/>
          <p:nvPr/>
        </p:nvSpPr>
        <p:spPr>
          <a:xfrm>
            <a:off x="4078218" y="3467392"/>
            <a:ext cx="2056973" cy="646331"/>
          </a:xfrm>
          <a:prstGeom prst="rect">
            <a:avLst/>
          </a:prstGeom>
          <a:solidFill>
            <a:schemeClr val="accent1">
              <a:lumMod val="20000"/>
              <a:lumOff val="80000"/>
            </a:schemeClr>
          </a:solidFill>
        </p:spPr>
        <p:txBody>
          <a:bodyPr wrap="none" rtlCol="0">
            <a:spAutoFit/>
          </a:bodyPr>
          <a:lstStyle/>
          <a:p>
            <a:r>
              <a:rPr lang="en-US" dirty="0" smtClean="0"/>
              <a:t>        FOSTER </a:t>
            </a:r>
          </a:p>
          <a:p>
            <a:r>
              <a:rPr lang="en-US" dirty="0" smtClean="0"/>
              <a:t>EMPOWERMENT</a:t>
            </a:r>
            <a:endParaRPr lang="en-US" dirty="0"/>
          </a:p>
        </p:txBody>
      </p:sp>
      <p:sp>
        <p:nvSpPr>
          <p:cNvPr id="5" name="TextBox 4"/>
          <p:cNvSpPr txBox="1"/>
          <p:nvPr/>
        </p:nvSpPr>
        <p:spPr>
          <a:xfrm>
            <a:off x="2170930" y="2634108"/>
            <a:ext cx="1931704" cy="369332"/>
          </a:xfrm>
          <a:prstGeom prst="rect">
            <a:avLst/>
          </a:prstGeom>
          <a:solidFill>
            <a:schemeClr val="accent1">
              <a:lumMod val="20000"/>
              <a:lumOff val="80000"/>
            </a:schemeClr>
          </a:solidFill>
        </p:spPr>
        <p:txBody>
          <a:bodyPr wrap="square" rtlCol="0">
            <a:spAutoFit/>
          </a:bodyPr>
          <a:lstStyle/>
          <a:p>
            <a:r>
              <a:rPr lang="en-US" dirty="0" smtClean="0"/>
              <a:t>SHARE POWER</a:t>
            </a:r>
            <a:endParaRPr lang="en-US" dirty="0"/>
          </a:p>
        </p:txBody>
      </p:sp>
      <p:sp>
        <p:nvSpPr>
          <p:cNvPr id="6" name="TextBox 5"/>
          <p:cNvSpPr txBox="1"/>
          <p:nvPr/>
        </p:nvSpPr>
        <p:spPr>
          <a:xfrm>
            <a:off x="5665561" y="2546969"/>
            <a:ext cx="2335349" cy="369332"/>
          </a:xfrm>
          <a:prstGeom prst="rect">
            <a:avLst/>
          </a:prstGeom>
          <a:solidFill>
            <a:schemeClr val="accent1">
              <a:lumMod val="20000"/>
              <a:lumOff val="80000"/>
            </a:schemeClr>
          </a:solidFill>
        </p:spPr>
        <p:txBody>
          <a:bodyPr wrap="square" rtlCol="0">
            <a:spAutoFit/>
          </a:bodyPr>
          <a:lstStyle/>
          <a:p>
            <a:r>
              <a:rPr lang="en-US" dirty="0" smtClean="0"/>
              <a:t>PROVIDE OPTIONS</a:t>
            </a:r>
            <a:endParaRPr lang="en-US" dirty="0"/>
          </a:p>
        </p:txBody>
      </p:sp>
      <p:sp>
        <p:nvSpPr>
          <p:cNvPr id="8" name="TextBox 7"/>
          <p:cNvSpPr txBox="1"/>
          <p:nvPr/>
        </p:nvSpPr>
        <p:spPr>
          <a:xfrm>
            <a:off x="3961722" y="1694192"/>
            <a:ext cx="1705916" cy="461665"/>
          </a:xfrm>
          <a:prstGeom prst="rect">
            <a:avLst/>
          </a:prstGeom>
          <a:solidFill>
            <a:srgbClr val="F1ED3B"/>
          </a:solidFill>
        </p:spPr>
        <p:txBody>
          <a:bodyPr wrap="none" rtlCol="0">
            <a:spAutoFit/>
          </a:bodyPr>
          <a:lstStyle/>
          <a:p>
            <a:r>
              <a:rPr lang="en-US" sz="2400" dirty="0" smtClean="0"/>
              <a:t>EQUALITY</a:t>
            </a:r>
            <a:endParaRPr lang="en-US" sz="2400" dirty="0"/>
          </a:p>
        </p:txBody>
      </p:sp>
      <p:sp>
        <p:nvSpPr>
          <p:cNvPr id="2" name="TextBox 1"/>
          <p:cNvSpPr txBox="1"/>
          <p:nvPr/>
        </p:nvSpPr>
        <p:spPr>
          <a:xfrm>
            <a:off x="8668757" y="6421430"/>
            <a:ext cx="263214" cy="261610"/>
          </a:xfrm>
          <a:prstGeom prst="rect">
            <a:avLst/>
          </a:prstGeom>
          <a:noFill/>
        </p:spPr>
        <p:txBody>
          <a:bodyPr wrap="none" rtlCol="0">
            <a:spAutoFit/>
          </a:bodyPr>
          <a:lstStyle/>
          <a:p>
            <a:r>
              <a:rPr lang="en-US" sz="1100" dirty="0" smtClean="0">
                <a:solidFill>
                  <a:schemeClr val="bg2">
                    <a:lumMod val="50000"/>
                  </a:schemeClr>
                </a:solidFill>
              </a:rPr>
              <a:t>4</a:t>
            </a:r>
            <a:endParaRPr lang="en-US" sz="1100" dirty="0">
              <a:solidFill>
                <a:schemeClr val="bg2">
                  <a:lumMod val="50000"/>
                </a:schemeClr>
              </a:solidFill>
            </a:endParaRPr>
          </a:p>
        </p:txBody>
      </p:sp>
    </p:spTree>
    <p:extLst>
      <p:ext uri="{BB962C8B-B14F-4D97-AF65-F5344CB8AC3E}">
        <p14:creationId xmlns:p14="http://schemas.microsoft.com/office/powerpoint/2010/main" val="910808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3554" name="Slide Number Placeholder 5"/>
          <p:cNvSpPr txBox="1">
            <a:spLocks noGrp="1" noChangeArrowheads="1"/>
          </p:cNvSpPr>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1" tIns="45708" rIns="91411" bIns="45708" anchor="b"/>
          <a:lstStyle>
            <a:lvl1pPr>
              <a:defRPr>
                <a:solidFill>
                  <a:schemeClr val="tx1"/>
                </a:solidFill>
                <a:latin typeface="Arial" panose="020B0604020202020204" pitchFamily="34" charset="0"/>
                <a:ea typeface="Batang" panose="02030600000101010101" pitchFamily="18" charset="-127"/>
              </a:defRPr>
            </a:lvl1pPr>
            <a:lvl2pPr marL="742950" indent="-285750">
              <a:defRPr>
                <a:solidFill>
                  <a:schemeClr val="tx1"/>
                </a:solidFill>
                <a:latin typeface="Arial" panose="020B0604020202020204" pitchFamily="34" charset="0"/>
                <a:ea typeface="Batang" panose="02030600000101010101" pitchFamily="18" charset="-127"/>
              </a:defRPr>
            </a:lvl2pPr>
            <a:lvl3pPr marL="1143000" indent="-228600">
              <a:defRPr>
                <a:solidFill>
                  <a:schemeClr val="tx1"/>
                </a:solidFill>
                <a:latin typeface="Arial" panose="020B0604020202020204" pitchFamily="34" charset="0"/>
                <a:ea typeface="Batang" panose="02030600000101010101" pitchFamily="18" charset="-127"/>
              </a:defRPr>
            </a:lvl3pPr>
            <a:lvl4pPr marL="1600200" indent="-228600">
              <a:defRPr>
                <a:solidFill>
                  <a:schemeClr val="tx1"/>
                </a:solidFill>
                <a:latin typeface="Arial" panose="020B0604020202020204" pitchFamily="34" charset="0"/>
                <a:ea typeface="Batang" panose="02030600000101010101" pitchFamily="18" charset="-127"/>
              </a:defRPr>
            </a:lvl4pPr>
            <a:lvl5pPr marL="2057400" indent="-228600">
              <a:defRPr>
                <a:solidFill>
                  <a:schemeClr val="tx1"/>
                </a:solidFill>
                <a:latin typeface="Arial" panose="020B0604020202020204" pitchFamily="34" charset="0"/>
                <a:ea typeface="Batang" panose="02030600000101010101" pitchFamily="18" charset="-127"/>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pPr algn="ctr"/>
            <a:fld id="{BA29487B-CF84-497A-B4DF-487809CD30B2}" type="slidenum">
              <a:rPr lang="en-US" altLang="en-US" sz="1200">
                <a:solidFill>
                  <a:srgbClr val="92A0A2"/>
                </a:solidFill>
              </a:rPr>
              <a:pPr algn="ctr"/>
              <a:t>5</a:t>
            </a:fld>
            <a:endParaRPr lang="en-US" altLang="en-US">
              <a:solidFill>
                <a:srgbClr val="000000"/>
              </a:solidFill>
            </a:endParaRPr>
          </a:p>
        </p:txBody>
      </p:sp>
      <p:sp>
        <p:nvSpPr>
          <p:cNvPr id="23555" name="Slide Number Placeholder 3"/>
          <p:cNvSpPr>
            <a:spLocks noGrp="1" noChangeArrowheads="1"/>
          </p:cNvSpPr>
          <p:nvPr/>
        </p:nvSpPr>
        <p:spPr bwMode="auto">
          <a:xfrm>
            <a:off x="6580188" y="6248400"/>
            <a:ext cx="18716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599" tIns="45048" rIns="91599" bIns="45048" anchor="ctr"/>
          <a:lstStyle>
            <a:lvl1pPr>
              <a:defRPr>
                <a:solidFill>
                  <a:schemeClr val="tx1"/>
                </a:solidFill>
                <a:latin typeface="Arial" panose="020B0604020202020204" pitchFamily="34" charset="0"/>
                <a:ea typeface="Batang" panose="02030600000101010101" pitchFamily="18" charset="-127"/>
              </a:defRPr>
            </a:lvl1pPr>
            <a:lvl2pPr marL="742950" indent="-285750">
              <a:defRPr>
                <a:solidFill>
                  <a:schemeClr val="tx1"/>
                </a:solidFill>
                <a:latin typeface="Arial" panose="020B0604020202020204" pitchFamily="34" charset="0"/>
                <a:ea typeface="Batang" panose="02030600000101010101" pitchFamily="18" charset="-127"/>
              </a:defRPr>
            </a:lvl2pPr>
            <a:lvl3pPr marL="1143000" indent="-228600">
              <a:defRPr>
                <a:solidFill>
                  <a:schemeClr val="tx1"/>
                </a:solidFill>
                <a:latin typeface="Arial" panose="020B0604020202020204" pitchFamily="34" charset="0"/>
                <a:ea typeface="Batang" panose="02030600000101010101" pitchFamily="18" charset="-127"/>
              </a:defRPr>
            </a:lvl3pPr>
            <a:lvl4pPr marL="1600200" indent="-228600">
              <a:defRPr>
                <a:solidFill>
                  <a:schemeClr val="tx1"/>
                </a:solidFill>
                <a:latin typeface="Arial" panose="020B0604020202020204" pitchFamily="34" charset="0"/>
                <a:ea typeface="Batang" panose="02030600000101010101" pitchFamily="18" charset="-127"/>
              </a:defRPr>
            </a:lvl4pPr>
            <a:lvl5pPr marL="2057400" indent="-228600">
              <a:defRPr>
                <a:solidFill>
                  <a:schemeClr val="tx1"/>
                </a:solidFill>
                <a:latin typeface="Arial" panose="020B0604020202020204" pitchFamily="34" charset="0"/>
                <a:ea typeface="Batang" panose="02030600000101010101" pitchFamily="18" charset="-127"/>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pPr algn="r">
              <a:buSzPct val="100000"/>
            </a:pPr>
            <a:fld id="{34465FC3-9F02-4C5D-9F05-A60FE9BBBF4F}" type="slidenum">
              <a:rPr lang="en-US" altLang="en-US" sz="1400">
                <a:solidFill>
                  <a:srgbClr val="000000"/>
                </a:solidFill>
                <a:sym typeface="华文中宋" charset="0"/>
              </a:rPr>
              <a:pPr algn="r">
                <a:buSzPct val="100000"/>
              </a:pPr>
              <a:t>5</a:t>
            </a:fld>
            <a:endParaRPr lang="en-US" altLang="en-US" sz="1400">
              <a:solidFill>
                <a:srgbClr val="000000"/>
              </a:solidFill>
              <a:sym typeface="华文中宋" charset="0"/>
            </a:endParaRPr>
          </a:p>
        </p:txBody>
      </p:sp>
      <p:sp>
        <p:nvSpPr>
          <p:cNvPr id="23556" name="Text Box 2"/>
          <p:cNvSpPr>
            <a:spLocks noChangeArrowheads="1"/>
          </p:cNvSpPr>
          <p:nvPr/>
        </p:nvSpPr>
        <p:spPr bwMode="auto">
          <a:xfrm>
            <a:off x="5878513" y="6143625"/>
            <a:ext cx="1670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Batang" panose="02030600000101010101" pitchFamily="18" charset="-127"/>
              </a:defRPr>
            </a:lvl1pPr>
            <a:lvl2pPr marL="742950" indent="-285750">
              <a:defRPr>
                <a:solidFill>
                  <a:schemeClr val="tx1"/>
                </a:solidFill>
                <a:latin typeface="Arial" panose="020B0604020202020204" pitchFamily="34" charset="0"/>
                <a:ea typeface="Batang" panose="02030600000101010101" pitchFamily="18" charset="-127"/>
              </a:defRPr>
            </a:lvl2pPr>
            <a:lvl3pPr marL="1143000" indent="-228600">
              <a:defRPr>
                <a:solidFill>
                  <a:schemeClr val="tx1"/>
                </a:solidFill>
                <a:latin typeface="Arial" panose="020B0604020202020204" pitchFamily="34" charset="0"/>
                <a:ea typeface="Batang" panose="02030600000101010101" pitchFamily="18" charset="-127"/>
              </a:defRPr>
            </a:lvl3pPr>
            <a:lvl4pPr marL="1600200" indent="-228600">
              <a:defRPr>
                <a:solidFill>
                  <a:schemeClr val="tx1"/>
                </a:solidFill>
                <a:latin typeface="Arial" panose="020B0604020202020204" pitchFamily="34" charset="0"/>
                <a:ea typeface="Batang" panose="02030600000101010101" pitchFamily="18" charset="-127"/>
              </a:defRPr>
            </a:lvl4pPr>
            <a:lvl5pPr marL="2057400" indent="-228600">
              <a:defRPr>
                <a:solidFill>
                  <a:schemeClr val="tx1"/>
                </a:solidFill>
                <a:latin typeface="Arial" panose="020B0604020202020204" pitchFamily="34" charset="0"/>
                <a:ea typeface="Batang" panose="02030600000101010101" pitchFamily="18" charset="-127"/>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pPr algn="ctr">
              <a:spcBef>
                <a:spcPct val="50000"/>
              </a:spcBef>
            </a:pPr>
            <a:endParaRPr lang="en-US" altLang="en-US" sz="1600">
              <a:solidFill>
                <a:srgbClr val="000000"/>
              </a:solidFill>
            </a:endParaRPr>
          </a:p>
        </p:txBody>
      </p:sp>
      <p:sp>
        <p:nvSpPr>
          <p:cNvPr id="23557" name="Rectangle 3"/>
          <p:cNvSpPr>
            <a:spLocks noChangeArrowheads="1"/>
          </p:cNvSpPr>
          <p:nvPr/>
        </p:nvSpPr>
        <p:spPr bwMode="auto">
          <a:xfrm>
            <a:off x="0" y="0"/>
            <a:ext cx="9144000" cy="644525"/>
          </a:xfrm>
          <a:prstGeom prst="rect">
            <a:avLst/>
          </a:prstGeom>
          <a:solidFill>
            <a:srgbClr val="92D050"/>
          </a:solidFill>
          <a:ln>
            <a:noFill/>
          </a:ln>
          <a:extLst/>
        </p:spPr>
        <p:txBody>
          <a:bodyPr wrap="none" anchor="ctr"/>
          <a:lstStyle>
            <a:lvl1pPr>
              <a:defRPr>
                <a:solidFill>
                  <a:schemeClr val="tx1"/>
                </a:solidFill>
                <a:latin typeface="Arial" panose="020B0604020202020204" pitchFamily="34" charset="0"/>
                <a:ea typeface="Batang" panose="02030600000101010101" pitchFamily="18" charset="-127"/>
              </a:defRPr>
            </a:lvl1pPr>
            <a:lvl2pPr marL="742950" indent="-285750">
              <a:defRPr>
                <a:solidFill>
                  <a:schemeClr val="tx1"/>
                </a:solidFill>
                <a:latin typeface="Arial" panose="020B0604020202020204" pitchFamily="34" charset="0"/>
                <a:ea typeface="Batang" panose="02030600000101010101" pitchFamily="18" charset="-127"/>
              </a:defRPr>
            </a:lvl2pPr>
            <a:lvl3pPr marL="1143000" indent="-228600">
              <a:defRPr>
                <a:solidFill>
                  <a:schemeClr val="tx1"/>
                </a:solidFill>
                <a:latin typeface="Arial" panose="020B0604020202020204" pitchFamily="34" charset="0"/>
                <a:ea typeface="Batang" panose="02030600000101010101" pitchFamily="18" charset="-127"/>
              </a:defRPr>
            </a:lvl3pPr>
            <a:lvl4pPr marL="1600200" indent="-228600">
              <a:defRPr>
                <a:solidFill>
                  <a:schemeClr val="tx1"/>
                </a:solidFill>
                <a:latin typeface="Arial" panose="020B0604020202020204" pitchFamily="34" charset="0"/>
                <a:ea typeface="Batang" panose="02030600000101010101" pitchFamily="18" charset="-127"/>
              </a:defRPr>
            </a:lvl4pPr>
            <a:lvl5pPr marL="2057400" indent="-228600">
              <a:defRPr>
                <a:solidFill>
                  <a:schemeClr val="tx1"/>
                </a:solidFill>
                <a:latin typeface="Arial" panose="020B0604020202020204" pitchFamily="34" charset="0"/>
                <a:ea typeface="Batang" panose="02030600000101010101" pitchFamily="18" charset="-127"/>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pPr algn="ctr"/>
            <a:endParaRPr lang="en-US" altLang="en-US">
              <a:solidFill>
                <a:srgbClr val="000000"/>
              </a:solidFill>
            </a:endParaRPr>
          </a:p>
        </p:txBody>
      </p:sp>
      <p:sp>
        <p:nvSpPr>
          <p:cNvPr id="23558" name="Rectangle 4"/>
          <p:cNvSpPr>
            <a:spLocks noChangeArrowheads="1"/>
          </p:cNvSpPr>
          <p:nvPr/>
        </p:nvSpPr>
        <p:spPr bwMode="auto">
          <a:xfrm>
            <a:off x="0" y="0"/>
            <a:ext cx="1087438" cy="68580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Batang" panose="02030600000101010101" pitchFamily="18" charset="-127"/>
              </a:defRPr>
            </a:lvl1pPr>
            <a:lvl2pPr marL="742950" indent="-285750">
              <a:defRPr>
                <a:solidFill>
                  <a:schemeClr val="tx1"/>
                </a:solidFill>
                <a:latin typeface="Arial" panose="020B0604020202020204" pitchFamily="34" charset="0"/>
                <a:ea typeface="Batang" panose="02030600000101010101" pitchFamily="18" charset="-127"/>
              </a:defRPr>
            </a:lvl2pPr>
            <a:lvl3pPr marL="1143000" indent="-228600">
              <a:defRPr>
                <a:solidFill>
                  <a:schemeClr val="tx1"/>
                </a:solidFill>
                <a:latin typeface="Arial" panose="020B0604020202020204" pitchFamily="34" charset="0"/>
                <a:ea typeface="Batang" panose="02030600000101010101" pitchFamily="18" charset="-127"/>
              </a:defRPr>
            </a:lvl3pPr>
            <a:lvl4pPr marL="1600200" indent="-228600">
              <a:defRPr>
                <a:solidFill>
                  <a:schemeClr val="tx1"/>
                </a:solidFill>
                <a:latin typeface="Arial" panose="020B0604020202020204" pitchFamily="34" charset="0"/>
                <a:ea typeface="Batang" panose="02030600000101010101" pitchFamily="18" charset="-127"/>
              </a:defRPr>
            </a:lvl4pPr>
            <a:lvl5pPr marL="2057400" indent="-228600">
              <a:defRPr>
                <a:solidFill>
                  <a:schemeClr val="tx1"/>
                </a:solidFill>
                <a:latin typeface="Arial" panose="020B0604020202020204" pitchFamily="34" charset="0"/>
                <a:ea typeface="Batang" panose="02030600000101010101" pitchFamily="18" charset="-127"/>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pPr algn="ctr"/>
            <a:endParaRPr lang="en-US" altLang="en-US">
              <a:solidFill>
                <a:srgbClr val="000000"/>
              </a:solidFill>
            </a:endParaRPr>
          </a:p>
        </p:txBody>
      </p:sp>
      <p:sp>
        <p:nvSpPr>
          <p:cNvPr id="23559" name="Rectangle 5"/>
          <p:cNvSpPr>
            <a:spLocks noChangeArrowheads="1"/>
          </p:cNvSpPr>
          <p:nvPr/>
        </p:nvSpPr>
        <p:spPr bwMode="auto">
          <a:xfrm>
            <a:off x="-19050" y="6086475"/>
            <a:ext cx="9191625" cy="78422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Batang" panose="02030600000101010101" pitchFamily="18" charset="-127"/>
              </a:defRPr>
            </a:lvl1pPr>
            <a:lvl2pPr marL="742950" indent="-285750">
              <a:defRPr>
                <a:solidFill>
                  <a:schemeClr val="tx1"/>
                </a:solidFill>
                <a:latin typeface="Arial" panose="020B0604020202020204" pitchFamily="34" charset="0"/>
                <a:ea typeface="Batang" panose="02030600000101010101" pitchFamily="18" charset="-127"/>
              </a:defRPr>
            </a:lvl2pPr>
            <a:lvl3pPr marL="1143000" indent="-228600">
              <a:defRPr>
                <a:solidFill>
                  <a:schemeClr val="tx1"/>
                </a:solidFill>
                <a:latin typeface="Arial" panose="020B0604020202020204" pitchFamily="34" charset="0"/>
                <a:ea typeface="Batang" panose="02030600000101010101" pitchFamily="18" charset="-127"/>
              </a:defRPr>
            </a:lvl3pPr>
            <a:lvl4pPr marL="1600200" indent="-228600">
              <a:defRPr>
                <a:solidFill>
                  <a:schemeClr val="tx1"/>
                </a:solidFill>
                <a:latin typeface="Arial" panose="020B0604020202020204" pitchFamily="34" charset="0"/>
                <a:ea typeface="Batang" panose="02030600000101010101" pitchFamily="18" charset="-127"/>
              </a:defRPr>
            </a:lvl4pPr>
            <a:lvl5pPr marL="2057400" indent="-228600">
              <a:defRPr>
                <a:solidFill>
                  <a:schemeClr val="tx1"/>
                </a:solidFill>
                <a:latin typeface="Arial" panose="020B0604020202020204" pitchFamily="34" charset="0"/>
                <a:ea typeface="Batang" panose="02030600000101010101" pitchFamily="18" charset="-127"/>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pPr algn="ctr"/>
            <a:endParaRPr lang="en-US" altLang="en-US" sz="1400" dirty="0">
              <a:solidFill>
                <a:schemeClr val="bg1"/>
              </a:solidFill>
            </a:endParaRPr>
          </a:p>
        </p:txBody>
      </p:sp>
      <p:sp>
        <p:nvSpPr>
          <p:cNvPr id="23560" name="Rectangle 6"/>
          <p:cNvSpPr>
            <a:spLocks noChangeArrowheads="1"/>
          </p:cNvSpPr>
          <p:nvPr/>
        </p:nvSpPr>
        <p:spPr bwMode="auto">
          <a:xfrm>
            <a:off x="8477250" y="641350"/>
            <a:ext cx="682625" cy="5472113"/>
          </a:xfrm>
          <a:prstGeom prst="rect">
            <a:avLst/>
          </a:prstGeom>
          <a:solidFill>
            <a:srgbClr val="FF0000"/>
          </a:solidFill>
          <a:ln>
            <a:noFill/>
          </a:ln>
          <a:extLst/>
        </p:spPr>
        <p:txBody>
          <a:bodyPr wrap="none" anchor="ctr"/>
          <a:lstStyle>
            <a:lvl1pPr>
              <a:defRPr>
                <a:solidFill>
                  <a:schemeClr val="tx1"/>
                </a:solidFill>
                <a:latin typeface="Arial" panose="020B0604020202020204" pitchFamily="34" charset="0"/>
                <a:ea typeface="Batang" panose="02030600000101010101" pitchFamily="18" charset="-127"/>
              </a:defRPr>
            </a:lvl1pPr>
            <a:lvl2pPr marL="742950" indent="-285750">
              <a:defRPr>
                <a:solidFill>
                  <a:schemeClr val="tx1"/>
                </a:solidFill>
                <a:latin typeface="Arial" panose="020B0604020202020204" pitchFamily="34" charset="0"/>
                <a:ea typeface="Batang" panose="02030600000101010101" pitchFamily="18" charset="-127"/>
              </a:defRPr>
            </a:lvl2pPr>
            <a:lvl3pPr marL="1143000" indent="-228600">
              <a:defRPr>
                <a:solidFill>
                  <a:schemeClr val="tx1"/>
                </a:solidFill>
                <a:latin typeface="Arial" panose="020B0604020202020204" pitchFamily="34" charset="0"/>
                <a:ea typeface="Batang" panose="02030600000101010101" pitchFamily="18" charset="-127"/>
              </a:defRPr>
            </a:lvl3pPr>
            <a:lvl4pPr marL="1600200" indent="-228600">
              <a:defRPr>
                <a:solidFill>
                  <a:schemeClr val="tx1"/>
                </a:solidFill>
                <a:latin typeface="Arial" panose="020B0604020202020204" pitchFamily="34" charset="0"/>
                <a:ea typeface="Batang" panose="02030600000101010101" pitchFamily="18" charset="-127"/>
              </a:defRPr>
            </a:lvl4pPr>
            <a:lvl5pPr marL="2057400" indent="-228600">
              <a:defRPr>
                <a:solidFill>
                  <a:schemeClr val="tx1"/>
                </a:solidFill>
                <a:latin typeface="Arial" panose="020B0604020202020204" pitchFamily="34" charset="0"/>
                <a:ea typeface="Batang" panose="02030600000101010101" pitchFamily="18" charset="-127"/>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pPr algn="ctr"/>
            <a:endParaRPr lang="en-US" altLang="en-US">
              <a:solidFill>
                <a:srgbClr val="000000"/>
              </a:solidFill>
            </a:endParaRPr>
          </a:p>
        </p:txBody>
      </p:sp>
      <p:sp>
        <p:nvSpPr>
          <p:cNvPr id="23561" name="Rectangle 7"/>
          <p:cNvSpPr>
            <a:spLocks noChangeArrowheads="1"/>
          </p:cNvSpPr>
          <p:nvPr/>
        </p:nvSpPr>
        <p:spPr bwMode="auto">
          <a:xfrm>
            <a:off x="1089025" y="644525"/>
            <a:ext cx="873125" cy="5443538"/>
          </a:xfrm>
          <a:prstGeom prst="rect">
            <a:avLst/>
          </a:prstGeom>
          <a:solidFill>
            <a:srgbClr val="FCB14E"/>
          </a:solidFill>
          <a:ln>
            <a:noFill/>
          </a:ln>
          <a:extLst/>
        </p:spPr>
        <p:txBody>
          <a:bodyPr wrap="none" lIns="90170" tIns="46990" rIns="90170" bIns="46990" anchor="ctr"/>
          <a:lstStyle>
            <a:lvl1pPr>
              <a:defRPr>
                <a:solidFill>
                  <a:schemeClr val="tx1"/>
                </a:solidFill>
                <a:latin typeface="Arial" panose="020B0604020202020204" pitchFamily="34" charset="0"/>
                <a:ea typeface="Batang" panose="02030600000101010101" pitchFamily="18" charset="-127"/>
              </a:defRPr>
            </a:lvl1pPr>
            <a:lvl2pPr marL="742950" indent="-285750">
              <a:defRPr>
                <a:solidFill>
                  <a:schemeClr val="tx1"/>
                </a:solidFill>
                <a:latin typeface="Arial" panose="020B0604020202020204" pitchFamily="34" charset="0"/>
                <a:ea typeface="Batang" panose="02030600000101010101" pitchFamily="18" charset="-127"/>
              </a:defRPr>
            </a:lvl2pPr>
            <a:lvl3pPr marL="1143000" indent="-228600">
              <a:defRPr>
                <a:solidFill>
                  <a:schemeClr val="tx1"/>
                </a:solidFill>
                <a:latin typeface="Arial" panose="020B0604020202020204" pitchFamily="34" charset="0"/>
                <a:ea typeface="Batang" panose="02030600000101010101" pitchFamily="18" charset="-127"/>
              </a:defRPr>
            </a:lvl3pPr>
            <a:lvl4pPr marL="1600200" indent="-228600">
              <a:defRPr>
                <a:solidFill>
                  <a:schemeClr val="tx1"/>
                </a:solidFill>
                <a:latin typeface="Arial" panose="020B0604020202020204" pitchFamily="34" charset="0"/>
                <a:ea typeface="Batang" panose="02030600000101010101" pitchFamily="18" charset="-127"/>
              </a:defRPr>
            </a:lvl4pPr>
            <a:lvl5pPr marL="2057400" indent="-228600">
              <a:defRPr>
                <a:solidFill>
                  <a:schemeClr val="tx1"/>
                </a:solidFill>
                <a:latin typeface="Arial" panose="020B0604020202020204" pitchFamily="34" charset="0"/>
                <a:ea typeface="Batang" panose="02030600000101010101" pitchFamily="18" charset="-127"/>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pPr algn="ctr"/>
            <a:endParaRPr lang="en-US" altLang="en-US">
              <a:solidFill>
                <a:srgbClr val="000000"/>
              </a:solidFill>
            </a:endParaRPr>
          </a:p>
        </p:txBody>
      </p:sp>
      <p:sp>
        <p:nvSpPr>
          <p:cNvPr id="23562" name="Text Box 8"/>
          <p:cNvSpPr>
            <a:spLocks noChangeArrowheads="1"/>
          </p:cNvSpPr>
          <p:nvPr/>
        </p:nvSpPr>
        <p:spPr bwMode="auto">
          <a:xfrm rot="16200000">
            <a:off x="-1128927" y="3137879"/>
            <a:ext cx="52577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Batang" panose="02030600000101010101" pitchFamily="18" charset="-127"/>
              </a:defRPr>
            </a:lvl1pPr>
            <a:lvl2pPr marL="742950" indent="-285750">
              <a:defRPr>
                <a:solidFill>
                  <a:schemeClr val="tx1"/>
                </a:solidFill>
                <a:latin typeface="Arial" panose="020B0604020202020204" pitchFamily="34" charset="0"/>
                <a:ea typeface="Batang" panose="02030600000101010101" pitchFamily="18" charset="-127"/>
              </a:defRPr>
            </a:lvl2pPr>
            <a:lvl3pPr marL="1143000" indent="-228600">
              <a:defRPr>
                <a:solidFill>
                  <a:schemeClr val="tx1"/>
                </a:solidFill>
                <a:latin typeface="Arial" panose="020B0604020202020204" pitchFamily="34" charset="0"/>
                <a:ea typeface="Batang" panose="02030600000101010101" pitchFamily="18" charset="-127"/>
              </a:defRPr>
            </a:lvl3pPr>
            <a:lvl4pPr marL="1600200" indent="-228600">
              <a:defRPr>
                <a:solidFill>
                  <a:schemeClr val="tx1"/>
                </a:solidFill>
                <a:latin typeface="Arial" panose="020B0604020202020204" pitchFamily="34" charset="0"/>
                <a:ea typeface="Batang" panose="02030600000101010101" pitchFamily="18" charset="-127"/>
              </a:defRPr>
            </a:lvl4pPr>
            <a:lvl5pPr marL="2057400" indent="-228600">
              <a:defRPr>
                <a:solidFill>
                  <a:schemeClr val="tx1"/>
                </a:solidFill>
                <a:latin typeface="Arial" panose="020B0604020202020204" pitchFamily="34" charset="0"/>
                <a:ea typeface="Batang" panose="02030600000101010101" pitchFamily="18" charset="-127"/>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pPr algn="ctr"/>
            <a:r>
              <a:rPr lang="en-US" altLang="en-US" dirty="0">
                <a:solidFill>
                  <a:schemeClr val="bg1"/>
                </a:solidFill>
              </a:rPr>
              <a:t>Framework of Six Types of Involvement</a:t>
            </a:r>
          </a:p>
        </p:txBody>
      </p:sp>
      <p:sp>
        <p:nvSpPr>
          <p:cNvPr id="23564" name="Text Box 11"/>
          <p:cNvSpPr>
            <a:spLocks noChangeArrowheads="1"/>
          </p:cNvSpPr>
          <p:nvPr/>
        </p:nvSpPr>
        <p:spPr bwMode="auto">
          <a:xfrm>
            <a:off x="4953000" y="5029200"/>
            <a:ext cx="3048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Batang" panose="02030600000101010101" pitchFamily="18" charset="-127"/>
              </a:defRPr>
            </a:lvl1pPr>
            <a:lvl2pPr marL="742950" indent="-285750">
              <a:defRPr>
                <a:solidFill>
                  <a:schemeClr val="tx1"/>
                </a:solidFill>
                <a:latin typeface="Arial" panose="020B0604020202020204" pitchFamily="34" charset="0"/>
                <a:ea typeface="Batang" panose="02030600000101010101" pitchFamily="18" charset="-127"/>
              </a:defRPr>
            </a:lvl2pPr>
            <a:lvl3pPr marL="1143000" indent="-228600">
              <a:defRPr>
                <a:solidFill>
                  <a:schemeClr val="tx1"/>
                </a:solidFill>
                <a:latin typeface="Arial" panose="020B0604020202020204" pitchFamily="34" charset="0"/>
                <a:ea typeface="Batang" panose="02030600000101010101" pitchFamily="18" charset="-127"/>
              </a:defRPr>
            </a:lvl3pPr>
            <a:lvl4pPr marL="1600200" indent="-228600">
              <a:defRPr>
                <a:solidFill>
                  <a:schemeClr val="tx1"/>
                </a:solidFill>
                <a:latin typeface="Arial" panose="020B0604020202020204" pitchFamily="34" charset="0"/>
                <a:ea typeface="Batang" panose="02030600000101010101" pitchFamily="18" charset="-127"/>
              </a:defRPr>
            </a:lvl4pPr>
            <a:lvl5pPr marL="2057400" indent="-228600">
              <a:defRPr>
                <a:solidFill>
                  <a:schemeClr val="tx1"/>
                </a:solidFill>
                <a:latin typeface="Arial" panose="020B0604020202020204" pitchFamily="34" charset="0"/>
                <a:ea typeface="Batang" panose="02030600000101010101" pitchFamily="18" charset="-127"/>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pPr algn="ctr">
              <a:spcBef>
                <a:spcPct val="50000"/>
              </a:spcBef>
            </a:pPr>
            <a:endParaRPr lang="en-US" altLang="en-US" sz="4400" b="1" i="1">
              <a:solidFill>
                <a:srgbClr val="000000"/>
              </a:solidFill>
              <a:latin typeface="Palatino" pitchFamily="2" charset="0"/>
              <a:sym typeface="Palatino" pitchFamily="2" charset="0"/>
            </a:endParaRPr>
          </a:p>
        </p:txBody>
      </p:sp>
      <p:pic>
        <p:nvPicPr>
          <p:cNvPr id="23565" name="Picture 12" descr="logo in col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934188" y="3090069"/>
            <a:ext cx="2897188"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71" name="Text Box 18"/>
          <p:cNvSpPr>
            <a:spLocks noChangeArrowheads="1"/>
          </p:cNvSpPr>
          <p:nvPr/>
        </p:nvSpPr>
        <p:spPr bwMode="auto">
          <a:xfrm rot="16200000">
            <a:off x="-2297692" y="2730542"/>
            <a:ext cx="640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Batang" panose="02030600000101010101" pitchFamily="18" charset="-127"/>
              </a:defRPr>
            </a:lvl1pPr>
            <a:lvl2pPr marL="742950" indent="-285750">
              <a:defRPr>
                <a:solidFill>
                  <a:schemeClr val="tx1"/>
                </a:solidFill>
                <a:latin typeface="Arial" panose="020B0604020202020204" pitchFamily="34" charset="0"/>
                <a:ea typeface="Batang" panose="02030600000101010101" pitchFamily="18" charset="-127"/>
              </a:defRPr>
            </a:lvl2pPr>
            <a:lvl3pPr marL="1143000" indent="-228600">
              <a:defRPr>
                <a:solidFill>
                  <a:schemeClr val="tx1"/>
                </a:solidFill>
                <a:latin typeface="Arial" panose="020B0604020202020204" pitchFamily="34" charset="0"/>
                <a:ea typeface="Batang" panose="02030600000101010101" pitchFamily="18" charset="-127"/>
              </a:defRPr>
            </a:lvl3pPr>
            <a:lvl4pPr marL="1600200" indent="-228600">
              <a:defRPr>
                <a:solidFill>
                  <a:schemeClr val="tx1"/>
                </a:solidFill>
                <a:latin typeface="Arial" panose="020B0604020202020204" pitchFamily="34" charset="0"/>
                <a:ea typeface="Batang" panose="02030600000101010101" pitchFamily="18" charset="-127"/>
              </a:defRPr>
            </a:lvl4pPr>
            <a:lvl5pPr marL="2057400" indent="-228600">
              <a:defRPr>
                <a:solidFill>
                  <a:schemeClr val="tx1"/>
                </a:solidFill>
                <a:latin typeface="Arial" panose="020B0604020202020204" pitchFamily="34" charset="0"/>
                <a:ea typeface="Batang" panose="02030600000101010101" pitchFamily="18" charset="-127"/>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Batang" panose="02030600000101010101" pitchFamily="18" charset="-127"/>
              </a:defRPr>
            </a:lvl9pPr>
          </a:lstStyle>
          <a:p>
            <a:r>
              <a:rPr lang="en-US" altLang="en-US" sz="1000" b="1" i="1" dirty="0">
                <a:solidFill>
                  <a:srgbClr val="000000"/>
                </a:solidFill>
                <a:sym typeface="Gill Sans MT" panose="020B0502020104020203" pitchFamily="34" charset="0"/>
              </a:rPr>
              <a:t>School, Family, and Community Partnerships, </a:t>
            </a:r>
            <a:r>
              <a:rPr lang="en-US" altLang="en-US" sz="1000" dirty="0">
                <a:solidFill>
                  <a:srgbClr val="000000"/>
                </a:solidFill>
                <a:sym typeface="Gill Sans MT" panose="020B0502020104020203" pitchFamily="34" charset="0"/>
              </a:rPr>
              <a:t>by J. L. Epstein et al., 2009 by Corwin Press.</a:t>
            </a:r>
            <a:endParaRPr lang="en-US" altLang="en-US" sz="1000" dirty="0">
              <a:solidFill>
                <a:srgbClr val="000000"/>
              </a:solidFill>
            </a:endParaRPr>
          </a:p>
        </p:txBody>
      </p:sp>
      <p:sp>
        <p:nvSpPr>
          <p:cNvPr id="3" name="Rectangle 2"/>
          <p:cNvSpPr/>
          <p:nvPr/>
        </p:nvSpPr>
        <p:spPr>
          <a:xfrm>
            <a:off x="2187220" y="2967788"/>
            <a:ext cx="6075303" cy="1569660"/>
          </a:xfrm>
          <a:prstGeom prst="rect">
            <a:avLst/>
          </a:prstGeom>
        </p:spPr>
        <p:txBody>
          <a:bodyPr wrap="square">
            <a:spAutoFit/>
          </a:bodyPr>
          <a:lstStyle/>
          <a:p>
            <a:pPr lvl="0" fontAlgn="auto">
              <a:spcBef>
                <a:spcPts val="0"/>
              </a:spcBef>
              <a:spcAft>
                <a:spcPts val="0"/>
              </a:spcAft>
            </a:pPr>
            <a:r>
              <a:rPr lang="en-US" altLang="en-US" sz="2400" i="1" dirty="0">
                <a:solidFill>
                  <a:srgbClr val="0070C0"/>
                </a:solidFill>
                <a:ea typeface="+mn-ea"/>
                <a:cs typeface="Arial" panose="020B0604020202020204" pitchFamily="34" charset="0"/>
                <a:sym typeface="Gill Sans MT" panose="020B0502020104020203" pitchFamily="34" charset="0"/>
              </a:rPr>
              <a:t>Include families as participants in school decisions and advocacy through school organizations, committees, councils, student teams, etc. . .</a:t>
            </a:r>
          </a:p>
        </p:txBody>
      </p:sp>
      <p:sp>
        <p:nvSpPr>
          <p:cNvPr id="2" name="Slide Number Placeholder 1"/>
          <p:cNvSpPr>
            <a:spLocks noGrp="1"/>
          </p:cNvSpPr>
          <p:nvPr>
            <p:ph type="sldNum" sz="quarter" idx="12"/>
          </p:nvPr>
        </p:nvSpPr>
        <p:spPr/>
        <p:txBody>
          <a:bodyPr/>
          <a:lstStyle/>
          <a:p>
            <a:fld id="{961FF05B-BEAC-4A14-89E5-899DD502721C}" type="slidenum">
              <a:rPr lang="en-US" altLang="en-US" smtClean="0">
                <a:solidFill>
                  <a:schemeClr val="bg2">
                    <a:lumMod val="50000"/>
                  </a:schemeClr>
                </a:solidFill>
              </a:rPr>
              <a:pPr/>
              <a:t>5</a:t>
            </a:fld>
            <a:endParaRPr lang="en-US" altLang="en-US" sz="1800" dirty="0">
              <a:solidFill>
                <a:schemeClr val="bg2">
                  <a:lumMod val="50000"/>
                </a:schemeClr>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4789" y="938821"/>
            <a:ext cx="6114818" cy="1585097"/>
          </a:xfrm>
          <a:prstGeom prst="rect">
            <a:avLst/>
          </a:prstGeom>
        </p:spPr>
      </p:pic>
      <p:sp>
        <p:nvSpPr>
          <p:cNvPr id="5" name="TextBox 4"/>
          <p:cNvSpPr txBox="1"/>
          <p:nvPr/>
        </p:nvSpPr>
        <p:spPr>
          <a:xfrm>
            <a:off x="4982840" y="1500536"/>
            <a:ext cx="2988319" cy="461665"/>
          </a:xfrm>
          <a:prstGeom prst="rect">
            <a:avLst/>
          </a:prstGeom>
          <a:noFill/>
        </p:spPr>
        <p:txBody>
          <a:bodyPr wrap="none" rtlCol="0">
            <a:spAutoFit/>
          </a:bodyPr>
          <a:lstStyle/>
          <a:p>
            <a:r>
              <a:rPr lang="en-US" sz="2400" dirty="0" smtClean="0"/>
              <a:t>DECISION-MAKING</a:t>
            </a:r>
            <a:endParaRPr lang="en-US" sz="2400" dirty="0"/>
          </a:p>
        </p:txBody>
      </p:sp>
    </p:spTree>
    <p:extLst>
      <p:ext uri="{BB962C8B-B14F-4D97-AF65-F5344CB8AC3E}">
        <p14:creationId xmlns:p14="http://schemas.microsoft.com/office/powerpoint/2010/main" val="73575868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516" y="274638"/>
            <a:ext cx="8781934" cy="1143000"/>
          </a:xfrm>
        </p:spPr>
        <p:txBody>
          <a:bodyPr/>
          <a:lstStyle/>
          <a:p>
            <a:pPr algn="ctr"/>
            <a:r>
              <a:rPr lang="en-US" sz="2400" dirty="0" smtClean="0">
                <a:solidFill>
                  <a:schemeClr val="accent6">
                    <a:lumMod val="75000"/>
                  </a:schemeClr>
                </a:solidFill>
              </a:rPr>
              <a:t>Link to these Sessions</a:t>
            </a:r>
            <a:br>
              <a:rPr lang="en-US" sz="2400" dirty="0" smtClean="0">
                <a:solidFill>
                  <a:schemeClr val="accent6">
                    <a:lumMod val="75000"/>
                  </a:schemeClr>
                </a:solidFill>
              </a:rPr>
            </a:br>
            <a:endParaRPr lang="en-US" sz="2400" dirty="0">
              <a:solidFill>
                <a:schemeClr val="accent6">
                  <a:lumMod val="75000"/>
                </a:schemeClr>
              </a:solidFill>
            </a:endParaRPr>
          </a:p>
        </p:txBody>
      </p:sp>
      <p:sp>
        <p:nvSpPr>
          <p:cNvPr id="3" name="Slide Number Placeholder 2"/>
          <p:cNvSpPr>
            <a:spLocks noGrp="1"/>
          </p:cNvSpPr>
          <p:nvPr>
            <p:ph type="sldNum" sz="quarter" idx="12"/>
          </p:nvPr>
        </p:nvSpPr>
        <p:spPr/>
        <p:txBody>
          <a:bodyPr/>
          <a:lstStyle/>
          <a:p>
            <a:fld id="{37AFE810-CCCD-4479-AB7B-DD7C0B0BD47A}" type="slidenum">
              <a:rPr lang="en-US" altLang="en-US" smtClean="0">
                <a:solidFill>
                  <a:schemeClr val="bg2">
                    <a:lumMod val="50000"/>
                  </a:schemeClr>
                </a:solidFill>
              </a:rPr>
              <a:pPr/>
              <a:t>6</a:t>
            </a:fld>
            <a:endParaRPr lang="en-US" altLang="en-US" sz="1800" dirty="0">
              <a:solidFill>
                <a:schemeClr val="bg2">
                  <a:lumMod val="50000"/>
                </a:schemeClr>
              </a:solidFill>
            </a:endParaRPr>
          </a:p>
        </p:txBody>
      </p:sp>
      <p:pic>
        <p:nvPicPr>
          <p:cNvPr id="5" name="Picture 4"/>
          <p:cNvPicPr>
            <a:picLocks noChangeAspect="1"/>
          </p:cNvPicPr>
          <p:nvPr/>
        </p:nvPicPr>
        <p:blipFill>
          <a:blip r:embed="rId3"/>
          <a:stretch>
            <a:fillRect/>
          </a:stretch>
        </p:blipFill>
        <p:spPr>
          <a:xfrm>
            <a:off x="2895644" y="1676446"/>
            <a:ext cx="3814691" cy="3814691"/>
          </a:xfrm>
          <a:prstGeom prst="rect">
            <a:avLst/>
          </a:prstGeom>
        </p:spPr>
      </p:pic>
    </p:spTree>
    <p:extLst>
      <p:ext uri="{BB962C8B-B14F-4D97-AF65-F5344CB8AC3E}">
        <p14:creationId xmlns:p14="http://schemas.microsoft.com/office/powerpoint/2010/main" val="1801181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fld id="{B1E64668-D168-446D-980A-DCB20B96947D}" type="slidenum">
              <a:rPr lang="en-US" altLang="en-US" smtClean="0">
                <a:solidFill>
                  <a:schemeClr val="bg2">
                    <a:lumMod val="50000"/>
                  </a:schemeClr>
                </a:solidFill>
              </a:rPr>
              <a:pPr/>
              <a:t>7</a:t>
            </a:fld>
            <a:endParaRPr lang="en-US" altLang="en-US" sz="1800" dirty="0">
              <a:solidFill>
                <a:schemeClr val="bg2">
                  <a:lumMod val="50000"/>
                </a:schemeClr>
              </a:solidFill>
            </a:endParaRPr>
          </a:p>
        </p:txBody>
      </p:sp>
      <p:sp>
        <p:nvSpPr>
          <p:cNvPr id="36866" name="Title 1"/>
          <p:cNvSpPr>
            <a:spLocks noGrp="1" noChangeArrowheads="1"/>
          </p:cNvSpPr>
          <p:nvPr>
            <p:ph type="title" idx="4294967295"/>
          </p:nvPr>
        </p:nvSpPr>
        <p:spPr>
          <a:xfrm>
            <a:off x="76318" y="0"/>
            <a:ext cx="8994656" cy="838268"/>
          </a:xfrm>
          <a:ln/>
        </p:spPr>
        <p:txBody>
          <a:bodyPr/>
          <a:lstStyle/>
          <a:p>
            <a:pPr algn="ctr"/>
            <a:r>
              <a:rPr lang="en-US" altLang="zh-CN" sz="2400" dirty="0" smtClean="0">
                <a:solidFill>
                  <a:schemeClr val="accent6">
                    <a:lumMod val="75000"/>
                  </a:schemeClr>
                </a:solidFill>
              </a:rPr>
              <a:t>LINK to STUDENT OUTCOMES</a:t>
            </a:r>
            <a:endParaRPr lang="en-US" altLang="zh-CN" sz="2400" dirty="0">
              <a:solidFill>
                <a:schemeClr val="accent6">
                  <a:lumMod val="75000"/>
                </a:schemeClr>
              </a:solidFill>
            </a:endParaRPr>
          </a:p>
        </p:txBody>
      </p:sp>
      <p:sp>
        <p:nvSpPr>
          <p:cNvPr id="36867" name="Content Placeholder 2"/>
          <p:cNvSpPr>
            <a:spLocks noGrp="1" noChangeArrowheads="1"/>
          </p:cNvSpPr>
          <p:nvPr>
            <p:ph idx="4294967295"/>
          </p:nvPr>
        </p:nvSpPr>
        <p:spPr bwMode="auto">
          <a:xfrm>
            <a:off x="1066800" y="1752600"/>
            <a:ext cx="7924800" cy="45259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lvl="1" indent="0">
              <a:buFont typeface="Verdana" panose="020B0604030504040204" pitchFamily="34" charset="0"/>
              <a:buNone/>
            </a:pPr>
            <a:endParaRPr lang="en-US" altLang="zh-CN" dirty="0"/>
          </a:p>
          <a:p>
            <a:pPr marL="457200" lvl="1" indent="0">
              <a:buNone/>
            </a:pPr>
            <a:endParaRPr lang="en-US" altLang="zh-CN" dirty="0"/>
          </a:p>
        </p:txBody>
      </p:sp>
      <p:pic>
        <p:nvPicPr>
          <p:cNvPr id="3" name="Picture 2"/>
          <p:cNvPicPr>
            <a:picLocks noChangeAspect="1"/>
          </p:cNvPicPr>
          <p:nvPr/>
        </p:nvPicPr>
        <p:blipFill>
          <a:blip r:embed="rId3"/>
          <a:stretch>
            <a:fillRect/>
          </a:stretch>
        </p:blipFill>
        <p:spPr>
          <a:xfrm>
            <a:off x="1219288" y="1180562"/>
            <a:ext cx="6514073" cy="508282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516" y="20402"/>
            <a:ext cx="8903181" cy="1143000"/>
          </a:xfrm>
        </p:spPr>
        <p:txBody>
          <a:bodyPr/>
          <a:lstStyle/>
          <a:p>
            <a:pPr algn="ctr"/>
            <a:r>
              <a:rPr lang="en-US" dirty="0" smtClean="0"/>
              <a:t/>
            </a:r>
            <a:br>
              <a:rPr lang="en-US" dirty="0" smtClean="0"/>
            </a:br>
            <a:r>
              <a:rPr lang="en-US" dirty="0" smtClean="0"/>
              <a:t/>
            </a:r>
            <a:br>
              <a:rPr lang="en-US" dirty="0" smtClean="0"/>
            </a:br>
            <a:r>
              <a:rPr lang="en-US" dirty="0"/>
              <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dirty="0"/>
              <a:t/>
            </a:r>
            <a:br>
              <a:rPr lang="en-US" dirty="0"/>
            </a:br>
            <a:r>
              <a:rPr lang="en-US" sz="2400" dirty="0" smtClean="0">
                <a:solidFill>
                  <a:schemeClr val="accent6">
                    <a:lumMod val="75000"/>
                  </a:schemeClr>
                </a:solidFill>
              </a:rPr>
              <a:t>LINK to CURRENT PRACTICES</a:t>
            </a:r>
            <a:br>
              <a:rPr lang="en-US" sz="2400" dirty="0" smtClean="0">
                <a:solidFill>
                  <a:schemeClr val="accent6">
                    <a:lumMod val="75000"/>
                  </a:schemeClr>
                </a:solidFill>
              </a:rPr>
            </a:br>
            <a:r>
              <a:rPr lang="en-US" sz="3600" dirty="0">
                <a:solidFill>
                  <a:srgbClr val="7030A0"/>
                </a:solidFill>
              </a:rPr>
              <a:t/>
            </a:r>
            <a:br>
              <a:rPr lang="en-US" sz="3600" dirty="0">
                <a:solidFill>
                  <a:srgbClr val="7030A0"/>
                </a:solidFill>
              </a:rPr>
            </a:br>
            <a:r>
              <a:rPr lang="en-US" sz="3600" dirty="0">
                <a:solidFill>
                  <a:srgbClr val="7030A0"/>
                </a:solidFill>
              </a:rPr>
              <a:t/>
            </a:r>
            <a:br>
              <a:rPr lang="en-US" sz="3600" dirty="0">
                <a:solidFill>
                  <a:srgbClr val="7030A0"/>
                </a:solidFill>
              </a:rPr>
            </a:br>
            <a:r>
              <a:rPr lang="en-US" sz="3600" dirty="0">
                <a:solidFill>
                  <a:srgbClr val="7030A0"/>
                </a:solidFill>
              </a:rPr>
              <a:t/>
            </a:r>
            <a:br>
              <a:rPr lang="en-US" sz="3600" dirty="0">
                <a:solidFill>
                  <a:srgbClr val="7030A0"/>
                </a:solidFill>
              </a:rPr>
            </a:br>
            <a:r>
              <a:rPr lang="en-US" sz="3600" dirty="0">
                <a:solidFill>
                  <a:srgbClr val="7030A0"/>
                </a:solidFill>
              </a:rPr>
              <a:t/>
            </a:r>
            <a:br>
              <a:rPr lang="en-US" sz="3600" dirty="0">
                <a:solidFill>
                  <a:srgbClr val="7030A0"/>
                </a:solidFill>
              </a:rPr>
            </a:br>
            <a:r>
              <a:rPr lang="en-US" sz="3600" dirty="0">
                <a:solidFill>
                  <a:srgbClr val="7030A0"/>
                </a:solidFill>
              </a:rPr>
              <a:t/>
            </a:r>
            <a:br>
              <a:rPr lang="en-US" sz="3600" dirty="0">
                <a:solidFill>
                  <a:srgbClr val="7030A0"/>
                </a:solidFill>
              </a:rPr>
            </a:br>
            <a:r>
              <a:rPr lang="en-US" sz="3600" dirty="0">
                <a:solidFill>
                  <a:srgbClr val="7030A0"/>
                </a:solidFill>
              </a:rPr>
              <a:t/>
            </a:r>
            <a:br>
              <a:rPr lang="en-US" sz="3600" dirty="0">
                <a:solidFill>
                  <a:srgbClr val="7030A0"/>
                </a:solidFill>
              </a:rPr>
            </a:br>
            <a:r>
              <a:rPr lang="en-US" sz="3600" dirty="0">
                <a:solidFill>
                  <a:srgbClr val="7030A0"/>
                </a:solidFill>
              </a:rPr>
              <a:t/>
            </a:r>
            <a:br>
              <a:rPr lang="en-US" sz="3600" dirty="0">
                <a:solidFill>
                  <a:srgbClr val="7030A0"/>
                </a:solidFill>
              </a:rPr>
            </a:br>
            <a:r>
              <a:rPr lang="en-US" sz="3600" dirty="0">
                <a:solidFill>
                  <a:srgbClr val="7030A0"/>
                </a:solidFill>
              </a:rPr>
              <a:t/>
            </a:r>
            <a:br>
              <a:rPr lang="en-US" sz="3600" dirty="0">
                <a:solidFill>
                  <a:srgbClr val="7030A0"/>
                </a:solidFill>
              </a:rPr>
            </a:br>
            <a:endParaRPr lang="en-US" sz="3600" dirty="0">
              <a:solidFill>
                <a:srgbClr val="7030A0"/>
              </a:solidFill>
            </a:endParaRPr>
          </a:p>
        </p:txBody>
      </p:sp>
      <p:sp>
        <p:nvSpPr>
          <p:cNvPr id="4" name="Slide Number Placeholder 3"/>
          <p:cNvSpPr>
            <a:spLocks noGrp="1"/>
          </p:cNvSpPr>
          <p:nvPr>
            <p:ph type="sldNum" sz="quarter" idx="12"/>
          </p:nvPr>
        </p:nvSpPr>
        <p:spPr/>
        <p:txBody>
          <a:bodyPr/>
          <a:lstStyle/>
          <a:p>
            <a:fld id="{37AFE810-CCCD-4479-AB7B-DD7C0B0BD47A}" type="slidenum">
              <a:rPr lang="en-US" altLang="en-US" smtClean="0">
                <a:solidFill>
                  <a:schemeClr val="bg2">
                    <a:lumMod val="50000"/>
                  </a:schemeClr>
                </a:solidFill>
              </a:rPr>
              <a:pPr/>
              <a:t>8</a:t>
            </a:fld>
            <a:endParaRPr lang="en-US" altLang="en-US" sz="1800" dirty="0">
              <a:solidFill>
                <a:schemeClr val="bg2">
                  <a:lumMod val="50000"/>
                </a:schemeClr>
              </a:solidFill>
            </a:endParaRPr>
          </a:p>
        </p:txBody>
      </p:sp>
      <p:graphicFrame>
        <p:nvGraphicFramePr>
          <p:cNvPr id="6" name="Diagram 5"/>
          <p:cNvGraphicFramePr/>
          <p:nvPr>
            <p:extLst>
              <p:ext uri="{D42A27DB-BD31-4B8C-83A1-F6EECF244321}">
                <p14:modId xmlns:p14="http://schemas.microsoft.com/office/powerpoint/2010/main" val="326136045"/>
              </p:ext>
            </p:extLst>
          </p:nvPr>
        </p:nvGraphicFramePr>
        <p:xfrm>
          <a:off x="1222568" y="1371654"/>
          <a:ext cx="7768915" cy="4571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200436" y="4260453"/>
            <a:ext cx="2031325" cy="646331"/>
          </a:xfrm>
          <a:prstGeom prst="rect">
            <a:avLst/>
          </a:prstGeom>
          <a:noFill/>
        </p:spPr>
        <p:txBody>
          <a:bodyPr wrap="none" rtlCol="0">
            <a:spAutoFit/>
          </a:bodyPr>
          <a:lstStyle/>
          <a:p>
            <a:r>
              <a:rPr lang="en-US" dirty="0" smtClean="0"/>
              <a:t>Special Education</a:t>
            </a:r>
          </a:p>
          <a:p>
            <a:r>
              <a:rPr lang="en-US" dirty="0" smtClean="0"/>
              <a:t>        Activities</a:t>
            </a:r>
            <a:endParaRPr lang="en-US" dirty="0"/>
          </a:p>
        </p:txBody>
      </p:sp>
      <p:pic>
        <p:nvPicPr>
          <p:cNvPr id="8" name="Picture 7"/>
          <p:cNvPicPr>
            <a:picLocks noChangeAspect="1"/>
          </p:cNvPicPr>
          <p:nvPr/>
        </p:nvPicPr>
        <p:blipFill>
          <a:blip r:embed="rId8"/>
          <a:stretch>
            <a:fillRect/>
          </a:stretch>
        </p:blipFill>
        <p:spPr>
          <a:xfrm>
            <a:off x="3200436" y="2551169"/>
            <a:ext cx="2328874" cy="1152512"/>
          </a:xfrm>
          <a:prstGeom prst="rect">
            <a:avLst/>
          </a:prstGeom>
        </p:spPr>
      </p:pic>
      <p:sp>
        <p:nvSpPr>
          <p:cNvPr id="9" name="TextBox 8"/>
          <p:cNvSpPr txBox="1"/>
          <p:nvPr/>
        </p:nvSpPr>
        <p:spPr>
          <a:xfrm>
            <a:off x="3347073" y="2807097"/>
            <a:ext cx="1774845" cy="646331"/>
          </a:xfrm>
          <a:prstGeom prst="rect">
            <a:avLst/>
          </a:prstGeom>
          <a:noFill/>
        </p:spPr>
        <p:txBody>
          <a:bodyPr wrap="none" rtlCol="0">
            <a:spAutoFit/>
          </a:bodyPr>
          <a:lstStyle/>
          <a:p>
            <a:r>
              <a:rPr lang="en-US" dirty="0" smtClean="0"/>
              <a:t>General School</a:t>
            </a:r>
          </a:p>
          <a:p>
            <a:r>
              <a:rPr lang="en-US" dirty="0" smtClean="0"/>
              <a:t>      Activities</a:t>
            </a:r>
            <a:endParaRPr lang="en-US" dirty="0"/>
          </a:p>
        </p:txBody>
      </p:sp>
    </p:spTree>
    <p:extLst>
      <p:ext uri="{BB962C8B-B14F-4D97-AF65-F5344CB8AC3E}">
        <p14:creationId xmlns:p14="http://schemas.microsoft.com/office/powerpoint/2010/main" val="28717774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a:xfrm>
            <a:off x="1447882" y="2286030"/>
            <a:ext cx="7665682" cy="3262432"/>
          </a:xfrm>
          <a:prstGeom prst="rect">
            <a:avLst/>
          </a:prstGeom>
        </p:spPr>
        <p:txBody>
          <a:bodyPr wrap="square">
            <a:spAutoFit/>
          </a:bodyPr>
          <a:lstStyle/>
          <a:p>
            <a:r>
              <a:rPr lang="en-US" sz="3200" dirty="0" smtClean="0">
                <a:solidFill>
                  <a:schemeClr val="accent6">
                    <a:lumMod val="75000"/>
                  </a:schemeClr>
                </a:solidFill>
              </a:rPr>
              <a:t>Link to Improvement:</a:t>
            </a:r>
          </a:p>
          <a:p>
            <a:endParaRPr lang="en-US" dirty="0" smtClean="0"/>
          </a:p>
          <a:p>
            <a:endParaRPr lang="en-US" dirty="0" smtClean="0"/>
          </a:p>
          <a:p>
            <a:endParaRPr lang="en-US" dirty="0" smtClean="0"/>
          </a:p>
          <a:p>
            <a:pPr marL="457200" indent="-457200">
              <a:buAutoNum type="arabicPeriod"/>
            </a:pPr>
            <a:r>
              <a:rPr lang="en-US" sz="2400" dirty="0" smtClean="0"/>
              <a:t>Share Bright Ideas / Session Highlights</a:t>
            </a:r>
          </a:p>
          <a:p>
            <a:pPr marL="457200" indent="-457200">
              <a:buAutoNum type="arabicPeriod"/>
            </a:pPr>
            <a:endParaRPr lang="en-US" sz="2400" dirty="0"/>
          </a:p>
          <a:p>
            <a:pPr marL="457200" indent="-457200">
              <a:buAutoNum type="arabicPeriod"/>
            </a:pPr>
            <a:r>
              <a:rPr lang="en-US" sz="2400" dirty="0" smtClean="0"/>
              <a:t>Complete Session Highlights form</a:t>
            </a:r>
          </a:p>
          <a:p>
            <a:endParaRPr lang="en-US" sz="2400" dirty="0" smtClean="0"/>
          </a:p>
          <a:p>
            <a:r>
              <a:rPr lang="en-US" dirty="0" smtClean="0"/>
              <a:t>	</a:t>
            </a:r>
            <a:endParaRPr lang="en-US" dirty="0"/>
          </a:p>
        </p:txBody>
      </p:sp>
      <p:pic>
        <p:nvPicPr>
          <p:cNvPr id="6" name="Picture 5"/>
          <p:cNvPicPr>
            <a:picLocks noChangeAspect="1"/>
          </p:cNvPicPr>
          <p:nvPr/>
        </p:nvPicPr>
        <p:blipFill>
          <a:blip r:embed="rId3"/>
          <a:stretch>
            <a:fillRect/>
          </a:stretch>
        </p:blipFill>
        <p:spPr>
          <a:xfrm>
            <a:off x="5867366" y="147780"/>
            <a:ext cx="3095933" cy="2660723"/>
          </a:xfrm>
          <a:prstGeom prst="rect">
            <a:avLst/>
          </a:prstGeom>
        </p:spPr>
      </p:pic>
      <p:sp>
        <p:nvSpPr>
          <p:cNvPr id="2" name="Slide Number Placeholder 1"/>
          <p:cNvSpPr>
            <a:spLocks noGrp="1"/>
          </p:cNvSpPr>
          <p:nvPr>
            <p:ph type="sldNum" sz="quarter" idx="12"/>
          </p:nvPr>
        </p:nvSpPr>
        <p:spPr/>
        <p:txBody>
          <a:bodyPr/>
          <a:lstStyle/>
          <a:p>
            <a:fld id="{37AFE810-CCCD-4479-AB7B-DD7C0B0BD47A}" type="slidenum">
              <a:rPr lang="en-US" altLang="en-US" smtClean="0">
                <a:solidFill>
                  <a:schemeClr val="bg2">
                    <a:lumMod val="50000"/>
                  </a:schemeClr>
                </a:solidFill>
              </a:rPr>
              <a:pPr/>
              <a:t>9</a:t>
            </a:fld>
            <a:endParaRPr lang="en-US" altLang="en-US" sz="1800" dirty="0">
              <a:solidFill>
                <a:schemeClr val="bg2">
                  <a:lumMod val="50000"/>
                </a:schemeClr>
              </a:solidFill>
            </a:endParaRPr>
          </a:p>
        </p:txBody>
      </p:sp>
    </p:spTree>
    <p:extLst>
      <p:ext uri="{BB962C8B-B14F-4D97-AF65-F5344CB8AC3E}">
        <p14:creationId xmlns:p14="http://schemas.microsoft.com/office/powerpoint/2010/main" val="501818062"/>
      </p:ext>
    </p:extLst>
  </p:cSld>
  <p:clrMapOvr>
    <a:masterClrMapping/>
  </p:clrMapOvr>
</p:sld>
</file>

<file path=ppt/theme/theme1.xml><?xml version="1.0" encoding="utf-8"?>
<a:theme xmlns:a="http://schemas.openxmlformats.org/drawingml/2006/main" name="Solstic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Solstice">
      <a:majorFont>
        <a:latin typeface="Gill Sans MT"/>
        <a:ea typeface="华文中宋"/>
        <a:cs typeface="华文中宋"/>
      </a:majorFont>
      <a:minorFont>
        <a:latin typeface="Gill Sans MT"/>
        <a:ea typeface="华文中宋"/>
        <a:cs typeface="华文中宋"/>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Solstice_2">
  <a:themeElements>
    <a:clrScheme name="Solstice_2 1">
      <a:dk1>
        <a:srgbClr val="000000"/>
      </a:dk1>
      <a:lt1>
        <a:srgbClr val="FFFFFF"/>
      </a:lt1>
      <a:dk2>
        <a:srgbClr val="434342"/>
      </a:dk2>
      <a:lt2>
        <a:srgbClr val="CDD7D9"/>
      </a:lt2>
      <a:accent1>
        <a:srgbClr val="797B7E"/>
      </a:accent1>
      <a:accent2>
        <a:srgbClr val="F96A1B"/>
      </a:accent2>
      <a:accent3>
        <a:srgbClr val="FFFFFF"/>
      </a:accent3>
      <a:accent4>
        <a:srgbClr val="000000"/>
      </a:accent4>
      <a:accent5>
        <a:srgbClr val="BEBFC0"/>
      </a:accent5>
      <a:accent6>
        <a:srgbClr val="E25F17"/>
      </a:accent6>
      <a:hlink>
        <a:srgbClr val="5F5F5F"/>
      </a:hlink>
      <a:folHlink>
        <a:srgbClr val="0099CC"/>
      </a:folHlink>
    </a:clrScheme>
    <a:fontScheme name="Solstice_2">
      <a:majorFont>
        <a:latin typeface="Gill Sans MT"/>
        <a:ea typeface="华文中宋"/>
        <a:cs typeface="华文中宋"/>
      </a:majorFont>
      <a:minorFont>
        <a:latin typeface="Gill Sans MT"/>
        <a:ea typeface="华文中宋"/>
        <a:cs typeface="华文中宋"/>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华文中宋" charset="0"/>
            <a:cs typeface="华文中宋"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华文中宋" charset="0"/>
            <a:cs typeface="华文中宋" charset="0"/>
          </a:defRPr>
        </a:defPPr>
      </a:lstStyle>
    </a:lnDef>
  </a:objectDefaults>
  <a:extraClrSchemeLst>
    <a:extraClrScheme>
      <a:clrScheme name="Solstice_2 1">
        <a:dk1>
          <a:srgbClr val="000000"/>
        </a:dk1>
        <a:lt1>
          <a:srgbClr val="FFFFFF"/>
        </a:lt1>
        <a:dk2>
          <a:srgbClr val="434342"/>
        </a:dk2>
        <a:lt2>
          <a:srgbClr val="CDD7D9"/>
        </a:lt2>
        <a:accent1>
          <a:srgbClr val="797B7E"/>
        </a:accent1>
        <a:accent2>
          <a:srgbClr val="F96A1B"/>
        </a:accent2>
        <a:accent3>
          <a:srgbClr val="FFFFFF"/>
        </a:accent3>
        <a:accent4>
          <a:srgbClr val="000000"/>
        </a:accent4>
        <a:accent5>
          <a:srgbClr val="BEBFC0"/>
        </a:accent5>
        <a:accent6>
          <a:srgbClr val="E25F17"/>
        </a:accent6>
        <a:hlink>
          <a:srgbClr val="5F5F5F"/>
        </a:hlink>
        <a:folHlink>
          <a:srgbClr val="0099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FFFFFF"/>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434342"/>
    </a:dk2>
    <a:lt2>
      <a:srgbClr val="CDD7D9"/>
    </a:lt2>
    <a:accent1>
      <a:srgbClr val="797B7E"/>
    </a:accent1>
    <a:accent2>
      <a:srgbClr val="F96A1B"/>
    </a:accent2>
    <a:accent3>
      <a:srgbClr val="FFFFFF"/>
    </a:accent3>
    <a:accent4>
      <a:srgbClr val="000000"/>
    </a:accent4>
    <a:accent5>
      <a:srgbClr val="BEBFC0"/>
    </a:accent5>
    <a:accent6>
      <a:srgbClr val="E25F17"/>
    </a:accent6>
    <a:hlink>
      <a:srgbClr val="5F5F5F"/>
    </a:hlink>
    <a:folHlink>
      <a:srgbClr val="0099CC"/>
    </a:folHlink>
  </a:clrScheme>
</a:themeOverride>
</file>

<file path=ppt/theme/themeOverride2.xml><?xml version="1.0" encoding="utf-8"?>
<a:themeOverride xmlns:a="http://schemas.openxmlformats.org/drawingml/2006/main">
  <a:clrScheme name="">
    <a:dk1>
      <a:srgbClr val="000000"/>
    </a:dk1>
    <a:lt1>
      <a:srgbClr val="FFFFFF"/>
    </a:lt1>
    <a:dk2>
      <a:srgbClr val="FFFFFF"/>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themeOverride>
</file>

<file path=ppt/theme/themeOverride3.xml><?xml version="1.0" encoding="utf-8"?>
<a:themeOverride xmlns:a="http://schemas.openxmlformats.org/drawingml/2006/main">
  <a:clrScheme name="">
    <a:dk1>
      <a:srgbClr val="000000"/>
    </a:dk1>
    <a:lt1>
      <a:srgbClr val="FFFFFF"/>
    </a:lt1>
    <a:dk2>
      <a:srgbClr val="434342"/>
    </a:dk2>
    <a:lt2>
      <a:srgbClr val="CDD7D9"/>
    </a:lt2>
    <a:accent1>
      <a:srgbClr val="797B7E"/>
    </a:accent1>
    <a:accent2>
      <a:srgbClr val="F96A1B"/>
    </a:accent2>
    <a:accent3>
      <a:srgbClr val="FFFFFF"/>
    </a:accent3>
    <a:accent4>
      <a:srgbClr val="000000"/>
    </a:accent4>
    <a:accent5>
      <a:srgbClr val="BEBFC0"/>
    </a:accent5>
    <a:accent6>
      <a:srgbClr val="E25F17"/>
    </a:accent6>
    <a:hlink>
      <a:srgbClr val="5F5F5F"/>
    </a:hlink>
    <a:folHlink>
      <a:srgbClr val="0099CC"/>
    </a:folHlink>
  </a:clrScheme>
</a:themeOverride>
</file>

<file path=ppt/theme/themeOverride4.xml><?xml version="1.0" encoding="utf-8"?>
<a:themeOverride xmlns:a="http://schemas.openxmlformats.org/drawingml/2006/main">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BFD7F6"/>
    </a:accent5>
    <a:accent6>
      <a:srgbClr val="AE4845"/>
    </a:accent6>
    <a:hlink>
      <a:srgbClr val="0066CC"/>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1491</TotalTime>
  <Pages>0</Pages>
  <Words>1416</Words>
  <Characters>0</Characters>
  <Application>Microsoft Office PowerPoint</Application>
  <DocSecurity>0</DocSecurity>
  <PresentationFormat>On-screen Show (4:3)</PresentationFormat>
  <Lines>0</Lines>
  <Paragraphs>236</Paragraphs>
  <Slides>11</Slides>
  <Notes>11</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11</vt:i4>
      </vt:variant>
    </vt:vector>
  </HeadingPairs>
  <TitlesOfParts>
    <vt:vector size="26" baseType="lpstr">
      <vt:lpstr>Batang</vt:lpstr>
      <vt:lpstr>Meiryo</vt:lpstr>
      <vt:lpstr>SimSun</vt:lpstr>
      <vt:lpstr>Arial</vt:lpstr>
      <vt:lpstr>Calibri</vt:lpstr>
      <vt:lpstr>Calibri Light</vt:lpstr>
      <vt:lpstr>Gill Sans MT</vt:lpstr>
      <vt:lpstr>Palatino</vt:lpstr>
      <vt:lpstr>华文中宋</vt:lpstr>
      <vt:lpstr>Trebuchet MS</vt:lpstr>
      <vt:lpstr>Verdana</vt:lpstr>
      <vt:lpstr>Wingdings 2</vt:lpstr>
      <vt:lpstr>Solstice</vt:lpstr>
      <vt:lpstr>1_Office Theme</vt:lpstr>
      <vt:lpstr>Solstice_2</vt:lpstr>
      <vt:lpstr>PowerPoint Presentation</vt:lpstr>
      <vt:lpstr>PowerPoint Presentation</vt:lpstr>
      <vt:lpstr>    PARENT - TEACHER PARTNERSHIPS     </vt:lpstr>
      <vt:lpstr>  </vt:lpstr>
      <vt:lpstr>PowerPoint Presentation</vt:lpstr>
      <vt:lpstr>Link to these Sessions </vt:lpstr>
      <vt:lpstr>LINK to STUDENT OUTCOMES</vt:lpstr>
      <vt:lpstr>       LINK to CURRENT PRACTICES         </vt:lpstr>
      <vt:lpstr>PowerPoint Presentation</vt:lpstr>
      <vt:lpstr>PowerPoint Presentation</vt:lpstr>
      <vt:lpstr>PowerPoint Presentation</vt:lpstr>
    </vt:vector>
  </TitlesOfParts>
  <Manager/>
  <Company>HP</Company>
  <LinksUpToDate>false</LinksUpToDate>
  <CharactersWithSpaces>0</CharactersWithSpaces>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Tanya Braden</dc:creator>
  <cp:keywords/>
  <dc:description/>
  <cp:lastModifiedBy>Barbara Boone</cp:lastModifiedBy>
  <cp:revision>237</cp:revision>
  <cp:lastPrinted>2013-10-29T17:14:00Z</cp:lastPrinted>
  <dcterms:created xsi:type="dcterms:W3CDTF">2013-10-24T16:58:00Z</dcterms:created>
  <dcterms:modified xsi:type="dcterms:W3CDTF">2016-05-03T19:17:27Z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1033-9.1.0.4746</vt:lpwstr>
  </property>
</Properties>
</file>