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53" r:id="rId2"/>
    <p:sldMasterId id="2147483866" r:id="rId3"/>
    <p:sldMasterId id="2147483879" r:id="rId4"/>
  </p:sldMasterIdLst>
  <p:notesMasterIdLst>
    <p:notesMasterId r:id="rId16"/>
  </p:notesMasterIdLst>
  <p:handoutMasterIdLst>
    <p:handoutMasterId r:id="rId17"/>
  </p:handoutMasterIdLst>
  <p:sldIdLst>
    <p:sldId id="353" r:id="rId5"/>
    <p:sldId id="358" r:id="rId6"/>
    <p:sldId id="381" r:id="rId7"/>
    <p:sldId id="361" r:id="rId8"/>
    <p:sldId id="378" r:id="rId9"/>
    <p:sldId id="375" r:id="rId10"/>
    <p:sldId id="331" r:id="rId11"/>
    <p:sldId id="355" r:id="rId12"/>
    <p:sldId id="354" r:id="rId13"/>
    <p:sldId id="356" r:id="rId14"/>
    <p:sldId id="382" r:id="rId15"/>
  </p:sldIdLst>
  <p:sldSz cx="9144000" cy="6858000" type="screen4x3"/>
  <p:notesSz cx="7023100" cy="93091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B14E"/>
    <a:srgbClr val="FFFF99"/>
    <a:srgbClr val="C77317"/>
    <a:srgbClr val="F9D38F"/>
    <a:srgbClr val="FDEABB"/>
    <a:srgbClr val="F1ED3B"/>
    <a:srgbClr val="F6FC04"/>
    <a:srgbClr val="E4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37975" autoAdjust="0"/>
  </p:normalViewPr>
  <p:slideViewPr>
    <p:cSldViewPr>
      <p:cViewPr varScale="1">
        <p:scale>
          <a:sx n="16" d="100"/>
          <a:sy n="16" d="100"/>
        </p:scale>
        <p:origin x="1286" y="29"/>
      </p:cViewPr>
      <p:guideLst>
        <p:guide orient="horz" pos="2160"/>
        <p:guide pos="2880"/>
      </p:guideLst>
    </p:cSldViewPr>
  </p:slideViewPr>
  <p:notesTextViewPr>
    <p:cViewPr>
      <p:scale>
        <a:sx n="125" d="100"/>
        <a:sy n="125" d="100"/>
      </p:scale>
      <p:origin x="0" y="0"/>
    </p:cViewPr>
  </p:notesTextViewPr>
  <p:notesViewPr>
    <p:cSldViewPr>
      <p:cViewPr varScale="1">
        <p:scale>
          <a:sx n="87" d="100"/>
          <a:sy n="87" d="100"/>
        </p:scale>
        <p:origin x="3798" y="90"/>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68EAF13-FBF8-4DA7-8D4A-E65130DE9466}">
      <dgm:prSet phldrT="[Text]"/>
      <dgm:spPr/>
      <dgm:t>
        <a:bodyPr/>
        <a:lstStyle/>
        <a:p>
          <a:r>
            <a:rPr lang="en-US" dirty="0" smtClean="0"/>
            <a:t>Respect</a:t>
          </a:r>
          <a:endParaRPr lang="en-US" dirty="0"/>
        </a:p>
      </dgm:t>
    </dgm:pt>
    <dgm:pt modelId="{6F7F6174-73BF-476E-ACD9-9BDEBE628016}" type="parTrans" cxnId="{71786A49-4C50-4349-B9F1-A83F925A248D}">
      <dgm:prSet/>
      <dgm:spPr/>
      <dgm:t>
        <a:bodyPr/>
        <a:lstStyle/>
        <a:p>
          <a:endParaRPr lang="en-US"/>
        </a:p>
      </dgm:t>
    </dgm:pt>
    <dgm:pt modelId="{931CEE13-E31B-43DB-B318-F4830927DC1B}" type="sibTrans" cxnId="{71786A49-4C50-4349-B9F1-A83F925A248D}">
      <dgm:prSet/>
      <dgm:spPr/>
      <dgm:t>
        <a:bodyPr/>
        <a:lstStyle/>
        <a:p>
          <a:endParaRPr lang="en-US"/>
        </a:p>
      </dgm:t>
    </dgm:pt>
    <dgm:pt modelId="{08746BB2-1150-4431-9675-99C51FEF751B}">
      <dgm:prSet phldrT="[Text]"/>
      <dgm:spPr/>
      <dgm:t>
        <a:bodyPr/>
        <a:lstStyle/>
        <a:p>
          <a:r>
            <a:rPr lang="en-US" dirty="0" smtClean="0"/>
            <a:t>Communication</a:t>
          </a:r>
          <a:endParaRPr lang="en-US" dirty="0"/>
        </a:p>
      </dgm:t>
    </dgm:pt>
    <dgm:pt modelId="{800A2CC0-D2AA-4FA9-8C7C-1332663C7165}" type="parTrans" cxnId="{D88B940E-A906-42F3-B72F-15A68568426B}">
      <dgm:prSet/>
      <dgm:spPr/>
      <dgm:t>
        <a:bodyPr/>
        <a:lstStyle/>
        <a:p>
          <a:endParaRPr lang="en-US"/>
        </a:p>
      </dgm:t>
    </dgm:pt>
    <dgm:pt modelId="{EF91FACE-9E23-4392-B3A2-B4C332FE63D7}" type="sibTrans" cxnId="{D88B940E-A906-42F3-B72F-15A68568426B}">
      <dgm:prSet/>
      <dgm:spPr/>
      <dgm:t>
        <a:bodyPr/>
        <a:lstStyle/>
        <a:p>
          <a:endParaRPr lang="en-US"/>
        </a:p>
      </dgm:t>
    </dgm:pt>
    <dgm:pt modelId="{2DF2BD29-1EE4-4D51-B638-27EB199A1E99}">
      <dgm:prSet phldrT="[Text]"/>
      <dgm:spPr/>
      <dgm:t>
        <a:bodyPr/>
        <a:lstStyle/>
        <a:p>
          <a:r>
            <a:rPr lang="en-US" dirty="0" smtClean="0"/>
            <a:t>Equality</a:t>
          </a:r>
          <a:endParaRPr lang="en-US" dirty="0"/>
        </a:p>
      </dgm:t>
    </dgm:pt>
    <dgm:pt modelId="{19878602-D0C5-4022-9FCD-8F8103F1453C}" type="parTrans" cxnId="{F16E128A-9EA9-4331-8D15-1286FDA39D5C}">
      <dgm:prSet/>
      <dgm:spPr/>
      <dgm:t>
        <a:bodyPr/>
        <a:lstStyle/>
        <a:p>
          <a:endParaRPr lang="en-US"/>
        </a:p>
      </dgm:t>
    </dgm:pt>
    <dgm:pt modelId="{2AA092F3-93B9-4289-AEC9-78787260DA76}" type="sibTrans" cxnId="{F16E128A-9EA9-4331-8D15-1286FDA39D5C}">
      <dgm:prSet/>
      <dgm:spPr/>
      <dgm:t>
        <a:bodyPr/>
        <a:lstStyle/>
        <a:p>
          <a:endParaRPr lang="en-US"/>
        </a:p>
      </dgm:t>
    </dgm:pt>
    <dgm:pt modelId="{1D45B46D-5A2C-49D7-8F57-81EA73FD4CDB}">
      <dgm:prSet/>
      <dgm:spPr/>
      <dgm:t>
        <a:bodyPr/>
        <a:lstStyle/>
        <a:p>
          <a:r>
            <a:rPr lang="en-US" dirty="0" smtClean="0"/>
            <a:t>Competence</a:t>
          </a:r>
          <a:endParaRPr lang="en-US" dirty="0"/>
        </a:p>
      </dgm:t>
    </dgm:pt>
    <dgm:pt modelId="{BFB27C30-F0B6-43E8-AAB9-7E5D05B4198F}" type="parTrans" cxnId="{77A920BE-C62E-4FF5-822D-66A8F0D64E72}">
      <dgm:prSet/>
      <dgm:spPr/>
      <dgm:t>
        <a:bodyPr/>
        <a:lstStyle/>
        <a:p>
          <a:endParaRPr lang="en-US"/>
        </a:p>
      </dgm:t>
    </dgm:pt>
    <dgm:pt modelId="{33BD9776-C4B1-4B1D-852D-891FD13BDC58}" type="sibTrans" cxnId="{77A920BE-C62E-4FF5-822D-66A8F0D64E72}">
      <dgm:prSet/>
      <dgm:spPr/>
      <dgm:t>
        <a:bodyPr/>
        <a:lstStyle/>
        <a:p>
          <a:endParaRPr lang="en-US"/>
        </a:p>
      </dgm:t>
    </dgm:pt>
    <dgm:pt modelId="{89FBAF94-EB7E-4E01-83FA-17F82D3A6538}">
      <dgm:prSet/>
      <dgm:spPr/>
      <dgm:t>
        <a:bodyPr/>
        <a:lstStyle/>
        <a:p>
          <a:r>
            <a:rPr lang="en-US" dirty="0" smtClean="0"/>
            <a:t>Commitment</a:t>
          </a:r>
          <a:endParaRPr lang="en-US" dirty="0"/>
        </a:p>
      </dgm:t>
    </dgm:pt>
    <dgm:pt modelId="{B5652127-44DD-4030-B041-2443226EBB6B}" type="parTrans" cxnId="{865C79A6-E1AF-41E3-BA78-2782CE8F48DD}">
      <dgm:prSet/>
      <dgm:spPr/>
      <dgm:t>
        <a:bodyPr/>
        <a:lstStyle/>
        <a:p>
          <a:endParaRPr lang="en-US"/>
        </a:p>
      </dgm:t>
    </dgm:pt>
    <dgm:pt modelId="{E0B5F817-78C7-4744-897B-ECF9D152B677}" type="sibTrans" cxnId="{865C79A6-E1AF-41E3-BA78-2782CE8F48DD}">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EFD076CF-718F-491F-B3EF-17FF4117EF33}" type="pres">
      <dgm:prSet presAssocID="{D68EAF13-FBF8-4DA7-8D4A-E65130DE9466}" presName="composite" presStyleCnt="0"/>
      <dgm:spPr/>
    </dgm:pt>
    <dgm:pt modelId="{8E53AF8C-6BA4-4EA1-B275-5473E011D388}" type="pres">
      <dgm:prSet presAssocID="{D68EAF13-FBF8-4DA7-8D4A-E65130DE9466}" presName="imgShp" presStyleLbl="fgImgPlace1" presStyleIdx="0" presStyleCnt="5"/>
      <dgm:spPr>
        <a:prstGeom prst="flowChartConnector">
          <a:avLst/>
        </a:prstGeom>
        <a:solidFill>
          <a:srgbClr val="7030A0"/>
        </a:solidFill>
      </dgm:spPr>
    </dgm:pt>
    <dgm:pt modelId="{72B28BEE-4CA3-4793-A90E-3C4240B8768B}" type="pres">
      <dgm:prSet presAssocID="{D68EAF13-FBF8-4DA7-8D4A-E65130DE9466}" presName="txShp" presStyleLbl="node1" presStyleIdx="0" presStyleCnt="5" custScaleY="106712">
        <dgm:presLayoutVars>
          <dgm:bulletEnabled val="1"/>
        </dgm:presLayoutVars>
      </dgm:prSet>
      <dgm:spPr/>
      <dgm:t>
        <a:bodyPr/>
        <a:lstStyle/>
        <a:p>
          <a:endParaRPr lang="en-US"/>
        </a:p>
      </dgm:t>
    </dgm:pt>
    <dgm:pt modelId="{7C27C4B3-E8D9-4482-85DE-D439C8284626}" type="pres">
      <dgm:prSet presAssocID="{931CEE13-E31B-43DB-B318-F4830927DC1B}" presName="spacing" presStyleCnt="0"/>
      <dgm:spPr/>
    </dgm:pt>
    <dgm:pt modelId="{884CF967-FC5E-4957-BAFF-91B7F9CB8F21}" type="pres">
      <dgm:prSet presAssocID="{08746BB2-1150-4431-9675-99C51FEF751B}" presName="composite" presStyleCnt="0"/>
      <dgm:spPr/>
    </dgm:pt>
    <dgm:pt modelId="{896CE6DC-A2CF-46EF-9998-1C3901A69A55}" type="pres">
      <dgm:prSet presAssocID="{08746BB2-1150-4431-9675-99C51FEF751B}" presName="imgShp" presStyleLbl="fgImgPlace1" presStyleIdx="1" presStyleCnt="5"/>
      <dgm:spPr>
        <a:solidFill>
          <a:srgbClr val="7030A0"/>
        </a:solidFill>
      </dgm:spPr>
    </dgm:pt>
    <dgm:pt modelId="{9B277E7B-8ABD-4ACE-B9F4-2EADB94D4F45}" type="pres">
      <dgm:prSet presAssocID="{08746BB2-1150-4431-9675-99C51FEF751B}" presName="txShp" presStyleLbl="node1" presStyleIdx="1" presStyleCnt="5">
        <dgm:presLayoutVars>
          <dgm:bulletEnabled val="1"/>
        </dgm:presLayoutVars>
      </dgm:prSet>
      <dgm:spPr/>
      <dgm:t>
        <a:bodyPr/>
        <a:lstStyle/>
        <a:p>
          <a:endParaRPr lang="en-US"/>
        </a:p>
      </dgm:t>
    </dgm:pt>
    <dgm:pt modelId="{0010C9A0-4876-4090-B8F7-E8EE9C6DC675}" type="pres">
      <dgm:prSet presAssocID="{EF91FACE-9E23-4392-B3A2-B4C332FE63D7}" presName="spacing" presStyleCnt="0"/>
      <dgm:spPr/>
    </dgm:pt>
    <dgm:pt modelId="{C9BDD988-A155-4F3F-BB00-C2413BE2957C}" type="pres">
      <dgm:prSet presAssocID="{2DF2BD29-1EE4-4D51-B638-27EB199A1E99}" presName="composite" presStyleCnt="0"/>
      <dgm:spPr/>
    </dgm:pt>
    <dgm:pt modelId="{00D17B78-ED21-4E57-8419-3500A76C4C30}" type="pres">
      <dgm:prSet presAssocID="{2DF2BD29-1EE4-4D51-B638-27EB199A1E99}" presName="imgShp" presStyleLbl="fgImgPlace1" presStyleIdx="2" presStyleCnt="5"/>
      <dgm:spPr>
        <a:solidFill>
          <a:srgbClr val="7030A0"/>
        </a:solidFill>
      </dgm:spPr>
    </dgm:pt>
    <dgm:pt modelId="{25277B73-04B3-448D-BB80-02E807518FF4}" type="pres">
      <dgm:prSet presAssocID="{2DF2BD29-1EE4-4D51-B638-27EB199A1E99}" presName="txShp" presStyleLbl="node1" presStyleIdx="2" presStyleCnt="5">
        <dgm:presLayoutVars>
          <dgm:bulletEnabled val="1"/>
        </dgm:presLayoutVars>
      </dgm:prSet>
      <dgm:spPr/>
      <dgm:t>
        <a:bodyPr/>
        <a:lstStyle/>
        <a:p>
          <a:endParaRPr lang="en-US"/>
        </a:p>
      </dgm:t>
    </dgm:pt>
    <dgm:pt modelId="{369FAD8D-614D-4452-A5CD-B7343FFFAD5B}" type="pres">
      <dgm:prSet presAssocID="{2AA092F3-93B9-4289-AEC9-78787260DA76}" presName="spacing" presStyleCnt="0"/>
      <dgm:spPr/>
    </dgm:pt>
    <dgm:pt modelId="{8F602850-1053-42FE-9295-3087436E4EC0}" type="pres">
      <dgm:prSet presAssocID="{1D45B46D-5A2C-49D7-8F57-81EA73FD4CDB}" presName="composite" presStyleCnt="0"/>
      <dgm:spPr/>
    </dgm:pt>
    <dgm:pt modelId="{CF94C4E2-6D6B-4390-9A97-B2EBE98FC605}" type="pres">
      <dgm:prSet presAssocID="{1D45B46D-5A2C-49D7-8F57-81EA73FD4CDB}" presName="imgShp" presStyleLbl="fgImgPlace1" presStyleIdx="3" presStyleCnt="5"/>
      <dgm:spPr>
        <a:solidFill>
          <a:srgbClr val="7030A0"/>
        </a:solidFill>
      </dgm:spPr>
    </dgm:pt>
    <dgm:pt modelId="{66CB3E4E-627E-4E59-9259-FF80FFB564AB}" type="pres">
      <dgm:prSet presAssocID="{1D45B46D-5A2C-49D7-8F57-81EA73FD4CDB}" presName="txShp" presStyleLbl="node1" presStyleIdx="3" presStyleCnt="5">
        <dgm:presLayoutVars>
          <dgm:bulletEnabled val="1"/>
        </dgm:presLayoutVars>
      </dgm:prSet>
      <dgm:spPr/>
      <dgm:t>
        <a:bodyPr/>
        <a:lstStyle/>
        <a:p>
          <a:endParaRPr lang="en-US"/>
        </a:p>
      </dgm:t>
    </dgm:pt>
    <dgm:pt modelId="{C8F249CE-E8CC-4EFA-8340-4063F0822550}" type="pres">
      <dgm:prSet presAssocID="{33BD9776-C4B1-4B1D-852D-891FD13BDC58}" presName="spacing" presStyleCnt="0"/>
      <dgm:spPr/>
    </dgm:pt>
    <dgm:pt modelId="{1AC4B942-22F1-4ADD-BEE4-DA35774A5964}" type="pres">
      <dgm:prSet presAssocID="{89FBAF94-EB7E-4E01-83FA-17F82D3A6538}" presName="composite" presStyleCnt="0"/>
      <dgm:spPr/>
    </dgm:pt>
    <dgm:pt modelId="{C8A1FFA7-275C-46FF-8C39-40D6EDB70055}" type="pres">
      <dgm:prSet presAssocID="{89FBAF94-EB7E-4E01-83FA-17F82D3A6538}" presName="imgShp" presStyleLbl="fgImgPlace1" presStyleIdx="4" presStyleCnt="5"/>
      <dgm:spPr>
        <a:solidFill>
          <a:srgbClr val="7030A0"/>
        </a:solidFill>
      </dgm:spPr>
    </dgm:pt>
    <dgm:pt modelId="{A71F2292-6CF8-45B2-AEF0-BB8B35CAACA7}" type="pres">
      <dgm:prSet presAssocID="{89FBAF94-EB7E-4E01-83FA-17F82D3A6538}" presName="txShp" presStyleLbl="node1" presStyleIdx="4" presStyleCnt="5">
        <dgm:presLayoutVars>
          <dgm:bulletEnabled val="1"/>
        </dgm:presLayoutVars>
      </dgm:prSet>
      <dgm:spPr/>
      <dgm:t>
        <a:bodyPr/>
        <a:lstStyle/>
        <a:p>
          <a:endParaRPr lang="en-US"/>
        </a:p>
      </dgm:t>
    </dgm:pt>
  </dgm:ptLst>
  <dgm:cxnLst>
    <dgm:cxn modelId="{C911D4F9-530A-45EC-9F99-CE4C6A350E4C}" type="presOf" srcId="{2DF2BD29-1EE4-4D51-B638-27EB199A1E99}" destId="{25277B73-04B3-448D-BB80-02E807518FF4}" srcOrd="0" destOrd="0" presId="urn:microsoft.com/office/officeart/2005/8/layout/vList3"/>
    <dgm:cxn modelId="{0078C70A-65F1-4B7C-90F2-782524AFD467}" type="presOf" srcId="{08746BB2-1150-4431-9675-99C51FEF751B}" destId="{9B277E7B-8ABD-4ACE-B9F4-2EADB94D4F45}" srcOrd="0" destOrd="0" presId="urn:microsoft.com/office/officeart/2005/8/layout/vList3"/>
    <dgm:cxn modelId="{D88B940E-A906-42F3-B72F-15A68568426B}" srcId="{C1FFA918-1E79-4132-931A-34EB147CD0B0}" destId="{08746BB2-1150-4431-9675-99C51FEF751B}" srcOrd="1" destOrd="0" parTransId="{800A2CC0-D2AA-4FA9-8C7C-1332663C7165}" sibTransId="{EF91FACE-9E23-4392-B3A2-B4C332FE63D7}"/>
    <dgm:cxn modelId="{B5236E7B-1FC4-4BF2-AB50-E7C3118CC53F}" type="presOf" srcId="{1D45B46D-5A2C-49D7-8F57-81EA73FD4CDB}" destId="{66CB3E4E-627E-4E59-9259-FF80FFB564AB}" srcOrd="0" destOrd="0" presId="urn:microsoft.com/office/officeart/2005/8/layout/vList3"/>
    <dgm:cxn modelId="{105D1115-8215-49B1-899D-DC9E7A78EEE0}" type="presOf" srcId="{D68EAF13-FBF8-4DA7-8D4A-E65130DE9466}" destId="{72B28BEE-4CA3-4793-A90E-3C4240B8768B}" srcOrd="0" destOrd="0" presId="urn:microsoft.com/office/officeart/2005/8/layout/vList3"/>
    <dgm:cxn modelId="{2F6AE34F-37A3-4DCF-AF94-B22546E01168}" type="presOf" srcId="{89FBAF94-EB7E-4E01-83FA-17F82D3A6538}" destId="{A71F2292-6CF8-45B2-AEF0-BB8B35CAACA7}" srcOrd="0" destOrd="0" presId="urn:microsoft.com/office/officeart/2005/8/layout/vList3"/>
    <dgm:cxn modelId="{77A920BE-C62E-4FF5-822D-66A8F0D64E72}" srcId="{C1FFA918-1E79-4132-931A-34EB147CD0B0}" destId="{1D45B46D-5A2C-49D7-8F57-81EA73FD4CDB}" srcOrd="3" destOrd="0" parTransId="{BFB27C30-F0B6-43E8-AAB9-7E5D05B4198F}" sibTransId="{33BD9776-C4B1-4B1D-852D-891FD13BDC58}"/>
    <dgm:cxn modelId="{F16E128A-9EA9-4331-8D15-1286FDA39D5C}" srcId="{C1FFA918-1E79-4132-931A-34EB147CD0B0}" destId="{2DF2BD29-1EE4-4D51-B638-27EB199A1E99}" srcOrd="2" destOrd="0" parTransId="{19878602-D0C5-4022-9FCD-8F8103F1453C}" sibTransId="{2AA092F3-93B9-4289-AEC9-78787260DA76}"/>
    <dgm:cxn modelId="{865C79A6-E1AF-41E3-BA78-2782CE8F48DD}" srcId="{C1FFA918-1E79-4132-931A-34EB147CD0B0}" destId="{89FBAF94-EB7E-4E01-83FA-17F82D3A6538}" srcOrd="4" destOrd="0" parTransId="{B5652127-44DD-4030-B041-2443226EBB6B}" sibTransId="{E0B5F817-78C7-4744-897B-ECF9D152B677}"/>
    <dgm:cxn modelId="{71786A49-4C50-4349-B9F1-A83F925A248D}" srcId="{C1FFA918-1E79-4132-931A-34EB147CD0B0}" destId="{D68EAF13-FBF8-4DA7-8D4A-E65130DE9466}" srcOrd="0" destOrd="0" parTransId="{6F7F6174-73BF-476E-ACD9-9BDEBE628016}" sibTransId="{931CEE13-E31B-43DB-B318-F4830927DC1B}"/>
    <dgm:cxn modelId="{2E54D84C-F8E1-4D82-B74D-3F63C3641328}" type="presOf" srcId="{C1FFA918-1E79-4132-931A-34EB147CD0B0}" destId="{656E4813-E251-4234-92E7-9CC3653F330D}" srcOrd="0" destOrd="0" presId="urn:microsoft.com/office/officeart/2005/8/layout/vList3"/>
    <dgm:cxn modelId="{4A73390F-271D-4C1F-9E70-0E424D15722D}" type="presParOf" srcId="{656E4813-E251-4234-92E7-9CC3653F330D}" destId="{EFD076CF-718F-491F-B3EF-17FF4117EF33}" srcOrd="0" destOrd="0" presId="urn:microsoft.com/office/officeart/2005/8/layout/vList3"/>
    <dgm:cxn modelId="{E47AAFED-8E6E-4489-8523-26661A8563FA}" type="presParOf" srcId="{EFD076CF-718F-491F-B3EF-17FF4117EF33}" destId="{8E53AF8C-6BA4-4EA1-B275-5473E011D388}" srcOrd="0" destOrd="0" presId="urn:microsoft.com/office/officeart/2005/8/layout/vList3"/>
    <dgm:cxn modelId="{AF29E1EF-6CEC-468D-9421-A71FC31C4A9A}" type="presParOf" srcId="{EFD076CF-718F-491F-B3EF-17FF4117EF33}" destId="{72B28BEE-4CA3-4793-A90E-3C4240B8768B}" srcOrd="1" destOrd="0" presId="urn:microsoft.com/office/officeart/2005/8/layout/vList3"/>
    <dgm:cxn modelId="{70DD2430-D2B8-481A-98D0-62F346F1954C}" type="presParOf" srcId="{656E4813-E251-4234-92E7-9CC3653F330D}" destId="{7C27C4B3-E8D9-4482-85DE-D439C8284626}" srcOrd="1" destOrd="0" presId="urn:microsoft.com/office/officeart/2005/8/layout/vList3"/>
    <dgm:cxn modelId="{413019CC-482A-427F-90DF-F528691770D2}" type="presParOf" srcId="{656E4813-E251-4234-92E7-9CC3653F330D}" destId="{884CF967-FC5E-4957-BAFF-91B7F9CB8F21}" srcOrd="2" destOrd="0" presId="urn:microsoft.com/office/officeart/2005/8/layout/vList3"/>
    <dgm:cxn modelId="{00D4D333-2D4E-4F15-9DEA-40B39DA029A0}" type="presParOf" srcId="{884CF967-FC5E-4957-BAFF-91B7F9CB8F21}" destId="{896CE6DC-A2CF-46EF-9998-1C3901A69A55}" srcOrd="0" destOrd="0" presId="urn:microsoft.com/office/officeart/2005/8/layout/vList3"/>
    <dgm:cxn modelId="{4E2A845A-285F-4263-8A4E-82F95BEFDDB0}" type="presParOf" srcId="{884CF967-FC5E-4957-BAFF-91B7F9CB8F21}" destId="{9B277E7B-8ABD-4ACE-B9F4-2EADB94D4F45}" srcOrd="1" destOrd="0" presId="urn:microsoft.com/office/officeart/2005/8/layout/vList3"/>
    <dgm:cxn modelId="{8ED29732-3200-4F6B-889E-B28C65BBB032}" type="presParOf" srcId="{656E4813-E251-4234-92E7-9CC3653F330D}" destId="{0010C9A0-4876-4090-B8F7-E8EE9C6DC675}" srcOrd="3" destOrd="0" presId="urn:microsoft.com/office/officeart/2005/8/layout/vList3"/>
    <dgm:cxn modelId="{D440234C-EB6F-437D-A83E-992AA92761A2}" type="presParOf" srcId="{656E4813-E251-4234-92E7-9CC3653F330D}" destId="{C9BDD988-A155-4F3F-BB00-C2413BE2957C}" srcOrd="4" destOrd="0" presId="urn:microsoft.com/office/officeart/2005/8/layout/vList3"/>
    <dgm:cxn modelId="{89A818D8-A9DE-400B-8B1C-45F237AF8CE6}" type="presParOf" srcId="{C9BDD988-A155-4F3F-BB00-C2413BE2957C}" destId="{00D17B78-ED21-4E57-8419-3500A76C4C30}" srcOrd="0" destOrd="0" presId="urn:microsoft.com/office/officeart/2005/8/layout/vList3"/>
    <dgm:cxn modelId="{6741F117-ADC7-4FB1-B172-27BCB96A4488}" type="presParOf" srcId="{C9BDD988-A155-4F3F-BB00-C2413BE2957C}" destId="{25277B73-04B3-448D-BB80-02E807518FF4}" srcOrd="1" destOrd="0" presId="urn:microsoft.com/office/officeart/2005/8/layout/vList3"/>
    <dgm:cxn modelId="{E5D269F5-9FE0-489E-B00E-E5161B01B65B}" type="presParOf" srcId="{656E4813-E251-4234-92E7-9CC3653F330D}" destId="{369FAD8D-614D-4452-A5CD-B7343FFFAD5B}" srcOrd="5" destOrd="0" presId="urn:microsoft.com/office/officeart/2005/8/layout/vList3"/>
    <dgm:cxn modelId="{1CF32B41-B078-469C-B1ED-62EACF126210}" type="presParOf" srcId="{656E4813-E251-4234-92E7-9CC3653F330D}" destId="{8F602850-1053-42FE-9295-3087436E4EC0}" srcOrd="6" destOrd="0" presId="urn:microsoft.com/office/officeart/2005/8/layout/vList3"/>
    <dgm:cxn modelId="{F84B0509-50CE-4A5A-B8C0-D220483EA63A}" type="presParOf" srcId="{8F602850-1053-42FE-9295-3087436E4EC0}" destId="{CF94C4E2-6D6B-4390-9A97-B2EBE98FC605}" srcOrd="0" destOrd="0" presId="urn:microsoft.com/office/officeart/2005/8/layout/vList3"/>
    <dgm:cxn modelId="{3A44DFFC-D593-401D-8A2B-3AE1750330AB}" type="presParOf" srcId="{8F602850-1053-42FE-9295-3087436E4EC0}" destId="{66CB3E4E-627E-4E59-9259-FF80FFB564AB}" srcOrd="1" destOrd="0" presId="urn:microsoft.com/office/officeart/2005/8/layout/vList3"/>
    <dgm:cxn modelId="{A60C6E9E-5CCF-4A19-AA85-3CA98EE2348A}" type="presParOf" srcId="{656E4813-E251-4234-92E7-9CC3653F330D}" destId="{C8F249CE-E8CC-4EFA-8340-4063F0822550}" srcOrd="7" destOrd="0" presId="urn:microsoft.com/office/officeart/2005/8/layout/vList3"/>
    <dgm:cxn modelId="{AB0C9B16-56F2-459B-A077-7EB56FEE7CC3}" type="presParOf" srcId="{656E4813-E251-4234-92E7-9CC3653F330D}" destId="{1AC4B942-22F1-4ADD-BEE4-DA35774A5964}" srcOrd="8" destOrd="0" presId="urn:microsoft.com/office/officeart/2005/8/layout/vList3"/>
    <dgm:cxn modelId="{C0C83201-5C7B-4341-BDEA-A859E52034E3}" type="presParOf" srcId="{1AC4B942-22F1-4ADD-BEE4-DA35774A5964}" destId="{C8A1FFA7-275C-46FF-8C39-40D6EDB70055}" srcOrd="0" destOrd="0" presId="urn:microsoft.com/office/officeart/2005/8/layout/vList3"/>
    <dgm:cxn modelId="{A4838D89-7AE5-495E-B3EF-5E01B662C9DF}" type="presParOf" srcId="{1AC4B942-22F1-4ADD-BEE4-DA35774A5964}" destId="{A71F2292-6CF8-45B2-AEF0-BB8B35CAAC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68EAF13-FBF8-4DA7-8D4A-E65130DE9466}">
      <dgm:prSet phldrT="[Text]"/>
      <dgm:spPr/>
      <dgm:t>
        <a:bodyPr/>
        <a:lstStyle/>
        <a:p>
          <a:r>
            <a:rPr lang="en-US" dirty="0" smtClean="0"/>
            <a:t>Decision-Making</a:t>
          </a:r>
          <a:endParaRPr lang="en-US" dirty="0"/>
        </a:p>
      </dgm:t>
    </dgm:pt>
    <dgm:pt modelId="{6F7F6174-73BF-476E-ACD9-9BDEBE628016}" type="parTrans" cxnId="{71786A49-4C50-4349-B9F1-A83F925A248D}">
      <dgm:prSet/>
      <dgm:spPr/>
      <dgm:t>
        <a:bodyPr/>
        <a:lstStyle/>
        <a:p>
          <a:endParaRPr lang="en-US"/>
        </a:p>
      </dgm:t>
    </dgm:pt>
    <dgm:pt modelId="{931CEE13-E31B-43DB-B318-F4830927DC1B}" type="sibTrans" cxnId="{71786A49-4C50-4349-B9F1-A83F925A248D}">
      <dgm:prSet/>
      <dgm:spPr/>
      <dgm:t>
        <a:bodyPr/>
        <a:lstStyle/>
        <a:p>
          <a:endParaRPr lang="en-US"/>
        </a:p>
      </dgm:t>
    </dgm:pt>
    <dgm:pt modelId="{08746BB2-1150-4431-9675-99C51FEF751B}">
      <dgm:prSet phldrT="[Text]"/>
      <dgm:spPr/>
      <dgm:t>
        <a:bodyPr/>
        <a:lstStyle/>
        <a:p>
          <a:r>
            <a:rPr lang="en-US" dirty="0" smtClean="0"/>
            <a:t>Parenting</a:t>
          </a:r>
          <a:endParaRPr lang="en-US" dirty="0"/>
        </a:p>
      </dgm:t>
    </dgm:pt>
    <dgm:pt modelId="{800A2CC0-D2AA-4FA9-8C7C-1332663C7165}" type="parTrans" cxnId="{D88B940E-A906-42F3-B72F-15A68568426B}">
      <dgm:prSet/>
      <dgm:spPr/>
      <dgm:t>
        <a:bodyPr/>
        <a:lstStyle/>
        <a:p>
          <a:endParaRPr lang="en-US"/>
        </a:p>
      </dgm:t>
    </dgm:pt>
    <dgm:pt modelId="{EF91FACE-9E23-4392-B3A2-B4C332FE63D7}" type="sibTrans" cxnId="{D88B940E-A906-42F3-B72F-15A68568426B}">
      <dgm:prSet/>
      <dgm:spPr/>
      <dgm:t>
        <a:bodyPr/>
        <a:lstStyle/>
        <a:p>
          <a:endParaRPr lang="en-US"/>
        </a:p>
      </dgm:t>
    </dgm:pt>
    <dgm:pt modelId="{2DF2BD29-1EE4-4D51-B638-27EB199A1E99}">
      <dgm:prSet phldrT="[Text]"/>
      <dgm:spPr/>
      <dgm:t>
        <a:bodyPr/>
        <a:lstStyle/>
        <a:p>
          <a:r>
            <a:rPr lang="en-US" dirty="0" smtClean="0"/>
            <a:t>Learning At Home</a:t>
          </a:r>
          <a:endParaRPr lang="en-US" dirty="0"/>
        </a:p>
      </dgm:t>
    </dgm:pt>
    <dgm:pt modelId="{19878602-D0C5-4022-9FCD-8F8103F1453C}" type="parTrans" cxnId="{F16E128A-9EA9-4331-8D15-1286FDA39D5C}">
      <dgm:prSet/>
      <dgm:spPr/>
      <dgm:t>
        <a:bodyPr/>
        <a:lstStyle/>
        <a:p>
          <a:endParaRPr lang="en-US"/>
        </a:p>
      </dgm:t>
    </dgm:pt>
    <dgm:pt modelId="{2AA092F3-93B9-4289-AEC9-78787260DA76}" type="sibTrans" cxnId="{F16E128A-9EA9-4331-8D15-1286FDA39D5C}">
      <dgm:prSet/>
      <dgm:spPr/>
      <dgm:t>
        <a:bodyPr/>
        <a:lstStyle/>
        <a:p>
          <a:endParaRPr lang="en-US"/>
        </a:p>
      </dgm:t>
    </dgm:pt>
    <dgm:pt modelId="{1D45B46D-5A2C-49D7-8F57-81EA73FD4CDB}">
      <dgm:prSet/>
      <dgm:spPr/>
      <dgm:t>
        <a:bodyPr/>
        <a:lstStyle/>
        <a:p>
          <a:r>
            <a:rPr lang="en-US" dirty="0" smtClean="0"/>
            <a:t>Volunteering</a:t>
          </a:r>
          <a:endParaRPr lang="en-US" dirty="0"/>
        </a:p>
      </dgm:t>
    </dgm:pt>
    <dgm:pt modelId="{BFB27C30-F0B6-43E8-AAB9-7E5D05B4198F}" type="parTrans" cxnId="{77A920BE-C62E-4FF5-822D-66A8F0D64E72}">
      <dgm:prSet/>
      <dgm:spPr/>
      <dgm:t>
        <a:bodyPr/>
        <a:lstStyle/>
        <a:p>
          <a:endParaRPr lang="en-US"/>
        </a:p>
      </dgm:t>
    </dgm:pt>
    <dgm:pt modelId="{33BD9776-C4B1-4B1D-852D-891FD13BDC58}" type="sibTrans" cxnId="{77A920BE-C62E-4FF5-822D-66A8F0D64E72}">
      <dgm:prSet/>
      <dgm:spPr/>
      <dgm:t>
        <a:bodyPr/>
        <a:lstStyle/>
        <a:p>
          <a:endParaRPr lang="en-US"/>
        </a:p>
      </dgm:t>
    </dgm:pt>
    <dgm:pt modelId="{DE0CFB80-198C-483F-B181-3C4EFD84A797}">
      <dgm:prSet/>
      <dgm:spPr/>
      <dgm:t>
        <a:bodyPr/>
        <a:lstStyle/>
        <a:p>
          <a:r>
            <a:rPr lang="en-US" dirty="0" smtClean="0"/>
            <a:t>Communicating</a:t>
          </a:r>
          <a:endParaRPr lang="en-US" dirty="0"/>
        </a:p>
      </dgm:t>
    </dgm:pt>
    <dgm:pt modelId="{EC4EB1A5-FC53-4BDF-87AC-ED025ECE040B}" type="parTrans" cxnId="{3FB29507-68C2-4888-9703-0A92D6918862}">
      <dgm:prSet/>
      <dgm:spPr/>
      <dgm:t>
        <a:bodyPr/>
        <a:lstStyle/>
        <a:p>
          <a:endParaRPr lang="en-US"/>
        </a:p>
      </dgm:t>
    </dgm:pt>
    <dgm:pt modelId="{12AC9E4A-DDE4-45DC-85F7-1FFBDFC92114}" type="sibTrans" cxnId="{3FB29507-68C2-4888-9703-0A92D6918862}">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8A563B8F-97B7-4558-9278-4CEDFDDC5A63}" type="pres">
      <dgm:prSet presAssocID="{DE0CFB80-198C-483F-B181-3C4EFD84A797}" presName="composite" presStyleCnt="0"/>
      <dgm:spPr/>
    </dgm:pt>
    <dgm:pt modelId="{51392301-606F-4F0B-88A3-08122AD32A47}" type="pres">
      <dgm:prSet presAssocID="{DE0CFB80-198C-483F-B181-3C4EFD84A797}" presName="imgShp" presStyleLbl="fgImgPlace1" presStyleIdx="0" presStyleCnt="5"/>
      <dgm:spPr>
        <a:solidFill>
          <a:srgbClr val="7030A0"/>
        </a:solidFill>
      </dgm:spPr>
    </dgm:pt>
    <dgm:pt modelId="{1292B490-FB1B-4FD7-AB94-EA41230A773A}" type="pres">
      <dgm:prSet presAssocID="{DE0CFB80-198C-483F-B181-3C4EFD84A797}" presName="txShp" presStyleLbl="node1" presStyleIdx="0" presStyleCnt="5">
        <dgm:presLayoutVars>
          <dgm:bulletEnabled val="1"/>
        </dgm:presLayoutVars>
      </dgm:prSet>
      <dgm:spPr/>
      <dgm:t>
        <a:bodyPr/>
        <a:lstStyle/>
        <a:p>
          <a:endParaRPr lang="en-US"/>
        </a:p>
      </dgm:t>
    </dgm:pt>
    <dgm:pt modelId="{19A584B6-6193-4F1B-B3DB-0600662CA117}" type="pres">
      <dgm:prSet presAssocID="{12AC9E4A-DDE4-45DC-85F7-1FFBDFC92114}" presName="spacing" presStyleCnt="0"/>
      <dgm:spPr/>
    </dgm:pt>
    <dgm:pt modelId="{EFD076CF-718F-491F-B3EF-17FF4117EF33}" type="pres">
      <dgm:prSet presAssocID="{D68EAF13-FBF8-4DA7-8D4A-E65130DE9466}" presName="composite" presStyleCnt="0"/>
      <dgm:spPr/>
    </dgm:pt>
    <dgm:pt modelId="{8E53AF8C-6BA4-4EA1-B275-5473E011D388}" type="pres">
      <dgm:prSet presAssocID="{D68EAF13-FBF8-4DA7-8D4A-E65130DE9466}" presName="imgShp" presStyleLbl="fgImgPlace1" presStyleIdx="1" presStyleCnt="5"/>
      <dgm:spPr>
        <a:solidFill>
          <a:srgbClr val="7030A0"/>
        </a:solidFill>
      </dgm:spPr>
    </dgm:pt>
    <dgm:pt modelId="{72B28BEE-4CA3-4793-A90E-3C4240B8768B}" type="pres">
      <dgm:prSet presAssocID="{D68EAF13-FBF8-4DA7-8D4A-E65130DE9466}" presName="txShp" presStyleLbl="node1" presStyleIdx="1" presStyleCnt="5" custScaleY="106712">
        <dgm:presLayoutVars>
          <dgm:bulletEnabled val="1"/>
        </dgm:presLayoutVars>
      </dgm:prSet>
      <dgm:spPr/>
      <dgm:t>
        <a:bodyPr/>
        <a:lstStyle/>
        <a:p>
          <a:endParaRPr lang="en-US"/>
        </a:p>
      </dgm:t>
    </dgm:pt>
    <dgm:pt modelId="{7C27C4B3-E8D9-4482-85DE-D439C8284626}" type="pres">
      <dgm:prSet presAssocID="{931CEE13-E31B-43DB-B318-F4830927DC1B}" presName="spacing" presStyleCnt="0"/>
      <dgm:spPr/>
    </dgm:pt>
    <dgm:pt modelId="{884CF967-FC5E-4957-BAFF-91B7F9CB8F21}" type="pres">
      <dgm:prSet presAssocID="{08746BB2-1150-4431-9675-99C51FEF751B}" presName="composite" presStyleCnt="0"/>
      <dgm:spPr/>
    </dgm:pt>
    <dgm:pt modelId="{896CE6DC-A2CF-46EF-9998-1C3901A69A55}" type="pres">
      <dgm:prSet presAssocID="{08746BB2-1150-4431-9675-99C51FEF751B}" presName="imgShp" presStyleLbl="fgImgPlace1" presStyleIdx="2" presStyleCnt="5"/>
      <dgm:spPr>
        <a:solidFill>
          <a:srgbClr val="7030A0"/>
        </a:solidFill>
      </dgm:spPr>
    </dgm:pt>
    <dgm:pt modelId="{9B277E7B-8ABD-4ACE-B9F4-2EADB94D4F45}" type="pres">
      <dgm:prSet presAssocID="{08746BB2-1150-4431-9675-99C51FEF751B}" presName="txShp" presStyleLbl="node1" presStyleIdx="2" presStyleCnt="5">
        <dgm:presLayoutVars>
          <dgm:bulletEnabled val="1"/>
        </dgm:presLayoutVars>
      </dgm:prSet>
      <dgm:spPr/>
      <dgm:t>
        <a:bodyPr/>
        <a:lstStyle/>
        <a:p>
          <a:endParaRPr lang="en-US"/>
        </a:p>
      </dgm:t>
    </dgm:pt>
    <dgm:pt modelId="{0010C9A0-4876-4090-B8F7-E8EE9C6DC675}" type="pres">
      <dgm:prSet presAssocID="{EF91FACE-9E23-4392-B3A2-B4C332FE63D7}" presName="spacing" presStyleCnt="0"/>
      <dgm:spPr/>
    </dgm:pt>
    <dgm:pt modelId="{C9BDD988-A155-4F3F-BB00-C2413BE2957C}" type="pres">
      <dgm:prSet presAssocID="{2DF2BD29-1EE4-4D51-B638-27EB199A1E99}" presName="composite" presStyleCnt="0"/>
      <dgm:spPr/>
    </dgm:pt>
    <dgm:pt modelId="{00D17B78-ED21-4E57-8419-3500A76C4C30}" type="pres">
      <dgm:prSet presAssocID="{2DF2BD29-1EE4-4D51-B638-27EB199A1E99}" presName="imgShp" presStyleLbl="fgImgPlace1" presStyleIdx="3" presStyleCnt="5"/>
      <dgm:spPr>
        <a:solidFill>
          <a:srgbClr val="7030A0"/>
        </a:solidFill>
      </dgm:spPr>
    </dgm:pt>
    <dgm:pt modelId="{25277B73-04B3-448D-BB80-02E807518FF4}" type="pres">
      <dgm:prSet presAssocID="{2DF2BD29-1EE4-4D51-B638-27EB199A1E99}" presName="txShp" presStyleLbl="node1" presStyleIdx="3" presStyleCnt="5">
        <dgm:presLayoutVars>
          <dgm:bulletEnabled val="1"/>
        </dgm:presLayoutVars>
      </dgm:prSet>
      <dgm:spPr/>
      <dgm:t>
        <a:bodyPr/>
        <a:lstStyle/>
        <a:p>
          <a:endParaRPr lang="en-US"/>
        </a:p>
      </dgm:t>
    </dgm:pt>
    <dgm:pt modelId="{369FAD8D-614D-4452-A5CD-B7343FFFAD5B}" type="pres">
      <dgm:prSet presAssocID="{2AA092F3-93B9-4289-AEC9-78787260DA76}" presName="spacing" presStyleCnt="0"/>
      <dgm:spPr/>
    </dgm:pt>
    <dgm:pt modelId="{8F602850-1053-42FE-9295-3087436E4EC0}" type="pres">
      <dgm:prSet presAssocID="{1D45B46D-5A2C-49D7-8F57-81EA73FD4CDB}" presName="composite" presStyleCnt="0"/>
      <dgm:spPr/>
    </dgm:pt>
    <dgm:pt modelId="{CF94C4E2-6D6B-4390-9A97-B2EBE98FC605}" type="pres">
      <dgm:prSet presAssocID="{1D45B46D-5A2C-49D7-8F57-81EA73FD4CDB}" presName="imgShp" presStyleLbl="fgImgPlace1" presStyleIdx="4" presStyleCnt="5"/>
      <dgm:spPr>
        <a:solidFill>
          <a:srgbClr val="7030A0"/>
        </a:solidFill>
      </dgm:spPr>
    </dgm:pt>
    <dgm:pt modelId="{66CB3E4E-627E-4E59-9259-FF80FFB564AB}" type="pres">
      <dgm:prSet presAssocID="{1D45B46D-5A2C-49D7-8F57-81EA73FD4CDB}" presName="txShp" presStyleLbl="node1" presStyleIdx="4" presStyleCnt="5">
        <dgm:presLayoutVars>
          <dgm:bulletEnabled val="1"/>
        </dgm:presLayoutVars>
      </dgm:prSet>
      <dgm:spPr/>
      <dgm:t>
        <a:bodyPr/>
        <a:lstStyle/>
        <a:p>
          <a:endParaRPr lang="en-US"/>
        </a:p>
      </dgm:t>
    </dgm:pt>
  </dgm:ptLst>
  <dgm:cxnLst>
    <dgm:cxn modelId="{12A31A31-B956-42C1-B934-FBE55C62852E}" type="presOf" srcId="{C1FFA918-1E79-4132-931A-34EB147CD0B0}" destId="{656E4813-E251-4234-92E7-9CC3653F330D}" srcOrd="0" destOrd="0" presId="urn:microsoft.com/office/officeart/2005/8/layout/vList3"/>
    <dgm:cxn modelId="{D113C0F3-9899-4885-AC9C-B837CD63CC83}" type="presOf" srcId="{1D45B46D-5A2C-49D7-8F57-81EA73FD4CDB}" destId="{66CB3E4E-627E-4E59-9259-FF80FFB564AB}" srcOrd="0" destOrd="0" presId="urn:microsoft.com/office/officeart/2005/8/layout/vList3"/>
    <dgm:cxn modelId="{48F5B98B-C104-4718-B22F-CD87DE889BEA}" type="presOf" srcId="{2DF2BD29-1EE4-4D51-B638-27EB199A1E99}" destId="{25277B73-04B3-448D-BB80-02E807518FF4}" srcOrd="0" destOrd="0" presId="urn:microsoft.com/office/officeart/2005/8/layout/vList3"/>
    <dgm:cxn modelId="{3FB29507-68C2-4888-9703-0A92D6918862}" srcId="{C1FFA918-1E79-4132-931A-34EB147CD0B0}" destId="{DE0CFB80-198C-483F-B181-3C4EFD84A797}" srcOrd="0" destOrd="0" parTransId="{EC4EB1A5-FC53-4BDF-87AC-ED025ECE040B}" sibTransId="{12AC9E4A-DDE4-45DC-85F7-1FFBDFC92114}"/>
    <dgm:cxn modelId="{71786A49-4C50-4349-B9F1-A83F925A248D}" srcId="{C1FFA918-1E79-4132-931A-34EB147CD0B0}" destId="{D68EAF13-FBF8-4DA7-8D4A-E65130DE9466}" srcOrd="1" destOrd="0" parTransId="{6F7F6174-73BF-476E-ACD9-9BDEBE628016}" sibTransId="{931CEE13-E31B-43DB-B318-F4830927DC1B}"/>
    <dgm:cxn modelId="{835EC5DD-86AD-4086-B078-BA537366EDFF}" type="presOf" srcId="{D68EAF13-FBF8-4DA7-8D4A-E65130DE9466}" destId="{72B28BEE-4CA3-4793-A90E-3C4240B8768B}" srcOrd="0" destOrd="0" presId="urn:microsoft.com/office/officeart/2005/8/layout/vList3"/>
    <dgm:cxn modelId="{D88B940E-A906-42F3-B72F-15A68568426B}" srcId="{C1FFA918-1E79-4132-931A-34EB147CD0B0}" destId="{08746BB2-1150-4431-9675-99C51FEF751B}" srcOrd="2" destOrd="0" parTransId="{800A2CC0-D2AA-4FA9-8C7C-1332663C7165}" sibTransId="{EF91FACE-9E23-4392-B3A2-B4C332FE63D7}"/>
    <dgm:cxn modelId="{77A920BE-C62E-4FF5-822D-66A8F0D64E72}" srcId="{C1FFA918-1E79-4132-931A-34EB147CD0B0}" destId="{1D45B46D-5A2C-49D7-8F57-81EA73FD4CDB}" srcOrd="4" destOrd="0" parTransId="{BFB27C30-F0B6-43E8-AAB9-7E5D05B4198F}" sibTransId="{33BD9776-C4B1-4B1D-852D-891FD13BDC58}"/>
    <dgm:cxn modelId="{F16E128A-9EA9-4331-8D15-1286FDA39D5C}" srcId="{C1FFA918-1E79-4132-931A-34EB147CD0B0}" destId="{2DF2BD29-1EE4-4D51-B638-27EB199A1E99}" srcOrd="3" destOrd="0" parTransId="{19878602-D0C5-4022-9FCD-8F8103F1453C}" sibTransId="{2AA092F3-93B9-4289-AEC9-78787260DA76}"/>
    <dgm:cxn modelId="{8F4919B4-F2B4-4A40-AA34-856A18ED2726}" type="presOf" srcId="{08746BB2-1150-4431-9675-99C51FEF751B}" destId="{9B277E7B-8ABD-4ACE-B9F4-2EADB94D4F45}" srcOrd="0" destOrd="0" presId="urn:microsoft.com/office/officeart/2005/8/layout/vList3"/>
    <dgm:cxn modelId="{0D1B0A75-A804-4EF0-9586-BB4C89EC1CA4}" type="presOf" srcId="{DE0CFB80-198C-483F-B181-3C4EFD84A797}" destId="{1292B490-FB1B-4FD7-AB94-EA41230A773A}" srcOrd="0" destOrd="0" presId="urn:microsoft.com/office/officeart/2005/8/layout/vList3"/>
    <dgm:cxn modelId="{810986A9-36B9-446A-9840-A1A983F1BAAC}" type="presParOf" srcId="{656E4813-E251-4234-92E7-9CC3653F330D}" destId="{8A563B8F-97B7-4558-9278-4CEDFDDC5A63}" srcOrd="0" destOrd="0" presId="urn:microsoft.com/office/officeart/2005/8/layout/vList3"/>
    <dgm:cxn modelId="{95D551EC-4864-4486-A7A6-41B9F50ED5B3}" type="presParOf" srcId="{8A563B8F-97B7-4558-9278-4CEDFDDC5A63}" destId="{51392301-606F-4F0B-88A3-08122AD32A47}" srcOrd="0" destOrd="0" presId="urn:microsoft.com/office/officeart/2005/8/layout/vList3"/>
    <dgm:cxn modelId="{C208B206-952E-4A2A-8F13-290956BF48E1}" type="presParOf" srcId="{8A563B8F-97B7-4558-9278-4CEDFDDC5A63}" destId="{1292B490-FB1B-4FD7-AB94-EA41230A773A}" srcOrd="1" destOrd="0" presId="urn:microsoft.com/office/officeart/2005/8/layout/vList3"/>
    <dgm:cxn modelId="{D5A0A39A-EBC9-4BE6-9F7A-AE05A9051535}" type="presParOf" srcId="{656E4813-E251-4234-92E7-9CC3653F330D}" destId="{19A584B6-6193-4F1B-B3DB-0600662CA117}" srcOrd="1" destOrd="0" presId="urn:microsoft.com/office/officeart/2005/8/layout/vList3"/>
    <dgm:cxn modelId="{B23BC937-D24F-4D7F-9EC5-31FD5CE11024}" type="presParOf" srcId="{656E4813-E251-4234-92E7-9CC3653F330D}" destId="{EFD076CF-718F-491F-B3EF-17FF4117EF33}" srcOrd="2" destOrd="0" presId="urn:microsoft.com/office/officeart/2005/8/layout/vList3"/>
    <dgm:cxn modelId="{D9A96DCE-1E25-4CE8-BDBA-29410A05E95F}" type="presParOf" srcId="{EFD076CF-718F-491F-B3EF-17FF4117EF33}" destId="{8E53AF8C-6BA4-4EA1-B275-5473E011D388}" srcOrd="0" destOrd="0" presId="urn:microsoft.com/office/officeart/2005/8/layout/vList3"/>
    <dgm:cxn modelId="{2C512589-C1BB-4D07-85E8-3B78EBFE3A1F}" type="presParOf" srcId="{EFD076CF-718F-491F-B3EF-17FF4117EF33}" destId="{72B28BEE-4CA3-4793-A90E-3C4240B8768B}" srcOrd="1" destOrd="0" presId="urn:microsoft.com/office/officeart/2005/8/layout/vList3"/>
    <dgm:cxn modelId="{21563D07-46F4-4E6E-B379-1AB42BBCCBCA}" type="presParOf" srcId="{656E4813-E251-4234-92E7-9CC3653F330D}" destId="{7C27C4B3-E8D9-4482-85DE-D439C8284626}" srcOrd="3" destOrd="0" presId="urn:microsoft.com/office/officeart/2005/8/layout/vList3"/>
    <dgm:cxn modelId="{DFCC1A74-5B8A-4DD4-9529-38388080FB3F}" type="presParOf" srcId="{656E4813-E251-4234-92E7-9CC3653F330D}" destId="{884CF967-FC5E-4957-BAFF-91B7F9CB8F21}" srcOrd="4" destOrd="0" presId="urn:microsoft.com/office/officeart/2005/8/layout/vList3"/>
    <dgm:cxn modelId="{2DFC431F-977C-4697-9383-2096C97AB9D0}" type="presParOf" srcId="{884CF967-FC5E-4957-BAFF-91B7F9CB8F21}" destId="{896CE6DC-A2CF-46EF-9998-1C3901A69A55}" srcOrd="0" destOrd="0" presId="urn:microsoft.com/office/officeart/2005/8/layout/vList3"/>
    <dgm:cxn modelId="{5DA4F23C-E30A-4779-91BA-DA488344084E}" type="presParOf" srcId="{884CF967-FC5E-4957-BAFF-91B7F9CB8F21}" destId="{9B277E7B-8ABD-4ACE-B9F4-2EADB94D4F45}" srcOrd="1" destOrd="0" presId="urn:microsoft.com/office/officeart/2005/8/layout/vList3"/>
    <dgm:cxn modelId="{217E5BC7-8959-44C3-A685-36F79C289A06}" type="presParOf" srcId="{656E4813-E251-4234-92E7-9CC3653F330D}" destId="{0010C9A0-4876-4090-B8F7-E8EE9C6DC675}" srcOrd="5" destOrd="0" presId="urn:microsoft.com/office/officeart/2005/8/layout/vList3"/>
    <dgm:cxn modelId="{7466135C-44FC-4FDB-B085-F406E1B62FAB}" type="presParOf" srcId="{656E4813-E251-4234-92E7-9CC3653F330D}" destId="{C9BDD988-A155-4F3F-BB00-C2413BE2957C}" srcOrd="6" destOrd="0" presId="urn:microsoft.com/office/officeart/2005/8/layout/vList3"/>
    <dgm:cxn modelId="{3C737858-7240-45C4-93DC-75C67F4558D0}" type="presParOf" srcId="{C9BDD988-A155-4F3F-BB00-C2413BE2957C}" destId="{00D17B78-ED21-4E57-8419-3500A76C4C30}" srcOrd="0" destOrd="0" presId="urn:microsoft.com/office/officeart/2005/8/layout/vList3"/>
    <dgm:cxn modelId="{9CC4FD81-9476-42C2-84A2-A139DF899A0E}" type="presParOf" srcId="{C9BDD988-A155-4F3F-BB00-C2413BE2957C}" destId="{25277B73-04B3-448D-BB80-02E807518FF4}" srcOrd="1" destOrd="0" presId="urn:microsoft.com/office/officeart/2005/8/layout/vList3"/>
    <dgm:cxn modelId="{7B69897A-573C-478D-A803-416209176D2B}" type="presParOf" srcId="{656E4813-E251-4234-92E7-9CC3653F330D}" destId="{369FAD8D-614D-4452-A5CD-B7343FFFAD5B}" srcOrd="7" destOrd="0" presId="urn:microsoft.com/office/officeart/2005/8/layout/vList3"/>
    <dgm:cxn modelId="{6FEF76DE-E414-4589-8518-0DDB00DDA67D}" type="presParOf" srcId="{656E4813-E251-4234-92E7-9CC3653F330D}" destId="{8F602850-1053-42FE-9295-3087436E4EC0}" srcOrd="8" destOrd="0" presId="urn:microsoft.com/office/officeart/2005/8/layout/vList3"/>
    <dgm:cxn modelId="{7502F01E-E9AF-4174-B229-B7B595555582}" type="presParOf" srcId="{8F602850-1053-42FE-9295-3087436E4EC0}" destId="{CF94C4E2-6D6B-4390-9A97-B2EBE98FC605}" srcOrd="0" destOrd="0" presId="urn:microsoft.com/office/officeart/2005/8/layout/vList3"/>
    <dgm:cxn modelId="{6B46C7FA-4AFA-4297-8671-5AB0027CA9ED}" type="presParOf" srcId="{8F602850-1053-42FE-9295-3087436E4EC0}" destId="{66CB3E4E-627E-4E59-9259-FF80FFB564A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2">
            <a:lumMod val="75000"/>
          </a:schemeClr>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1485A35B-6DF5-470C-892B-7D50560CD090}" type="presOf" srcId="{821EE43B-4B4B-473B-9720-5B130D510A03}" destId="{3F97A7AE-6C68-4D0E-8FFB-8D1C5C456A39}" srcOrd="0" destOrd="0" presId="urn:microsoft.com/office/officeart/2005/8/layout/equation2"/>
    <dgm:cxn modelId="{C22093B3-96ED-418F-89F0-315E7DA02FC6}" type="presOf" srcId="{BC64FF93-5B30-4833-96AF-F6CFE5A6B747}" destId="{E831C6AA-4C30-4D8B-BBA9-EC1C7D30A2F6}" srcOrd="0" destOrd="0" presId="urn:microsoft.com/office/officeart/2005/8/layout/equation2"/>
    <dgm:cxn modelId="{5238E702-4ADE-48ED-A761-862C599118B9}" type="presOf" srcId="{86B8628B-C160-47E0-8036-F00CAA93996A}" destId="{4354EECF-0D53-4AAD-9C77-F2FF87358563}" srcOrd="0" destOrd="0" presId="urn:microsoft.com/office/officeart/2005/8/layout/equation2"/>
    <dgm:cxn modelId="{CB8FCA89-7392-4435-9800-B5A953C18D86}" type="presOf" srcId="{5DBA01B5-7446-496E-A062-EC8AD87D222E}" destId="{37DA538E-2834-4E5A-B44F-21E2DC220E6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745F54E5-7505-4155-836A-F688E2B13350}" type="presOf" srcId="{5DBA01B5-7446-496E-A062-EC8AD87D222E}" destId="{C6AA9084-AC2A-4A0F-A495-CA08FBA7E5F9}" srcOrd="1"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487D36B3-B970-4C19-9DFA-23FA6C45D0BB}" type="presOf" srcId="{1B66D40D-337D-4D7C-86B8-0B6C4C753F1F}" destId="{E8A4485E-0E59-4874-807C-0987DD7532FA}" srcOrd="0" destOrd="0" presId="urn:microsoft.com/office/officeart/2005/8/layout/equation2"/>
    <dgm:cxn modelId="{0AD79F08-5462-41BD-8572-3AD8250D5B78}" type="presOf" srcId="{469BFF2C-D45F-4476-A092-DBE6B6F9FC0F}" destId="{8842D0CF-AA88-47C5-806A-4D2C19DB96D5}" srcOrd="0" destOrd="0" presId="urn:microsoft.com/office/officeart/2005/8/layout/equation2"/>
    <dgm:cxn modelId="{9D7CA499-B722-4420-BAF4-9B6C8265F516}" type="presParOf" srcId="{8842D0CF-AA88-47C5-806A-4D2C19DB96D5}" destId="{C21D5387-63EB-4182-8DEA-704D46659D4F}" srcOrd="0" destOrd="0" presId="urn:microsoft.com/office/officeart/2005/8/layout/equation2"/>
    <dgm:cxn modelId="{3A84657F-0163-4A44-BBB9-80751FC1C4D5}" type="presParOf" srcId="{C21D5387-63EB-4182-8DEA-704D46659D4F}" destId="{4354EECF-0D53-4AAD-9C77-F2FF87358563}" srcOrd="0" destOrd="0" presId="urn:microsoft.com/office/officeart/2005/8/layout/equation2"/>
    <dgm:cxn modelId="{36D98A7C-B826-45F0-9A23-371FA11A1662}" type="presParOf" srcId="{C21D5387-63EB-4182-8DEA-704D46659D4F}" destId="{D7D11415-11D5-404E-9AC7-9D625D10F7AB}" srcOrd="1" destOrd="0" presId="urn:microsoft.com/office/officeart/2005/8/layout/equation2"/>
    <dgm:cxn modelId="{C155C84E-7F79-47B6-9B9A-0FC38851A8D1}" type="presParOf" srcId="{C21D5387-63EB-4182-8DEA-704D46659D4F}" destId="{E831C6AA-4C30-4D8B-BBA9-EC1C7D30A2F6}" srcOrd="2" destOrd="0" presId="urn:microsoft.com/office/officeart/2005/8/layout/equation2"/>
    <dgm:cxn modelId="{F7B3D76B-CB9F-45CD-944A-6C66C58BFDE9}" type="presParOf" srcId="{C21D5387-63EB-4182-8DEA-704D46659D4F}" destId="{85089634-E404-4C0B-B3A6-6545D80641B1}" srcOrd="3" destOrd="0" presId="urn:microsoft.com/office/officeart/2005/8/layout/equation2"/>
    <dgm:cxn modelId="{35859AAC-D83C-4F91-BCF3-282744B7ED2F}" type="presParOf" srcId="{C21D5387-63EB-4182-8DEA-704D46659D4F}" destId="{E8A4485E-0E59-4874-807C-0987DD7532FA}" srcOrd="4" destOrd="0" presId="urn:microsoft.com/office/officeart/2005/8/layout/equation2"/>
    <dgm:cxn modelId="{3B27F2D0-7A93-46DE-843B-0E46B5278643}" type="presParOf" srcId="{8842D0CF-AA88-47C5-806A-4D2C19DB96D5}" destId="{37DA538E-2834-4E5A-B44F-21E2DC220E69}" srcOrd="1" destOrd="0" presId="urn:microsoft.com/office/officeart/2005/8/layout/equation2"/>
    <dgm:cxn modelId="{E07DC5AE-95F1-4341-9C80-647748F88B9B}" type="presParOf" srcId="{37DA538E-2834-4E5A-B44F-21E2DC220E69}" destId="{C6AA9084-AC2A-4A0F-A495-CA08FBA7E5F9}" srcOrd="0" destOrd="0" presId="urn:microsoft.com/office/officeart/2005/8/layout/equation2"/>
    <dgm:cxn modelId="{399236FA-AE30-4782-BEEB-A6582106025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F509ACC-DC5F-4CBB-ABF7-B18886D79B46}" type="datetime1">
              <a:rPr lang="en-US" smtClean="0"/>
              <a:t>5/2/2016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3161751-3505-4AD7-AB0C-CA737D8CF37C}" type="slidenum">
              <a:rPr lang="en-US" smtClean="0"/>
              <a:t>‹#›</a:t>
            </a:fld>
            <a:endParaRPr lang="en-US"/>
          </a:p>
        </p:txBody>
      </p:sp>
    </p:spTree>
    <p:extLst>
      <p:ext uri="{BB962C8B-B14F-4D97-AF65-F5344CB8AC3E}">
        <p14:creationId xmlns:p14="http://schemas.microsoft.com/office/powerpoint/2010/main" val="1091764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Header Placeholder 1"/>
          <p:cNvSpPr>
            <a:spLocks noGrp="1" noChangeArrowheads="1"/>
          </p:cNvSpPr>
          <p:nvPr>
            <p:ph type="hdr" sz="quarter" idx="4294967295"/>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defRPr sz="1200"/>
            </a:lvl1pPr>
          </a:lstStyle>
          <a:p>
            <a:endParaRPr lang="en-US" altLang="en-US" dirty="0"/>
          </a:p>
        </p:txBody>
      </p:sp>
      <p:sp>
        <p:nvSpPr>
          <p:cNvPr id="5123" name="Date Placeholder 2"/>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lgn="r">
              <a:defRPr/>
            </a:lvl1pPr>
          </a:lstStyle>
          <a:p>
            <a:fld id="{946F54CD-8DC8-4A30-89B5-2F63F04BF5D5}" type="datetime1">
              <a:rPr lang="en-US" altLang="en-US" smtClean="0"/>
              <a:t>5/2/2016</a:t>
            </a:fld>
            <a:endParaRPr lang="en-US" altLang="en-US" sz="1200"/>
          </a:p>
        </p:txBody>
      </p:sp>
      <p:sp>
        <p:nvSpPr>
          <p:cNvPr id="5125" name="Notes Placeholder 4"/>
          <p:cNvSpPr>
            <a:spLocks noGrp="1" noRot="1" noChangeAspect="1" noChangeArrowheads="1"/>
          </p:cNvSpPr>
          <p:nvPr/>
        </p:nvSpPr>
        <p:spPr bwMode="auto">
          <a:xfrm>
            <a:off x="701675" y="4421188"/>
            <a:ext cx="5618163"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3324" tIns="46662" rIns="93324" bIns="46662"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endParaRPr lang="en-US" altLang="zh-CN" dirty="0"/>
          </a:p>
        </p:txBody>
      </p:sp>
      <p:sp>
        <p:nvSpPr>
          <p:cNvPr id="5126" name="Footer Placeholder 5"/>
          <p:cNvSpPr>
            <a:spLocks noGrp="1" noChangeArrowheads="1"/>
          </p:cNvSpPr>
          <p:nvPr>
            <p:ph type="ftr" sz="quarter" idx="4"/>
          </p:nvPr>
        </p:nvSpPr>
        <p:spPr bwMode="auto">
          <a:xfrm>
            <a:off x="0"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defRPr sz="1200"/>
            </a:lvl1pPr>
          </a:lstStyle>
          <a:p>
            <a:endParaRPr lang="en-US" altLang="en-US"/>
          </a:p>
        </p:txBody>
      </p:sp>
      <p:sp>
        <p:nvSpPr>
          <p:cNvPr id="5127" name="Slide Number Placeholder 6"/>
          <p:cNvSpPr>
            <a:spLocks noGrp="1" noChangeArrowheads="1"/>
          </p:cNvSpPr>
          <p:nvPr>
            <p:ph type="sldNum" sz="quarter" idx="5"/>
          </p:nvPr>
        </p:nvSpPr>
        <p:spPr bwMode="auto">
          <a:xfrm>
            <a:off x="3978275"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lgn="r">
              <a:defRPr/>
            </a:lvl1pPr>
          </a:lstStyle>
          <a:p>
            <a:fld id="{E703B518-740B-450A-866D-482E359AC801}" type="slidenum">
              <a:rPr lang="en-US" altLang="en-US"/>
              <a:pPr/>
              <a:t>‹#›</a:t>
            </a:fld>
            <a:endParaRPr lang="en-US" altLang="en-US" sz="1200"/>
          </a:p>
        </p:txBody>
      </p:sp>
    </p:spTree>
    <p:extLst>
      <p:ext uri="{BB962C8B-B14F-4D97-AF65-F5344CB8AC3E}">
        <p14:creationId xmlns:p14="http://schemas.microsoft.com/office/powerpoint/2010/main" val="115027451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idx="4294967295"/>
          </p:nvPr>
        </p:nvSpPr>
        <p:spPr>
          <a:xfrm>
            <a:off x="1254125" y="715963"/>
            <a:ext cx="4797425" cy="3598862"/>
          </a:xfrm>
          <a:prstGeom prst="rect">
            <a:avLst/>
          </a:prstGeom>
        </p:spPr>
      </p:sp>
      <p:sp>
        <p:nvSpPr>
          <p:cNvPr id="17411" name="Notes Placeholder 2"/>
          <p:cNvSpPr>
            <a:spLocks noGrp="1" noRot="1" noChangeAspect="1" noChangeArrowheads="1"/>
          </p:cNvSpPr>
          <p:nvPr>
            <p:ph type="body" idx="1"/>
          </p:nvPr>
        </p:nvSpPr>
        <p:spPr bwMode="auto">
          <a:xfrm>
            <a:off x="1042988" y="4735513"/>
            <a:ext cx="5219700" cy="4137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eiryo" panose="020B0604030504040204" pitchFamily="34" charset="-128"/>
                <a:ea typeface="Meiryo" panose="020B0604030504040204" pitchFamily="34" charset="-128"/>
              </a:rPr>
              <a:t>This</a:t>
            </a:r>
            <a:r>
              <a:rPr lang="en-US" altLang="en-US" baseline="0" dirty="0" smtClean="0">
                <a:latin typeface="Meiryo" panose="020B0604030504040204" pitchFamily="34" charset="-128"/>
                <a:ea typeface="Meiryo" panose="020B0604030504040204" pitchFamily="34" charset="-128"/>
              </a:rPr>
              <a:t> can be your welcome slide – or add your own to personalize for district / building and session.</a:t>
            </a:r>
          </a:p>
          <a:p>
            <a:endParaRPr lang="en-US" altLang="en-US" dirty="0" smtClean="0">
              <a:latin typeface="Meiryo" panose="020B0604030504040204" pitchFamily="34" charset="-128"/>
              <a:ea typeface="Meiryo" panose="020B0604030504040204" pitchFamily="34" charset="-128"/>
            </a:endParaRP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“This </a:t>
            </a:r>
            <a:r>
              <a:rPr lang="en-US" altLang="en-US" dirty="0">
                <a:latin typeface="Meiryo" panose="020B0604030504040204" pitchFamily="34" charset="-128"/>
                <a:ea typeface="Meiryo" panose="020B0604030504040204" pitchFamily="34" charset="-128"/>
              </a:rPr>
              <a:t>is the big picture of all the modules we will be covering in the Parent - Teacher Partnership sessions.  It represents a school district / building.</a:t>
            </a:r>
          </a:p>
          <a:p>
            <a:endParaRPr lang="en-US" altLang="en-US" dirty="0"/>
          </a:p>
          <a:p>
            <a:r>
              <a:rPr lang="en-US" altLang="en-US" dirty="0" smtClean="0">
                <a:latin typeface="Meiryo" panose="020B0604030504040204" pitchFamily="34" charset="-128"/>
                <a:ea typeface="Meiryo" panose="020B0604030504040204" pitchFamily="34" charset="-128"/>
              </a:rPr>
              <a:t>The </a:t>
            </a:r>
            <a:r>
              <a:rPr lang="en-US" altLang="en-US" dirty="0">
                <a:latin typeface="Meiryo" panose="020B0604030504040204" pitchFamily="34" charset="-128"/>
                <a:ea typeface="Meiryo" panose="020B0604030504040204" pitchFamily="34" charset="-128"/>
              </a:rPr>
              <a:t>"structure" of the building, those highlighted, represent the Principles of Partnership as described by Ann Turnbull et al. through the University of Kansas and in our resource text Families, Professionals, and Exceptionality, </a:t>
            </a:r>
            <a:r>
              <a:rPr lang="en-US" altLang="en-US" dirty="0" smtClean="0">
                <a:latin typeface="Meiryo" panose="020B0604030504040204" pitchFamily="34" charset="-128"/>
                <a:ea typeface="Meiryo" panose="020B0604030504040204" pitchFamily="34" charset="-128"/>
              </a:rPr>
              <a:t>Seventh </a:t>
            </a:r>
            <a:r>
              <a:rPr lang="en-US" altLang="en-US" dirty="0">
                <a:latin typeface="Meiryo" panose="020B0604030504040204" pitchFamily="34" charset="-128"/>
                <a:ea typeface="Meiryo" panose="020B0604030504040204" pitchFamily="34" charset="-128"/>
              </a:rPr>
              <a:t>Edition, by A. Turnbull et al, </a:t>
            </a:r>
            <a:r>
              <a:rPr lang="en-US" altLang="en-US" dirty="0" smtClean="0">
                <a:latin typeface="Meiryo" panose="020B0604030504040204" pitchFamily="34" charset="-128"/>
                <a:ea typeface="Meiryo" panose="020B0604030504040204" pitchFamily="34" charset="-128"/>
              </a:rPr>
              <a:t>2015 </a:t>
            </a:r>
            <a:r>
              <a:rPr lang="en-US" altLang="en-US" dirty="0">
                <a:latin typeface="Meiryo" panose="020B0604030504040204" pitchFamily="34" charset="-128"/>
                <a:ea typeface="Meiryo" panose="020B0604030504040204" pitchFamily="34" charset="-128"/>
              </a:rPr>
              <a:t>by Pearson Education, Inc.</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The Titles within the school building are the Effective Strategies of Involvement developed by Joyce Epstein et al. at Johns Hopkins University and in our resource text School, Family, and Community Partnerships, Third Edition, by J. L. Epstein et al., 2009 by Corwin Press.</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We will also recommend and/or develop activities from other text and web resources</a:t>
            </a:r>
            <a:r>
              <a:rPr lang="en-US" altLang="en-US" dirty="0" smtClean="0">
                <a:latin typeface="Meiryo" panose="020B0604030504040204" pitchFamily="34" charset="-128"/>
                <a:ea typeface="Meiryo" panose="020B0604030504040204" pitchFamily="34" charset="-128"/>
              </a:rPr>
              <a:t>.”</a:t>
            </a:r>
            <a:endParaRPr lang="en-US" alt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99426016"/>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45AFE44D-1351-4835-A68B-D75C68FA680F}"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10</a:t>
            </a:fld>
            <a:endParaRPr lang="en-US" altLang="en-US" sz="1200"/>
          </a:p>
        </p:txBody>
      </p:sp>
    </p:spTree>
    <p:extLst>
      <p:ext uri="{BB962C8B-B14F-4D97-AF65-F5344CB8AC3E}">
        <p14:creationId xmlns:p14="http://schemas.microsoft.com/office/powerpoint/2010/main" val="426878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a:fld id="{6E754FCD-F3C9-431F-A4B8-C36AC028883B}" type="slidenum">
              <a:rPr lang="en-US" altLang="en-US" sz="1200">
                <a:solidFill>
                  <a:srgbClr val="000000"/>
                </a:solidFill>
              </a:rPr>
              <a:pPr algn="r"/>
              <a:t>11</a:t>
            </a:fld>
            <a:endParaRPr lang="en-US" altLang="en-US" sz="1200" dirty="0">
              <a:solidFill>
                <a:srgbClr val="000000"/>
              </a:solidFill>
            </a:endParaRPr>
          </a:p>
        </p:txBody>
      </p:sp>
    </p:spTree>
    <p:extLst>
      <p:ext uri="{BB962C8B-B14F-4D97-AF65-F5344CB8AC3E}">
        <p14:creationId xmlns:p14="http://schemas.microsoft.com/office/powerpoint/2010/main" val="1214245372"/>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smtClean="0"/>
              <a:t>Review before</a:t>
            </a:r>
            <a:r>
              <a:rPr lang="en-US" baseline="0" dirty="0" smtClean="0"/>
              <a:t> discussion starts</a:t>
            </a:r>
            <a:endParaRPr lang="en-US" dirty="0" smtClean="0"/>
          </a:p>
        </p:txBody>
      </p:sp>
      <p:sp>
        <p:nvSpPr>
          <p:cNvPr id="4" name="Date Placeholder 3"/>
          <p:cNvSpPr>
            <a:spLocks noGrp="1"/>
          </p:cNvSpPr>
          <p:nvPr>
            <p:ph type="dt" idx="10"/>
          </p:nvPr>
        </p:nvSpPr>
        <p:spPr/>
        <p:txBody>
          <a:bodyPr/>
          <a:lstStyle/>
          <a:p>
            <a:fld id="{946F54CD-8DC8-4A30-89B5-2F63F04BF5D5}"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2</a:t>
            </a:fld>
            <a:endParaRPr lang="en-US" altLang="en-US" sz="1200"/>
          </a:p>
        </p:txBody>
      </p:sp>
    </p:spTree>
    <p:extLst>
      <p:ext uri="{BB962C8B-B14F-4D97-AF65-F5344CB8AC3E}">
        <p14:creationId xmlns:p14="http://schemas.microsoft.com/office/powerpoint/2010/main" val="312354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Here is what we have learned about and discussed so far in our sessions!  </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KEY DISCUSSIONS: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Any questions or clarification needed at this time about these topics?</a:t>
            </a:r>
          </a:p>
          <a:p>
            <a:pPr marL="228600" marR="0" lvl="0" indent="-228600" algn="l" defTabSz="0" rtl="0" eaLnBrk="0" fontAlgn="base" latinLnBrk="0" hangingPunct="0">
              <a:lnSpc>
                <a:spcPct val="100000"/>
              </a:lnSpc>
              <a:spcBef>
                <a:spcPct val="30000"/>
              </a:spcBef>
              <a:spcAft>
                <a:spcPct val="0"/>
              </a:spcAft>
              <a:buClrTx/>
              <a:buSzTx/>
              <a:buFontTx/>
              <a:buAutoNum type="arabicParenR" startAt="2"/>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has been the most helpful topic for you, and why?</a:t>
            </a:r>
          </a:p>
          <a:p>
            <a:pPr marL="228600" marR="0" lvl="0" indent="-228600" algn="l" defTabSz="0" rtl="0" eaLnBrk="0" fontAlgn="base" latinLnBrk="0" hangingPunct="0">
              <a:lnSpc>
                <a:spcPct val="100000"/>
              </a:lnSpc>
              <a:spcBef>
                <a:spcPct val="30000"/>
              </a:spcBef>
              <a:spcAft>
                <a:spcPct val="0"/>
              </a:spcAft>
              <a:buClrTx/>
              <a:buSzTx/>
              <a:buFontTx/>
              <a:buAutoNum type="arabicParenR" startAt="2"/>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Co-facilitators share information from district point of contact.</a:t>
            </a:r>
          </a:p>
          <a:p>
            <a:endParaRPr lang="en-US" dirty="0"/>
          </a:p>
        </p:txBody>
      </p:sp>
      <p:sp>
        <p:nvSpPr>
          <p:cNvPr id="4" name="Date Placeholder 3"/>
          <p:cNvSpPr>
            <a:spLocks noGrp="1"/>
          </p:cNvSpPr>
          <p:nvPr>
            <p:ph type="dt" idx="10"/>
          </p:nvPr>
        </p:nvSpPr>
        <p:spPr/>
        <p:txBody>
          <a:bodyPr/>
          <a:lstStyle/>
          <a:p>
            <a:fld id="{946F54CD-8DC8-4A30-89B5-2F63F04BF5D5}" type="datetime1">
              <a:rPr lang="en-US" altLang="en-US" smtClean="0">
                <a:solidFill>
                  <a:srgbClr val="000000"/>
                </a:solidFill>
              </a:rPr>
              <a:pPr/>
              <a:t>5/2/2016</a:t>
            </a:fld>
            <a:endParaRPr lang="en-US" altLang="en-US">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193778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200" dirty="0" smtClean="0"/>
              <a:t>As we continue to build parent-teacher partnerships in our district, today’s module will focus on</a:t>
            </a:r>
            <a:r>
              <a:rPr lang="en-US" sz="1200" baseline="0" dirty="0" smtClean="0"/>
              <a:t> ADVOCACY as a partnership principle and COLLABORATING with the COMMUNITY as a key involvement strategy.</a:t>
            </a:r>
            <a:endParaRPr lang="en-US" sz="1200" dirty="0" smtClean="0"/>
          </a:p>
          <a:p>
            <a:endParaRPr lang="en-US" sz="1200" dirty="0" smtClean="0"/>
          </a:p>
          <a:p>
            <a:r>
              <a:rPr lang="en-US" sz="1200" dirty="0" smtClean="0"/>
              <a:t>We will reflect on our own individual ADVOCACY in parent-teacher partnerships and how we collaborate with the community to support our students, families,</a:t>
            </a:r>
            <a:r>
              <a:rPr lang="en-US" sz="1200" baseline="0" dirty="0" smtClean="0"/>
              <a:t> and staff.  We will</a:t>
            </a:r>
            <a:r>
              <a:rPr lang="en-US" sz="1200" dirty="0" smtClean="0"/>
              <a:t> discuss what we have experienced as a teacher and/or parent in the district, and brainstorm individual and building/district needs in these areas.  At the end of this session, we will gather suggestions from all of you around in order to make recommendations to the leadership team for improvement in these areas. </a:t>
            </a:r>
          </a:p>
          <a:p>
            <a:endParaRPr lang="en-US" sz="1200" b="1" u="none" dirty="0" smtClean="0"/>
          </a:p>
          <a:p>
            <a:r>
              <a:rPr lang="en-US" sz="1200" b="1" u="sng" dirty="0" smtClean="0"/>
              <a:t>OPTIONAL</a:t>
            </a:r>
          </a:p>
          <a:p>
            <a:r>
              <a:rPr lang="en-US" sz="1200" b="0" u="none" dirty="0" smtClean="0"/>
              <a:t>Ice Breaker Activity</a:t>
            </a:r>
            <a:endParaRPr lang="en-US" sz="1200" b="0" u="none" dirty="0"/>
          </a:p>
        </p:txBody>
      </p:sp>
      <p:sp>
        <p:nvSpPr>
          <p:cNvPr id="4" name="Date Placeholder 3"/>
          <p:cNvSpPr>
            <a:spLocks noGrp="1"/>
          </p:cNvSpPr>
          <p:nvPr>
            <p:ph type="dt" idx="10"/>
          </p:nvPr>
        </p:nvSpPr>
        <p:spPr/>
        <p:txBody>
          <a:bodyPr/>
          <a:lstStyle/>
          <a:p>
            <a:fld id="{8FAEA886-69D6-4F54-A85D-8179E2B66922}" type="datetime1">
              <a:rPr lang="en-US" altLang="en-US" smtClean="0">
                <a:solidFill>
                  <a:srgbClr val="000000"/>
                </a:solidFill>
              </a:rPr>
              <a:pPr/>
              <a:t>5/2/2016</a:t>
            </a:fld>
            <a:endParaRPr lang="en-US" altLang="en-US" sz="1200">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374680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KEY DISCUSSIONS: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What does “ADVOCACY” mean to you?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How, as a group, would we define advocacy in parent-teacher partnerships?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Example: “the efforts of an individual or group to effectively communicate, convey, negotiate or assert the interests, desires, needs and rights of yourself or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another 	person.”                                                                                                                   </a:t>
            </a:r>
            <a:r>
              <a:rPr kumimoji="0" lang="en-US" altLang="en-US" sz="1200" b="0" i="0" u="none" strike="noStrike" kern="1200" cap="none" spc="0" normalizeH="0" baseline="0" noProof="0" dirty="0" smtClean="0">
                <a:ln>
                  <a:noFill/>
                </a:ln>
                <a:solidFill>
                  <a:srgbClr val="000000"/>
                </a:solidFill>
                <a:effectLst/>
                <a:uLnTx/>
                <a:uFillTx/>
                <a:latin typeface="Gill Sans MT" panose="020B0502020104020203" pitchFamily="34" charset="0"/>
                <a:ea typeface="SimSun" panose="02010600030101010101" pitchFamily="2" charset="-122"/>
                <a:cs typeface="+mn-cs"/>
                <a:sym typeface="Gill Sans MT" panose="020B0502020104020203" pitchFamily="34" charset="0"/>
              </a:rPr>
              <a:t>(http://www.schooladvocacy.ca/left_level2/what_adv.html)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smtClean="0">
              <a:ln>
                <a:noFill/>
              </a:ln>
              <a:solidFill>
                <a:srgbClr val="000000"/>
              </a:solidFill>
              <a:effectLst/>
              <a:uLnTx/>
              <a:uFillTx/>
              <a:latin typeface="Gill Sans MT" panose="020B0502020104020203" pitchFamily="34" charset="0"/>
              <a:ea typeface="SimSun" panose="02010600030101010101" pitchFamily="2" charset="-122"/>
              <a:cs typeface="+mn-cs"/>
              <a:sym typeface="Gill Sans MT" panose="020B0502020104020203"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Gill Sans MT" panose="020B0502020104020203" pitchFamily="34" charset="0"/>
                <a:ea typeface="SimSun" panose="02010600030101010101" pitchFamily="2" charset="-122"/>
                <a:cs typeface="+mn-cs"/>
                <a:sym typeface="Gill Sans MT" panose="020B0502020104020203" pitchFamily="34" charset="0"/>
              </a:rPr>
              <a:t>3.) </a:t>
            </a:r>
            <a:r>
              <a:rPr kumimoji="0" lang="en-US" altLang="en-US" sz="2400" b="1" i="0" u="none" strike="noStrike" kern="1200" cap="none" spc="0" normalizeH="0" baseline="0" noProof="0" dirty="0" smtClean="0">
                <a:ln>
                  <a:noFill/>
                </a:ln>
                <a:solidFill>
                  <a:srgbClr val="000000"/>
                </a:solidFill>
                <a:effectLst/>
                <a:uLnTx/>
                <a:uFillTx/>
                <a:latin typeface="Gill Sans MT"/>
                <a:ea typeface="Gill Sans MT" panose="020B0502020104020203" pitchFamily="34" charset="0"/>
                <a:cs typeface="Gill Sans MT" panose="020B0502020104020203" pitchFamily="34" charset="0"/>
                <a:sym typeface="Gill Sans MT" panose="020B0502020104020203" pitchFamily="34" charset="0"/>
              </a:rPr>
              <a:t>How is “advocacy” typically perceived in schools?  What would be the next steps for changing any negative perceptions?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smtClean="0">
                <a:ln>
                  <a:noFill/>
                </a:ln>
                <a:solidFill>
                  <a:srgbClr val="000000"/>
                </a:solidFill>
                <a:effectLst/>
                <a:uLnTx/>
                <a:uFillTx/>
                <a:latin typeface="Gill Sans MT"/>
                <a:ea typeface="Gill Sans MT" panose="020B0502020104020203" pitchFamily="34" charset="0"/>
                <a:cs typeface="Gill Sans MT" panose="020B0502020104020203" pitchFamily="34" charset="0"/>
                <a:sym typeface="Gill Sans MT" panose="020B0502020104020203" pitchFamily="34" charset="0"/>
              </a:rPr>
              <a:t>4.) How do you try to prevent problems for your student(s)?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5.) What does it mean to pinpoint and document problems?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5.) </a:t>
            </a: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alliances are you already a part of?  How has this helped your student(s)?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6.) What steps can you take to foster your capacity, and/or the capacity of team members, to form alliances with both professionals and families?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7.) How do you handle that team member focused on problems or unwilling to advocate, not on win-win situations?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8.) How do the topics that we have already addressed (respect, communication, equality, decision-making, competence, parenting, learning at home)  support the development of advocacy?</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CONTENT NOTES: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Turnbull, et. al., defines the skills needed for partnership advocacy as: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a:t>
            </a: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Prevent Problems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take responsibility; be proactive</a:t>
            </a: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a:t>
            </a: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Be Alert for Opportunities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if you feel a sense of concern, irritation, or outrage when students / families face injustice, act on that rather than be indifferent</a:t>
            </a: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 </a:t>
            </a: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Pinpoint and Document Problems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develop clear and detailed description with evidence (data) about nature and extent of problem</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observe people:  who contributes to problem or contributes to solution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keep data charts to reveal frequency and types of problems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supplement data with qualitative data (notes, interviews, conversations)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ask for opinions / support / solutions from colleagues and parents</a:t>
            </a: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4.) </a:t>
            </a: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Form / Broaden Alliances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advocacy more easily occurs when alliances form with others with similar concerns and interests</a:t>
            </a: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5.) </a:t>
            </a: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Create Win-Win Situations</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 focuses on everyone who has a stake in the problem with student progress as the win!</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OPTIONAL:</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ACTIVITIES: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Review and Discuss ADVOCACY Activities document</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Advocacy Story (see handout)</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Promoting Advocacy (see handout)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VIDEO: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(3:25)</a:t>
            </a: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a:t>
            </a:r>
            <a:r>
              <a:rPr kumimoji="0" 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What Is Advocacy – Wallace Foundation                                   </a:t>
            </a:r>
            <a:r>
              <a:rPr lang="en-US" dirty="0" smtClean="0"/>
              <a:t>https://www.youtube.com/watch?v=SvvurHIl8LA</a:t>
            </a:r>
          </a:p>
          <a:p>
            <a:pPr marL="0" marR="0" lvl="0" indent="0" algn="l" defTabSz="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lang="en-US" dirty="0" smtClean="0"/>
              <a:t> 		    </a:t>
            </a:r>
            <a:r>
              <a:rPr lang="en-US" i="0" dirty="0" smtClean="0"/>
              <a:t>a)</a:t>
            </a:r>
            <a:r>
              <a:rPr lang="en-US" i="0" baseline="0" dirty="0" smtClean="0"/>
              <a:t> Have the group answer the question prior to discussion of the content.</a:t>
            </a:r>
          </a:p>
          <a:p>
            <a:pPr marL="0" marR="0" lvl="0" indent="0" algn="l" defTabSz="0" rtl="0" eaLnBrk="0" fontAlgn="base" latinLnBrk="0" hangingPunct="0">
              <a:lnSpc>
                <a:spcPct val="100000"/>
              </a:lnSpc>
              <a:spcBef>
                <a:spcPct val="30000"/>
              </a:spcBef>
              <a:spcAft>
                <a:spcPct val="0"/>
              </a:spcAft>
              <a:buClrTx/>
              <a:buSzTx/>
              <a:buFontTx/>
              <a:buNone/>
              <a:tabLst/>
              <a:defRPr/>
            </a:pPr>
            <a:r>
              <a:rPr lang="en-US" i="0" baseline="0" dirty="0" smtClean="0"/>
              <a:t>     b) Review at the end of the session – would they change or add anything they said earlier?</a:t>
            </a:r>
            <a:endParaRPr lang="en-US" dirty="0"/>
          </a:p>
        </p:txBody>
      </p:sp>
      <p:sp>
        <p:nvSpPr>
          <p:cNvPr id="4" name="Date Placeholder 3"/>
          <p:cNvSpPr>
            <a:spLocks noGrp="1"/>
          </p:cNvSpPr>
          <p:nvPr>
            <p:ph type="dt" idx="10"/>
          </p:nvPr>
        </p:nvSpPr>
        <p:spPr/>
        <p:txBody>
          <a:bodyPr/>
          <a:lstStyle/>
          <a:p>
            <a:fld id="{946F54CD-8DC8-4A30-89B5-2F63F04BF5D5}"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5</a:t>
            </a:fld>
            <a:endParaRPr lang="en-US" altLang="en-US" sz="1200"/>
          </a:p>
        </p:txBody>
      </p:sp>
    </p:spTree>
    <p:extLst>
      <p:ext uri="{BB962C8B-B14F-4D97-AF65-F5344CB8AC3E}">
        <p14:creationId xmlns:p14="http://schemas.microsoft.com/office/powerpoint/2010/main" val="199653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idx="4294967295"/>
          </p:nvPr>
        </p:nvSpPr>
        <p:spPr bwMode="auto">
          <a:xfrm>
            <a:off x="1254125" y="719138"/>
            <a:ext cx="4802188"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9155" name="Rectangle 3"/>
          <p:cNvSpPr>
            <a:spLocks noGrp="1" noRot="1" noChangeAspect="1" noChangeArrowheads="1"/>
          </p:cNvSpPr>
          <p:nvPr>
            <p:ph type="body" idx="1"/>
          </p:nvPr>
        </p:nvSpPr>
        <p:spPr bwMode="auto">
          <a:xfrm>
            <a:off x="804863" y="4718050"/>
            <a:ext cx="5699125" cy="3787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lists COLLABORATING WITH THE COMMUNITY as one of the 6 top ways to involve families with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KEY DISCUSSIONS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 we define “Community”?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Neighborhood where student’s home and schools located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Neighborhoods that influence student learning and development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Support student / family / schools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Strengths and talents of students utilized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ALL interested in and affected by the educational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 you think Collaborating with the Community supports partnerships?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Who are our current community partners?  Do they support students? Families? Staff?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Who are we missing?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Business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Community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Cultural and recreational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Faith-based organizations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Family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Government and military agencies (police, fire, etc.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Grocers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Media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National Service and Volunteer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Other Community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Recreational Leagues / Centers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Restaurants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Senior citizen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Sports Franchises and Associations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Universities / Colleges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5) How do you get families connected with other family organizations, disability organizations, parent mentor, families in similar situations, resources,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CONTENT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Ensure that all partners share a common vision, goals, and expectations.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OPTIONAL:</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ACTIVITIES: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Review and discuss Summary Type 6 – Collaborating with the Community (Epstein, et. al., p. 158)</a:t>
            </a:r>
          </a:p>
          <a:p>
            <a:pPr marL="171450" marR="0" lvl="0" indent="-171450" algn="l" defTabSz="0" rtl="0" eaLnBrk="0" fontAlgn="base" latinLnBrk="0" hangingPunct="0">
              <a:lnSpc>
                <a:spcPct val="100000"/>
              </a:lnSpc>
              <a:spcBef>
                <a:spcPct val="30000"/>
              </a:spcBef>
              <a:spcAft>
                <a:spcPct val="0"/>
              </a:spcAft>
              <a:buClrTx/>
              <a:buSzTx/>
              <a:buFontTx/>
              <a:buChar char="-"/>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Complete one of the following rating scales around Collaborating with the Community:</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An Inventory of Present Practices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177)</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b)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Measure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328)</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 Review COLLABORATING WITH THE COMMUNITY ACTIVITIES: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 		 Which of these are we doing?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b)  Is there anything we do that is not on this list?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c)  What do we recommend to our district in this area?</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4.) Collaborating with the Community Focus (see Handout)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VIDEO</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(6:30)</a:t>
            </a:r>
            <a:endPar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mn-cs"/>
                <a:sym typeface="Gill Sans MT" panose="020B0502020104020203" pitchFamily="34" charset="0"/>
              </a:rPr>
              <a:t>1.) </a:t>
            </a:r>
            <a:r>
              <a:rPr kumimoji="0" lang="en-US" altLang="en-US" sz="1200" b="0" i="1"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mn-cs"/>
                <a:sym typeface="Gill Sans MT" panose="020B0502020104020203" pitchFamily="34" charset="0"/>
              </a:rPr>
              <a:t>A Community Collaborates to Focus on Literacy for English Language Learners </a:t>
            </a:r>
            <a:r>
              <a:rPr kumimoji="0" lang="en-US" altLang="en-US" sz="12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mn-cs"/>
                <a:sym typeface="Gill Sans MT" panose="020B0502020104020203" pitchFamily="34" charset="0"/>
              </a:rPr>
              <a:t>     </a:t>
            </a:r>
            <a:r>
              <a:rPr kumimoji="0" lang="en-US" altLang="en-US" sz="1200" b="0" i="0" u="sng" strike="noStrike" kern="1200" cap="none" spc="0" normalizeH="0" baseline="0" noProof="0" dirty="0" smtClean="0">
                <a:ln>
                  <a:noFill/>
                </a:ln>
                <a:solidFill>
                  <a:srgbClr val="005828"/>
                </a:solidFill>
                <a:effectLst/>
                <a:uLnTx/>
                <a:uFillTx/>
                <a:latin typeface="Gill Sans MT" panose="020B0502020104020203" pitchFamily="34" charset="0"/>
                <a:ea typeface="+mn-ea"/>
                <a:cs typeface="+mn-cs"/>
                <a:sym typeface="Gill Sans MT" panose="020B0502020104020203" pitchFamily="34" charset="0"/>
              </a:rPr>
              <a:t>http://www.edutopia.org/literacy-community-collaboration-squires-video</a:t>
            </a:r>
            <a:endParaRPr kumimoji="0" lang="en-US" altLang="en-US" sz="1200" b="0" i="0" u="none" strike="noStrike" kern="1200" cap="none" spc="0" normalizeH="0" baseline="0" noProof="0" dirty="0" smtClean="0">
              <a:ln>
                <a:noFill/>
              </a:ln>
              <a:solidFill>
                <a:schemeClr val="tx1"/>
              </a:solidFill>
              <a:effectLst/>
              <a:uLnTx/>
              <a:uFillTx/>
              <a:latin typeface="Meiryo" panose="020B0604030504040204" pitchFamily="34" charset="-128"/>
              <a:ea typeface="Meiryo" panose="020B0604030504040204" pitchFamily="34" charset="-128"/>
              <a:cs typeface="+mn-cs"/>
              <a:sym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chemeClr val="tx1"/>
                </a:solidFill>
                <a:effectLst/>
                <a:uLnTx/>
                <a:uFillTx/>
                <a:latin typeface="Meiryo" panose="020B0604030504040204" pitchFamily="34" charset="-128"/>
                <a:ea typeface="Meiryo" panose="020B0604030504040204" pitchFamily="34" charset="-128"/>
                <a:cs typeface="+mn-cs"/>
                <a:sym typeface="Gill Sans MT" panose="020B0502020104020203" pitchFamily="34" charset="0"/>
              </a:rPr>
              <a:t>     </a:t>
            </a:r>
            <a:endParaRPr kumimoji="0" lang="en-US" altLang="en-US" sz="1200" b="0" i="0" u="none" strike="noStrike" kern="1200" cap="none" spc="0" normalizeH="0" baseline="0" noProof="0" dirty="0" smtClean="0">
              <a:ln>
                <a:noFill/>
              </a:ln>
              <a:solidFill>
                <a:srgbClr val="005828"/>
              </a:solidFill>
              <a:effectLst/>
              <a:uLnTx/>
              <a:uFillTx/>
              <a:latin typeface="Gill Sans MT" panose="020B0502020104020203" pitchFamily="34" charset="0"/>
              <a:ea typeface="+mn-ea"/>
              <a:cs typeface="+mn-cs"/>
              <a:sym typeface="Gill Sans MT" panose="020B0502020104020203" pitchFamily="34" charset="0"/>
            </a:endParaRPr>
          </a:p>
        </p:txBody>
      </p:sp>
    </p:spTree>
    <p:extLst>
      <p:ext uri="{BB962C8B-B14F-4D97-AF65-F5344CB8AC3E}">
        <p14:creationId xmlns:p14="http://schemas.microsoft.com/office/powerpoint/2010/main" val="2009812939"/>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Reminder: “The purpose of these sessions is to not only promote parent-teacher partnerships, but to partner for student progress and better outcomes!  </a:t>
            </a:r>
          </a:p>
          <a:p>
            <a:endParaRPr lang="en-US" dirty="0" smtClean="0"/>
          </a:p>
          <a:p>
            <a:r>
              <a:rPr lang="en-US" b="1" u="sng" dirty="0" smtClean="0"/>
              <a:t>KEY DISCUSSIONS</a:t>
            </a:r>
            <a:r>
              <a:rPr lang="en-US" b="1" dirty="0" smtClean="0"/>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1" i="0" u="none" strike="noStrike" kern="1200" cap="none" spc="0" normalizeH="0" baseline="0" noProof="0" dirty="0" smtClean="0">
              <a:ln>
                <a:noFill/>
              </a:ln>
              <a:solidFill>
                <a:srgbClr val="000000"/>
              </a:solidFill>
              <a:effectLst/>
              <a:uLnTx/>
              <a:uFillTx/>
              <a:latin typeface="Gill Sans MT" panose="020B0502020104020203" pitchFamily="34" charset="0"/>
              <a:ea typeface="SimSun" panose="02010600030101010101" pitchFamily="2" charset="-122"/>
              <a:cs typeface="+mn-cs"/>
              <a:sym typeface="Gill Sans MT" panose="020B0502020104020203"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AutoNum type="arabicParenR"/>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 we prepare those supporting the student to advocate and/or collaborate with the community?</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Possible ideas: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Family</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Read through and know district policies and procedures, procedural safeguards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Ask if your district has a parent liaison or parent mentor</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Understand your rights and responsibilities as a partner in your child’s education</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Request a meeting BEFORE the concern becomes a problem</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Invite someone who also knows your child to attend meetings with you</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Attend parent sessions that focus on areas of concern for your child to gain contacts and resources</a:t>
            </a:r>
          </a:p>
          <a:p>
            <a:pPr marL="171450" marR="0" lvl="0" indent="-171450" algn="l" defTabSz="0" rtl="0" eaLnBrk="0" fontAlgn="base" latinLnBrk="0" hangingPunct="0">
              <a:lnSpc>
                <a:spcPct val="100000"/>
              </a:lnSpc>
              <a:spcBef>
                <a:spcPct val="30000"/>
              </a:spcBef>
              <a:spcAft>
                <a:spcPct val="0"/>
              </a:spcAft>
              <a:buClrTx/>
              <a:buSzTx/>
              <a:buFontTx/>
              <a:buChar char="-"/>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Teachers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Seek training in problem-solving to facilitate meetings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Use data and documentation to support concerns and recommendations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Meet with family / student BEFORE the concern becomes a problem</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Respect parent’s concerns rather than dismiss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Invite possible staff to help resolve the concern</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Administrators/Other Staff</a:t>
            </a: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Support families and staff to focus on solutions </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 inviting to community collaborators, set policies and procedures regarding community members inside the building</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Respect parent’s concerns rather than dismiss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 familiar with student and concerns / records prior to meeting</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Present options</a:t>
            </a:r>
            <a:endPar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Community Members</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Have a point of contact between schools and agency</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Communicate how your agency can help the student, family, and staff</a:t>
            </a:r>
          </a:p>
          <a:p>
            <a:pPr marL="171450" marR="0" lvl="0" indent="-171450" algn="l" defTabSz="0" rtl="0" eaLnBrk="0" fontAlgn="base" latinLnBrk="0" hangingPunct="0">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Understand your role in the educational environment</a:t>
            </a: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What opportunities have you acted on to demonstrate advocacy for a student or other team members?  What was the outcome?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 How do you think community collaboration supports Students? Families? Teachers? </a:t>
            </a:r>
            <a:endParaRPr kumimoji="0" lang="en-US" altLang="en-US"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4) </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Should we prepare students to advocate and/or collaborate with the community?  If so, how?</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5) What needs do our students / families / staff currently have that collaborating with the community would support?</a:t>
            </a: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AutoNum type="arabicParenR" startAt="4"/>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indent="0">
              <a:buNone/>
            </a:pPr>
            <a:endParaRPr lang="en-US" b="1" baseline="0" dirty="0" smtClean="0"/>
          </a:p>
          <a:p>
            <a:pPr marL="0" indent="0">
              <a:buNone/>
            </a:pPr>
            <a:endParaRPr lang="en-US" b="1" baseline="0" dirty="0" smtClean="0"/>
          </a:p>
          <a:p>
            <a:pPr marL="228600" indent="-228600">
              <a:buAutoNum type="arabicPeriod" startAt="2"/>
            </a:pPr>
            <a:endParaRPr lang="en-US" b="1" baseline="0" dirty="0" smtClean="0"/>
          </a:p>
          <a:p>
            <a:endParaRPr lang="en-US" b="1" baseline="0" dirty="0" smtClean="0"/>
          </a:p>
        </p:txBody>
      </p:sp>
      <p:sp>
        <p:nvSpPr>
          <p:cNvPr id="4" name="Date Placeholder 3"/>
          <p:cNvSpPr>
            <a:spLocks noGrp="1"/>
          </p:cNvSpPr>
          <p:nvPr>
            <p:ph type="dt" idx="10"/>
          </p:nvPr>
        </p:nvSpPr>
        <p:spPr/>
        <p:txBody>
          <a:bodyPr/>
          <a:lstStyle/>
          <a:p>
            <a:fld id="{38F524AA-EDBD-4051-9AB6-9F56711F3FEF}"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7</a:t>
            </a:fld>
            <a:endParaRPr lang="en-US" altLang="en-US" sz="1200"/>
          </a:p>
        </p:txBody>
      </p:sp>
    </p:spTree>
    <p:extLst>
      <p:ext uri="{BB962C8B-B14F-4D97-AF65-F5344CB8AC3E}">
        <p14:creationId xmlns:p14="http://schemas.microsoft.com/office/powerpoint/2010/main" val="349123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u="sng" dirty="0" smtClean="0"/>
              <a:t>KEY DISCUSSIONS</a:t>
            </a:r>
            <a:r>
              <a:rPr lang="en-US" dirty="0" smtClean="0"/>
              <a:t>: </a:t>
            </a:r>
          </a:p>
          <a:p>
            <a:r>
              <a:rPr lang="en-US" dirty="0" smtClean="0"/>
              <a:t>Facilitate group discussion and sharing of ideas in each area based on experiences and recommendations </a:t>
            </a:r>
          </a:p>
          <a:p>
            <a:r>
              <a:rPr lang="en-US" dirty="0" smtClean="0"/>
              <a:t>***REMEMBER</a:t>
            </a:r>
            <a:r>
              <a:rPr lang="en-US" baseline="0" dirty="0" smtClean="0"/>
              <a:t>:  ASK THE PARTICIPANTS TO TRY NOT TO USE SPECIFIC NAMES – AND KEEP CONVERSATIONS CONFIDENTIAL</a:t>
            </a:r>
            <a:endParaRPr lang="en-US" dirty="0" smtClean="0"/>
          </a:p>
          <a:p>
            <a:endParaRPr lang="en-US" b="1" baseline="0" dirty="0" smtClean="0"/>
          </a:p>
          <a:p>
            <a:r>
              <a:rPr lang="en-US" b="1" baseline="0" dirty="0" smtClean="0"/>
              <a:t>* Keeping </a:t>
            </a:r>
            <a:r>
              <a:rPr lang="en-US" b="1" i="1" u="sng" baseline="0" dirty="0" smtClean="0"/>
              <a:t>ADVOCACY and COLLABORATING with the COMMUNITY </a:t>
            </a:r>
            <a:r>
              <a:rPr lang="en-US" b="1" baseline="0" dirty="0" smtClean="0"/>
              <a:t>in mind, </a:t>
            </a:r>
          </a:p>
          <a:p>
            <a:endParaRPr lang="en-US" b="1" baseline="0" dirty="0" smtClean="0"/>
          </a:p>
          <a:p>
            <a:pPr marL="228600" indent="-228600">
              <a:buFont typeface="+mj-lt"/>
              <a:buAutoNum type="arabicParenR"/>
            </a:pPr>
            <a:r>
              <a:rPr lang="en-US" b="1" baseline="0" dirty="0" smtClean="0"/>
              <a:t>What have been your experiences with specific situations of general school activities?</a:t>
            </a:r>
          </a:p>
          <a:p>
            <a:pPr marL="0" indent="0">
              <a:buFont typeface="+mj-lt"/>
              <a:buNone/>
            </a:pPr>
            <a:r>
              <a:rPr lang="en-US" b="0" baseline="0" dirty="0" smtClean="0"/>
              <a:t>      (examples:  student-focused meetings, parent-teacher conferences, PTA, school events, state testing, etc. .)</a:t>
            </a:r>
            <a:br>
              <a:rPr lang="en-US" b="0" baseline="0" dirty="0" smtClean="0"/>
            </a:br>
            <a:r>
              <a:rPr lang="en-US" b="1" baseline="0" dirty="0" smtClean="0"/>
              <a:t/>
            </a:r>
            <a:br>
              <a:rPr lang="en-US" b="1" baseline="0" dirty="0" smtClean="0"/>
            </a:br>
            <a:r>
              <a:rPr lang="en-US" b="1" baseline="0" dirty="0" smtClean="0"/>
              <a:t>	      a) What are the strengths of the (grade level / building / district) in these areas?</a:t>
            </a:r>
          </a:p>
          <a:p>
            <a:pPr marL="0" indent="0">
              <a:buFont typeface="+mj-lt"/>
              <a:buNone/>
            </a:pPr>
            <a:r>
              <a:rPr lang="en-US" b="1" baseline="0" dirty="0" smtClean="0"/>
              <a:t>      b) What would we recommend for improving parent – teacher partnerships in these areas?</a:t>
            </a:r>
          </a:p>
          <a:p>
            <a:pPr marL="0" indent="0">
              <a:buFont typeface="+mj-lt"/>
              <a:buNone/>
            </a:pPr>
            <a:r>
              <a:rPr lang="en-US" b="1" baseline="0" dirty="0" smtClean="0"/>
              <a:t> </a:t>
            </a:r>
            <a:endParaRPr lang="en-US" b="1" dirty="0" smtClean="0"/>
          </a:p>
          <a:p>
            <a:pPr marL="0" indent="0">
              <a:buFont typeface="+mj-lt"/>
              <a:buNone/>
            </a:pPr>
            <a:r>
              <a:rPr lang="en-US" sz="1400" b="1" u="none" baseline="0" dirty="0" smtClean="0"/>
              <a:t>2)  What have been your experiences with specific situations of special education activities?  </a:t>
            </a:r>
            <a:r>
              <a:rPr lang="en-US" sz="1400" b="0" u="none" baseline="0" dirty="0" smtClean="0"/>
              <a:t>(Parent concerns / referrals, evaluations, IEP meetings)</a:t>
            </a:r>
          </a:p>
          <a:p>
            <a:pPr marL="342900" indent="-342900">
              <a:buFont typeface="+mj-lt"/>
              <a:buAutoNum type="arabicParenR"/>
            </a:pPr>
            <a:endParaRPr lang="en-US" sz="1400" b="1" u="none" baseline="0" dirty="0" smtClean="0"/>
          </a:p>
          <a:p>
            <a:pPr marL="0" marR="0" lvl="0" indent="0" algn="l" defTabSz="0" rtl="0" eaLnBrk="0" fontAlgn="base" latinLnBrk="0" hangingPunct="0">
              <a:lnSpc>
                <a:spcPct val="100000"/>
              </a:lnSpc>
              <a:spcBef>
                <a:spcPct val="30000"/>
              </a:spcBef>
              <a:spcAft>
                <a:spcPct val="0"/>
              </a:spcAft>
              <a:buClrTx/>
              <a:buSzTx/>
              <a:buFont typeface="+mj-lt"/>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 What are the strengths of the (grade level / building / district) in these areas?</a:t>
            </a:r>
          </a:p>
          <a:p>
            <a:pPr marL="0" marR="0" lvl="0" indent="0" algn="l" defTabSz="0" rtl="0" eaLnBrk="0" fontAlgn="base" latinLnBrk="0" hangingPunct="0">
              <a:lnSpc>
                <a:spcPct val="100000"/>
              </a:lnSpc>
              <a:spcBef>
                <a:spcPct val="30000"/>
              </a:spcBef>
              <a:spcAft>
                <a:spcPct val="0"/>
              </a:spcAft>
              <a:buClrTx/>
              <a:buSzTx/>
              <a:buFont typeface="+mj-lt"/>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b) What would we recommend for improving parent – teacher partnerships in these areas?</a:t>
            </a:r>
          </a:p>
          <a:p>
            <a:pPr marL="228600" marR="0" lvl="0" indent="-228600" algn="l" defTabSz="0" rtl="0" eaLnBrk="0" fontAlgn="base" latinLnBrk="0" hangingPunct="0">
              <a:lnSpc>
                <a:spcPct val="100000"/>
              </a:lnSpc>
              <a:spcBef>
                <a:spcPct val="30000"/>
              </a:spcBef>
              <a:spcAft>
                <a:spcPct val="0"/>
              </a:spcAft>
              <a:buClrTx/>
              <a:buSzTx/>
              <a:buFont typeface="+mj-lt"/>
              <a:buAutoNum type="arabicParenR"/>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 typeface="+mj-lt"/>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  What is an immediate change that you can make around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ADVOCACY</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COLLABORATING with the COMMUNITY </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that would positively impact success  for your student(s)?</a:t>
            </a:r>
          </a:p>
          <a:p>
            <a:pPr marL="228600" marR="0" lvl="0" indent="-228600" algn="l" defTabSz="0" rtl="0" eaLnBrk="0" fontAlgn="base" latinLnBrk="0" hangingPunct="0">
              <a:lnSpc>
                <a:spcPct val="100000"/>
              </a:lnSpc>
              <a:spcBef>
                <a:spcPct val="30000"/>
              </a:spcBef>
              <a:spcAft>
                <a:spcPct val="0"/>
              </a:spcAft>
              <a:buClrTx/>
              <a:buSzTx/>
              <a:buFont typeface="+mj-lt"/>
              <a:buAutoNum type="arabicParenR"/>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28600" marR="0" lvl="0" indent="-228600" algn="l" defTabSz="0" rtl="0" eaLnBrk="0" fontAlgn="base" latinLnBrk="0" hangingPunct="0">
              <a:lnSpc>
                <a:spcPct val="100000"/>
              </a:lnSpc>
              <a:spcBef>
                <a:spcPct val="30000"/>
              </a:spcBef>
              <a:spcAft>
                <a:spcPct val="0"/>
              </a:spcAft>
              <a:buClrTx/>
              <a:buSzTx/>
              <a:buFont typeface="+mj-lt"/>
              <a:buAutoNum type="arabicParenR"/>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342900" indent="-342900">
              <a:buFont typeface="+mj-lt"/>
              <a:buAutoNum type="arabicParenR"/>
            </a:pPr>
            <a:endParaRPr lang="en-US" sz="1400" b="1" u="none" baseline="0" dirty="0" smtClean="0"/>
          </a:p>
          <a:p>
            <a:pPr marL="228600" indent="-228600">
              <a:buFont typeface="+mj-lt"/>
              <a:buAutoNum type="arabicParenR"/>
            </a:pPr>
            <a:endParaRPr lang="en-US" b="0" u="none" dirty="0" smtClean="0"/>
          </a:p>
          <a:p>
            <a:pPr marL="228600" indent="-228600">
              <a:buFont typeface="+mj-lt"/>
              <a:buAutoNum type="arabicParenR"/>
            </a:pPr>
            <a:endParaRPr lang="en-US" b="0" u="none" dirty="0" smtClean="0"/>
          </a:p>
        </p:txBody>
      </p:sp>
      <p:sp>
        <p:nvSpPr>
          <p:cNvPr id="4" name="Date Placeholder 3"/>
          <p:cNvSpPr>
            <a:spLocks noGrp="1"/>
          </p:cNvSpPr>
          <p:nvPr>
            <p:ph type="dt" idx="10"/>
          </p:nvPr>
        </p:nvSpPr>
        <p:spPr/>
        <p:txBody>
          <a:bodyPr/>
          <a:lstStyle/>
          <a:p>
            <a:fld id="{5EB89C0B-BED9-4D23-A781-9F93C3A5F4EF}"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8</a:t>
            </a:fld>
            <a:endParaRPr lang="en-US" altLang="en-US" sz="1200"/>
          </a:p>
        </p:txBody>
      </p:sp>
    </p:spTree>
    <p:extLst>
      <p:ext uri="{BB962C8B-B14F-4D97-AF65-F5344CB8AC3E}">
        <p14:creationId xmlns:p14="http://schemas.microsoft.com/office/powerpoint/2010/main" val="208440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1. Have the group review their "bright ideas" - capture on large poster paper – then Session</a:t>
            </a:r>
            <a:r>
              <a:rPr lang="en-US" b="1" baseline="0" dirty="0" smtClean="0"/>
              <a:t> Highlights form</a:t>
            </a:r>
            <a:endParaRPr lang="en-US" b="1" dirty="0" smtClean="0"/>
          </a:p>
          <a:p>
            <a:endParaRPr lang="en-US" b="1" dirty="0" smtClean="0"/>
          </a:p>
          <a:p>
            <a:r>
              <a:rPr lang="en-US" b="1" dirty="0" smtClean="0"/>
              <a:t>	2. Decide what will be presented to district point of contact </a:t>
            </a:r>
          </a:p>
          <a:p>
            <a:endParaRPr lang="en-US" b="1" dirty="0"/>
          </a:p>
        </p:txBody>
      </p:sp>
      <p:sp>
        <p:nvSpPr>
          <p:cNvPr id="4" name="Date Placeholder 3"/>
          <p:cNvSpPr>
            <a:spLocks noGrp="1"/>
          </p:cNvSpPr>
          <p:nvPr>
            <p:ph type="dt" idx="10"/>
          </p:nvPr>
        </p:nvSpPr>
        <p:spPr/>
        <p:txBody>
          <a:bodyPr/>
          <a:lstStyle/>
          <a:p>
            <a:fld id="{E5DE77D3-71B1-4742-9684-6B48F3F35AD6}" type="datetime1">
              <a:rPr lang="en-US" altLang="en-US" smtClean="0"/>
              <a:t>5/2/2016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9</a:t>
            </a:fld>
            <a:endParaRPr lang="en-US" altLang="en-US" sz="1200"/>
          </a:p>
        </p:txBody>
      </p:sp>
    </p:spTree>
    <p:extLst>
      <p:ext uri="{BB962C8B-B14F-4D97-AF65-F5344CB8AC3E}">
        <p14:creationId xmlns:p14="http://schemas.microsoft.com/office/powerpoint/2010/main" val="408461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pPr/>
              <a:t>5/2/2016</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26575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1625010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5559956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rgbClr val="000000"/>
              </a:solidFill>
            </a:endParaRPr>
          </a:p>
        </p:txBody>
      </p:sp>
    </p:spTree>
    <p:extLst>
      <p:ext uri="{BB962C8B-B14F-4D97-AF65-F5344CB8AC3E}">
        <p14:creationId xmlns:p14="http://schemas.microsoft.com/office/powerpoint/2010/main" val="95897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pPr/>
              <a:t>5/2/2016</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03137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pPr/>
              <a:t>5/2/2016</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34419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561939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7267977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11691905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5794239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46612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pPr/>
              <a:t>5/2/2016</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098163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6612492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5147518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31002746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98468035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rgbClr val="000000"/>
              </a:solidFill>
            </a:endParaRPr>
          </a:p>
        </p:txBody>
      </p:sp>
    </p:spTree>
    <p:extLst>
      <p:ext uri="{BB962C8B-B14F-4D97-AF65-F5344CB8AC3E}">
        <p14:creationId xmlns:p14="http://schemas.microsoft.com/office/powerpoint/2010/main" val="419261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5/2/2016</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4047373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5/2/2016</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2105931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95108377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52578586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4711410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166982343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68349639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solidFill>
                  <a:prstClr val="black">
                    <a:tint val="75000"/>
                  </a:prstClr>
                </a:solidFill>
              </a:rPr>
              <a:pPr/>
              <a:t>5/2/2016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1592171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40960711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61392955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81550648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5873707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1"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42506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5/2/2016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06519907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5/2/2016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72604492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5/2/2016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060351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83935471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5/2/2016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429174426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5/2/2016</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02808673"/>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5/2/2016</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711522493"/>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5/2/2016</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89466354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5/2/2016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80990611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5/2/2016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12157030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5/2/2016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65773033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5/2/2016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4270006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6230235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14707345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0088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22478906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pPr/>
              <a:t>‹#›</a:t>
            </a:fld>
            <a:endParaRPr lang="en-US" altLang="en-US" sz="1800">
              <a:solidFill>
                <a:srgbClr val="000000"/>
              </a:solidFill>
            </a:endParaRPr>
          </a:p>
        </p:txBody>
      </p:sp>
    </p:spTree>
    <p:extLst>
      <p:ext uri="{BB962C8B-B14F-4D97-AF65-F5344CB8AC3E}">
        <p14:creationId xmlns:p14="http://schemas.microsoft.com/office/powerpoint/2010/main" val="12282001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A43EF-81FF-40C8-9399-BDC2AFD4C706}" type="datetimeFigureOut">
              <a:rPr lang="en-US" smtClean="0"/>
              <a:t>5/2/2016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45631633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A43EF-81FF-40C8-9399-BDC2AFD4C706}" type="datetimeFigureOut">
              <a:rPr lang="en-US" smtClean="0"/>
              <a:t>5/2/2016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75432-E7B5-4D67-89DE-353158CBD8D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74086004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A43EF-81FF-40C8-9399-BDC2AFD4C70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5432-E7B5-4D67-89DE-353158CBD8D2}"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122939916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pPr eaLnBrk="0" hangingPunct="0">
              <a:buFontTx/>
              <a:buNone/>
            </a:pPr>
            <a:endParaRPr lang="en-US" dirty="0">
              <a:solidFill>
                <a:srgbClr val="000000"/>
              </a:solidFill>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pPr>
                <a:defRPr/>
              </a:pPr>
              <a:t>5/2/2016</a:t>
            </a:fld>
            <a:endParaRPr lang="en-US" altLang="en-US" sz="1350" dirty="0">
              <a:solidFill>
                <a:srgbClr val="000000"/>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pPr>
                <a:defRPr/>
              </a:pPr>
              <a:t>‹#›</a:t>
            </a:fld>
            <a:endParaRPr lang="en-US" altLang="en-US" sz="1350" dirty="0">
              <a:solidFill>
                <a:srgbClr val="000000"/>
              </a:solidFill>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7280191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85C2FF"/>
            </a:gs>
            <a:gs pos="100000">
              <a:srgbClr val="00AC4E"/>
            </a:gs>
            <a:gs pos="100000">
              <a:srgbClr val="FFEBFA"/>
            </a:gs>
          </a:gsLst>
          <a:lin ang="4200000" scaled="1"/>
        </a:gra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66875"/>
            <a:ext cx="9170987" cy="912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p:cNvSpPr>
            <a:spLocks noChangeArrowheads="1"/>
          </p:cNvSpPr>
          <p:nvPr/>
        </p:nvSpPr>
        <p:spPr bwMode="auto">
          <a:xfrm>
            <a:off x="1892300" y="3652838"/>
            <a:ext cx="3590925" cy="1774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sz="1600" b="1" dirty="0">
                <a:solidFill>
                  <a:srgbClr val="9900CC"/>
                </a:solidFill>
                <a:latin typeface="Trebuchet MS" panose="020B0603020202020204" pitchFamily="34" charset="0"/>
                <a:sym typeface="Trebuchet MS" panose="020B0603020202020204" pitchFamily="34" charset="0"/>
              </a:rPr>
              <a:t>Volunteering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Learning at Home</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Decision Making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Collaborating with the Community</a:t>
            </a:r>
            <a:endParaRPr lang="en-US" altLang="en-US" dirty="0">
              <a:solidFill>
                <a:srgbClr val="9900CC"/>
              </a:solidFill>
            </a:endParaRPr>
          </a:p>
        </p:txBody>
      </p:sp>
      <p:sp>
        <p:nvSpPr>
          <p:cNvPr id="16388" name="Rectangle 2"/>
          <p:cNvSpPr>
            <a:spLocks noChangeArrowheads="1"/>
          </p:cNvSpPr>
          <p:nvPr/>
        </p:nvSpPr>
        <p:spPr bwMode="auto">
          <a:xfrm>
            <a:off x="6664325" y="2397125"/>
            <a:ext cx="1681163" cy="9604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Parenting</a:t>
            </a:r>
          </a:p>
          <a:p>
            <a:pPr algn="l"/>
            <a:endParaRPr lang="en-US" altLang="en-US" sz="1600" b="1">
              <a:solidFill>
                <a:srgbClr val="9900CC"/>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Communicating</a:t>
            </a:r>
          </a:p>
          <a:p>
            <a:endParaRPr lang="en-US" altLang="en-US">
              <a:solidFill>
                <a:srgbClr val="9900CC"/>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p:txBody>
      </p:sp>
      <p:sp>
        <p:nvSpPr>
          <p:cNvPr id="16389" name="Rounded Rectangle 4"/>
          <p:cNvSpPr>
            <a:spLocks noChangeArrowheads="1"/>
          </p:cNvSpPr>
          <p:nvPr/>
        </p:nvSpPr>
        <p:spPr bwMode="auto">
          <a:xfrm>
            <a:off x="6737350" y="3521075"/>
            <a:ext cx="1381125" cy="2195513"/>
          </a:xfrm>
          <a:prstGeom prst="roundRect">
            <a:avLst>
              <a:gd name="adj" fmla="val 16667"/>
            </a:avLst>
          </a:prstGeom>
          <a:solidFill>
            <a:srgbClr val="2D393B"/>
          </a:solidFill>
          <a:ln w="25400" cmpd="sng">
            <a:solidFill>
              <a:srgbClr val="FFFFFF"/>
            </a:solidFill>
            <a:round/>
            <a:headEnd/>
            <a:tailEnd/>
          </a:ln>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a:solidFill>
                <a:srgbClr val="FFFFFF"/>
              </a:solidFill>
              <a:latin typeface="Gill Sans MT" panose="020B0502020104020203" pitchFamily="34" charset="0"/>
              <a:sym typeface="Gill Sans MT" panose="020B0502020104020203" pitchFamily="34" charset="0"/>
            </a:endParaRPr>
          </a:p>
        </p:txBody>
      </p:sp>
      <p:sp>
        <p:nvSpPr>
          <p:cNvPr id="16390" name="TextBox 5"/>
          <p:cNvSpPr>
            <a:spLocks noChangeArrowheads="1"/>
          </p:cNvSpPr>
          <p:nvPr/>
        </p:nvSpPr>
        <p:spPr bwMode="auto">
          <a:xfrm>
            <a:off x="6434138" y="5953125"/>
            <a:ext cx="19812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Communication</a:t>
            </a:r>
            <a:endParaRPr lang="en-US" altLang="en-US">
              <a:solidFill>
                <a:srgbClr val="000000"/>
              </a:solidFill>
            </a:endParaRPr>
          </a:p>
        </p:txBody>
      </p:sp>
      <p:sp>
        <p:nvSpPr>
          <p:cNvPr id="16391" name="TextBox 6"/>
          <p:cNvSpPr>
            <a:spLocks noChangeArrowheads="1"/>
          </p:cNvSpPr>
          <p:nvPr/>
        </p:nvSpPr>
        <p:spPr bwMode="auto">
          <a:xfrm>
            <a:off x="7067550" y="3829050"/>
            <a:ext cx="809625"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b="1">
                <a:solidFill>
                  <a:srgbClr val="000000"/>
                </a:solidFill>
                <a:latin typeface="Gill Sans MT" panose="020B0502020104020203" pitchFamily="34" charset="0"/>
                <a:sym typeface="Gill Sans MT" panose="020B0502020104020203" pitchFamily="34" charset="0"/>
              </a:rPr>
              <a:t>Trust</a:t>
            </a:r>
            <a:endParaRPr lang="en-US" altLang="en-US">
              <a:solidFill>
                <a:srgbClr val="000000"/>
              </a:solidFill>
            </a:endParaRPr>
          </a:p>
        </p:txBody>
      </p:sp>
      <p:sp>
        <p:nvSpPr>
          <p:cNvPr id="16392" name="TextBox 7"/>
          <p:cNvSpPr>
            <a:spLocks noChangeArrowheads="1"/>
          </p:cNvSpPr>
          <p:nvPr/>
        </p:nvSpPr>
        <p:spPr bwMode="auto">
          <a:xfrm>
            <a:off x="6202363" y="1247775"/>
            <a:ext cx="1052512"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Respect</a:t>
            </a:r>
            <a:endParaRPr lang="en-US" altLang="en-US">
              <a:solidFill>
                <a:srgbClr val="000000"/>
              </a:solidFill>
            </a:endParaRPr>
          </a:p>
        </p:txBody>
      </p:sp>
      <p:sp>
        <p:nvSpPr>
          <p:cNvPr id="16393" name="TextBox 8"/>
          <p:cNvSpPr>
            <a:spLocks noChangeArrowheads="1"/>
          </p:cNvSpPr>
          <p:nvPr/>
        </p:nvSpPr>
        <p:spPr bwMode="auto">
          <a:xfrm>
            <a:off x="2168525" y="2341563"/>
            <a:ext cx="1703388"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Commitment</a:t>
            </a:r>
            <a:endParaRPr lang="en-US" altLang="en-US">
              <a:solidFill>
                <a:srgbClr val="000000"/>
              </a:solidFill>
            </a:endParaRPr>
          </a:p>
        </p:txBody>
      </p:sp>
      <p:sp>
        <p:nvSpPr>
          <p:cNvPr id="16394" name="TextBox 10"/>
          <p:cNvSpPr>
            <a:spLocks noChangeArrowheads="1"/>
          </p:cNvSpPr>
          <p:nvPr/>
        </p:nvSpPr>
        <p:spPr bwMode="auto">
          <a:xfrm rot="16200000">
            <a:off x="-527852" y="4599268"/>
            <a:ext cx="1490679" cy="36930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dirty="0">
                <a:solidFill>
                  <a:srgbClr val="000000"/>
                </a:solidFill>
                <a:latin typeface="Gill Sans MT" panose="020B0502020104020203" pitchFamily="34" charset="0"/>
                <a:sym typeface="Gill Sans MT" panose="020B0502020104020203" pitchFamily="34" charset="0"/>
              </a:rPr>
              <a:t>Advocacy</a:t>
            </a:r>
            <a:endParaRPr lang="en-US" altLang="en-US" dirty="0">
              <a:solidFill>
                <a:srgbClr val="000000"/>
              </a:solidFill>
            </a:endParaRPr>
          </a:p>
        </p:txBody>
      </p:sp>
      <p:sp>
        <p:nvSpPr>
          <p:cNvPr id="16395" name="TextBox 11"/>
          <p:cNvSpPr>
            <a:spLocks noChangeArrowheads="1"/>
          </p:cNvSpPr>
          <p:nvPr/>
        </p:nvSpPr>
        <p:spPr bwMode="auto">
          <a:xfrm>
            <a:off x="1724025" y="5930900"/>
            <a:ext cx="30099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Professional Competence</a:t>
            </a:r>
            <a:endParaRPr lang="en-US" altLang="en-US">
              <a:solidFill>
                <a:srgbClr val="000000"/>
              </a:solidFill>
            </a:endParaRPr>
          </a:p>
        </p:txBody>
      </p:sp>
      <p:sp>
        <p:nvSpPr>
          <p:cNvPr id="16396" name="TextBox 12"/>
          <p:cNvSpPr>
            <a:spLocks noChangeArrowheads="1"/>
          </p:cNvSpPr>
          <p:nvPr/>
        </p:nvSpPr>
        <p:spPr bwMode="auto">
          <a:xfrm rot="5400000">
            <a:off x="8403432" y="3528219"/>
            <a:ext cx="1111250" cy="3698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Equality</a:t>
            </a:r>
            <a:endParaRPr lang="en-US" altLang="en-US">
              <a:solidFill>
                <a:srgbClr val="000000"/>
              </a:solidFill>
            </a:endParaRPr>
          </a:p>
        </p:txBody>
      </p:sp>
      <p:pic>
        <p:nvPicPr>
          <p:cNvPr id="163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8600"/>
            <a:ext cx="14049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4"/>
          <p:cNvSpPr txBox="1">
            <a:spLocks noChangeArrowheads="1"/>
          </p:cNvSpPr>
          <p:nvPr/>
        </p:nvSpPr>
        <p:spPr bwMode="auto">
          <a:xfrm rot="20280000">
            <a:off x="160338" y="1108075"/>
            <a:ext cx="4818062"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sz="2000">
                <a:solidFill>
                  <a:srgbClr val="33CC33"/>
                </a:solidFill>
              </a:rPr>
              <a:t>PARENT-TEACHER PARTNERSHIPS</a:t>
            </a:r>
          </a:p>
        </p:txBody>
      </p:sp>
      <p:sp>
        <p:nvSpPr>
          <p:cNvPr id="2" name="Slide Number Placeholder 1"/>
          <p:cNvSpPr>
            <a:spLocks noGrp="1"/>
          </p:cNvSpPr>
          <p:nvPr>
            <p:ph type="sldNum" sz="quarter" idx="12"/>
          </p:nvPr>
        </p:nvSpPr>
        <p:spPr/>
        <p:txBody>
          <a:bodyPr/>
          <a:lstStyle/>
          <a:p>
            <a:fld id="{961FF05B-BEAC-4A14-89E5-899DD502721C}" type="slidenum">
              <a:rPr lang="en-US" altLang="en-US" smtClean="0"/>
              <a:pPr/>
              <a:t>1</a:t>
            </a:fld>
            <a:endParaRPr lang="en-US" altLang="en-US" sz="1800">
              <a:solidFill>
                <a:schemeClr val="tx1"/>
              </a:solidFill>
            </a:endParaRPr>
          </a:p>
        </p:txBody>
      </p:sp>
    </p:spTree>
    <p:extLst>
      <p:ext uri="{BB962C8B-B14F-4D97-AF65-F5344CB8AC3E}">
        <p14:creationId xmlns:p14="http://schemas.microsoft.com/office/powerpoint/2010/main" val="56818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57466" y="762070"/>
            <a:ext cx="5182049" cy="5188146"/>
          </a:xfrm>
          <a:prstGeom prst="rect">
            <a:avLst/>
          </a:prstGeom>
          <a:solidFill>
            <a:srgbClr val="F9D38F"/>
          </a:solidFill>
        </p:spPr>
      </p:pic>
      <p:sp>
        <p:nvSpPr>
          <p:cNvPr id="4" name="Slide Number Placeholder 3"/>
          <p:cNvSpPr>
            <a:spLocks noGrp="1"/>
          </p:cNvSpPr>
          <p:nvPr>
            <p:ph type="sldNum" sz="quarter" idx="12"/>
          </p:nvPr>
        </p:nvSpPr>
        <p:spPr/>
        <p:txBody>
          <a:bodyPr/>
          <a:lstStyle/>
          <a:p>
            <a:fld id="{37AFE810-CCCD-4479-AB7B-DD7C0B0BD47A}" type="slidenum">
              <a:rPr lang="en-US" altLang="en-US" smtClean="0"/>
              <a:pPr/>
              <a:t>10</a:t>
            </a:fld>
            <a:endParaRPr lang="en-US" altLang="en-US" sz="1800">
              <a:solidFill>
                <a:schemeClr val="tx1"/>
              </a:solidFill>
            </a:endParaRPr>
          </a:p>
        </p:txBody>
      </p:sp>
    </p:spTree>
    <p:extLst>
      <p:ext uri="{BB962C8B-B14F-4D97-AF65-F5344CB8AC3E}">
        <p14:creationId xmlns:p14="http://schemas.microsoft.com/office/powerpoint/2010/main" val="415995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905070" y="2362228"/>
            <a:ext cx="5579828" cy="1727597"/>
          </a:xfrm>
        </p:spPr>
        <p:txBody>
          <a:bodyPr/>
          <a:lstStyle/>
          <a:p>
            <a:pPr marL="61913" indent="0" eaLnBrk="1" hangingPunct="1">
              <a:buNone/>
            </a:pPr>
            <a:r>
              <a:rPr lang="en-US" altLang="en-US" sz="1500" dirty="0"/>
              <a:t>The contents of this presentation were developed under a grant from the US Department of Education, #323A120002-13.  However, those contents do not necessarily represent the policy of the US Department of Education, and you should not assume endorsement by the Federal Government. Project Officer, Jennifer Coffey.</a:t>
            </a: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11</a:t>
            </a:fld>
            <a:endParaRPr lang="en-US" altLang="en-US" sz="1350" dirty="0">
              <a:solidFill>
                <a:srgbClr val="000000"/>
              </a:solidFill>
            </a:endParaRPr>
          </a:p>
        </p:txBody>
      </p:sp>
    </p:spTree>
    <p:extLst>
      <p:ext uri="{BB962C8B-B14F-4D97-AF65-F5344CB8AC3E}">
        <p14:creationId xmlns:p14="http://schemas.microsoft.com/office/powerpoint/2010/main" val="6914636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AFE810-CCCD-4479-AB7B-DD7C0B0BD47A}" type="slidenum">
              <a:rPr lang="en-US" altLang="en-US" smtClean="0"/>
              <a:pPr/>
              <a:t>2</a:t>
            </a:fld>
            <a:endParaRPr lang="en-US" altLang="en-US" sz="1800">
              <a:solidFill>
                <a:schemeClr val="tx1"/>
              </a:solidFill>
            </a:endParaRPr>
          </a:p>
        </p:txBody>
      </p:sp>
      <p:pic>
        <p:nvPicPr>
          <p:cNvPr id="5" name="Picture 4"/>
          <p:cNvPicPr>
            <a:picLocks noChangeAspect="1"/>
          </p:cNvPicPr>
          <p:nvPr/>
        </p:nvPicPr>
        <p:blipFill>
          <a:blip r:embed="rId3"/>
          <a:stretch>
            <a:fillRect/>
          </a:stretch>
        </p:blipFill>
        <p:spPr>
          <a:xfrm>
            <a:off x="2743248" y="1447852"/>
            <a:ext cx="3814691" cy="3814691"/>
          </a:xfrm>
          <a:prstGeom prst="rect">
            <a:avLst/>
          </a:prstGeom>
        </p:spPr>
      </p:pic>
    </p:spTree>
    <p:extLst>
      <p:ext uri="{BB962C8B-B14F-4D97-AF65-F5344CB8AC3E}">
        <p14:creationId xmlns:p14="http://schemas.microsoft.com/office/powerpoint/2010/main" val="180118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AFE810-CCCD-4479-AB7B-DD7C0B0BD47A}" type="slidenum">
              <a:rPr lang="en-US" altLang="en-US" smtClean="0">
                <a:solidFill>
                  <a:prstClr val="black">
                    <a:tint val="75000"/>
                  </a:prstClr>
                </a:solidFill>
              </a:rPr>
              <a:pPr/>
              <a:t>3</a:t>
            </a:fld>
            <a:endParaRPr lang="en-US" altLang="en-US" sz="1350">
              <a:solidFill>
                <a:srgbClr val="000000"/>
              </a:solidFill>
            </a:endParaRPr>
          </a:p>
        </p:txBody>
      </p:sp>
      <p:graphicFrame>
        <p:nvGraphicFramePr>
          <p:cNvPr id="6" name="Diagram 5"/>
          <p:cNvGraphicFramePr/>
          <p:nvPr>
            <p:extLst>
              <p:ext uri="{D42A27DB-BD31-4B8C-83A1-F6EECF244321}">
                <p14:modId xmlns:p14="http://schemas.microsoft.com/office/powerpoint/2010/main" val="2242468668"/>
              </p:ext>
            </p:extLst>
          </p:nvPr>
        </p:nvGraphicFramePr>
        <p:xfrm>
          <a:off x="285840" y="1093633"/>
          <a:ext cx="3428910" cy="4629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252953141"/>
              </p:ext>
            </p:extLst>
          </p:nvPr>
        </p:nvGraphicFramePr>
        <p:xfrm>
          <a:off x="5260577" y="1081276"/>
          <a:ext cx="3428910" cy="4629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stretch>
            <a:fillRect/>
          </a:stretch>
        </p:blipFill>
        <p:spPr>
          <a:xfrm>
            <a:off x="3391930" y="2797261"/>
            <a:ext cx="2168612" cy="1441493"/>
          </a:xfrm>
          <a:prstGeom prst="rect">
            <a:avLst/>
          </a:prstGeom>
        </p:spPr>
      </p:pic>
    </p:spTree>
    <p:extLst>
      <p:ext uri="{BB962C8B-B14F-4D97-AF65-F5344CB8AC3E}">
        <p14:creationId xmlns:p14="http://schemas.microsoft.com/office/powerpoint/2010/main" val="327706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rot="16200000">
            <a:off x="-2844265" y="3073067"/>
            <a:ext cx="6705513" cy="711951"/>
          </a:xfrm>
          <a:solidFill>
            <a:schemeClr val="bg1"/>
          </a:solidFill>
          <a:ln>
            <a:solidFill>
              <a:srgbClr val="7030A0"/>
            </a:solidFill>
          </a:ln>
        </p:spPr>
        <p:txBody>
          <a:bodyPr>
            <a:normAutofit fontScale="90000"/>
          </a:bodyPr>
          <a:lstStyle/>
          <a:p>
            <a:pPr algn="ct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3600" dirty="0" smtClean="0">
                <a:solidFill>
                  <a:srgbClr val="7030A0"/>
                </a:solidFill>
              </a:rPr>
              <a:t>PARENT</a:t>
            </a:r>
            <a:r>
              <a:rPr lang="en-US" altLang="zh-CN" sz="3600" dirty="0">
                <a:solidFill>
                  <a:srgbClr val="7030A0"/>
                </a:solidFill>
              </a:rPr>
              <a:t> </a:t>
            </a:r>
            <a:r>
              <a:rPr lang="en-US" altLang="zh-CN" sz="3600" dirty="0" smtClean="0">
                <a:solidFill>
                  <a:srgbClr val="7030A0"/>
                </a:solidFill>
              </a:rPr>
              <a:t>- TEACHER PARTNERSHIPS</a:t>
            </a: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t> </a:t>
            </a:r>
            <a:r>
              <a:rPr lang="en-US" altLang="zh-CN" sz="3900" dirty="0"/>
              <a:t/>
            </a:r>
            <a:br>
              <a:rPr lang="en-US" altLang="zh-CN" sz="3900" dirty="0"/>
            </a:br>
            <a:endParaRPr lang="en-US" altLang="zh-CN" sz="1600" dirty="0">
              <a:solidFill>
                <a:schemeClr val="tx1"/>
              </a:solidFill>
            </a:endParaRPr>
          </a:p>
        </p:txBody>
      </p:sp>
      <p:sp>
        <p:nvSpPr>
          <p:cNvPr id="3" name="Slide Number Placeholder 2"/>
          <p:cNvSpPr>
            <a:spLocks noGrp="1"/>
          </p:cNvSpPr>
          <p:nvPr>
            <p:ph type="sldNum" sz="quarter" idx="12"/>
          </p:nvPr>
        </p:nvSpPr>
        <p:spPr/>
        <p:txBody>
          <a:bodyPr/>
          <a:lstStyle/>
          <a:p>
            <a:fld id="{37AFE810-CCCD-4479-AB7B-DD7C0B0BD47A}" type="slidenum">
              <a:rPr lang="en-US" altLang="en-US" smtClean="0"/>
              <a:pPr/>
              <a:t>4</a:t>
            </a:fld>
            <a:endParaRPr lang="en-US" altLang="en-US" sz="1800">
              <a:solidFill>
                <a:srgbClr val="000000"/>
              </a:solidFill>
            </a:endParaRPr>
          </a:p>
        </p:txBody>
      </p:sp>
      <p:sp>
        <p:nvSpPr>
          <p:cNvPr id="2" name="TextBox 1"/>
          <p:cNvSpPr txBox="1"/>
          <p:nvPr/>
        </p:nvSpPr>
        <p:spPr>
          <a:xfrm>
            <a:off x="1115820" y="1042627"/>
            <a:ext cx="7695997" cy="5262979"/>
          </a:xfrm>
          <a:prstGeom prst="rect">
            <a:avLst/>
          </a:prstGeom>
          <a:noFill/>
        </p:spPr>
        <p:txBody>
          <a:bodyPr wrap="square" rtlCol="0">
            <a:spAutoFit/>
          </a:bodyPr>
          <a:lstStyle/>
          <a:p>
            <a:pPr algn="ctr"/>
            <a:r>
              <a:rPr lang="en-US" altLang="zh-CN" sz="4800" dirty="0" smtClean="0">
                <a:solidFill>
                  <a:srgbClr val="00B050"/>
                </a:solidFill>
                <a:latin typeface="Gill Sans MT"/>
                <a:sym typeface="Gill Sans MT" panose="020B0502020104020203" pitchFamily="34" charset="0"/>
              </a:rPr>
              <a:t>ADVOCACY</a:t>
            </a:r>
          </a:p>
          <a:p>
            <a:pPr algn="ctr"/>
            <a:endParaRPr lang="en-US" altLang="zh-CN" sz="4800" dirty="0">
              <a:solidFill>
                <a:srgbClr val="00B050"/>
              </a:solidFill>
              <a:latin typeface="Gill Sans MT"/>
              <a:sym typeface="Gill Sans MT" panose="020B0502020104020203" pitchFamily="34" charset="0"/>
            </a:endParaRPr>
          </a:p>
          <a:p>
            <a:pPr algn="ctr"/>
            <a:r>
              <a:rPr lang="en-US" altLang="zh-CN" sz="4800" dirty="0" smtClean="0">
                <a:solidFill>
                  <a:srgbClr val="00B050"/>
                </a:solidFill>
                <a:latin typeface="Gill Sans MT"/>
                <a:sym typeface="Gill Sans MT" panose="020B0502020104020203" pitchFamily="34" charset="0"/>
              </a:rPr>
              <a:t>and</a:t>
            </a:r>
          </a:p>
          <a:p>
            <a:pPr algn="ctr"/>
            <a:endParaRPr lang="en-US" altLang="zh-CN" sz="4800" dirty="0" smtClean="0">
              <a:solidFill>
                <a:srgbClr val="00B050"/>
              </a:solidFill>
              <a:latin typeface="Gill Sans MT"/>
              <a:sym typeface="Gill Sans MT" panose="020B0502020104020203" pitchFamily="34" charset="0"/>
            </a:endParaRPr>
          </a:p>
          <a:p>
            <a:pPr algn="ctr"/>
            <a:r>
              <a:rPr lang="en-US" altLang="zh-CN" sz="4800" dirty="0" smtClean="0">
                <a:solidFill>
                  <a:srgbClr val="00B050"/>
                </a:solidFill>
                <a:latin typeface="Gill Sans MT"/>
                <a:sym typeface="Gill Sans MT" panose="020B0502020104020203" pitchFamily="34" charset="0"/>
              </a:rPr>
              <a:t>COLLABORATING</a:t>
            </a:r>
          </a:p>
          <a:p>
            <a:pPr algn="ctr"/>
            <a:r>
              <a:rPr lang="en-US" altLang="zh-CN" sz="4800" dirty="0">
                <a:solidFill>
                  <a:srgbClr val="00B050"/>
                </a:solidFill>
                <a:latin typeface="Gill Sans MT"/>
                <a:sym typeface="Gill Sans MT" panose="020B0502020104020203" pitchFamily="34" charset="0"/>
              </a:rPr>
              <a:t>w</a:t>
            </a:r>
            <a:r>
              <a:rPr lang="en-US" altLang="zh-CN" sz="4800" dirty="0" smtClean="0">
                <a:solidFill>
                  <a:srgbClr val="00B050"/>
                </a:solidFill>
                <a:latin typeface="Gill Sans MT"/>
                <a:sym typeface="Gill Sans MT" panose="020B0502020104020203" pitchFamily="34" charset="0"/>
              </a:rPr>
              <a:t>ith the COMMUNITY</a:t>
            </a:r>
          </a:p>
          <a:p>
            <a:pPr algn="ctr"/>
            <a:endParaRPr lang="en-US" altLang="zh-CN" sz="4800" dirty="0" smtClean="0">
              <a:solidFill>
                <a:srgbClr val="FFFFFF"/>
              </a:solidFill>
              <a:latin typeface="Gill Sans MT"/>
              <a:sym typeface="Gill Sans MT" panose="020B0502020104020203" pitchFamily="34" charset="0"/>
            </a:endParaRPr>
          </a:p>
        </p:txBody>
      </p:sp>
      <p:pic>
        <p:nvPicPr>
          <p:cNvPr id="6" name="Picture 5"/>
          <p:cNvPicPr>
            <a:picLocks noChangeAspect="1"/>
          </p:cNvPicPr>
          <p:nvPr/>
        </p:nvPicPr>
        <p:blipFill>
          <a:blip r:embed="rId3"/>
          <a:stretch>
            <a:fillRect/>
          </a:stretch>
        </p:blipFill>
        <p:spPr>
          <a:xfrm>
            <a:off x="5791168" y="2290217"/>
            <a:ext cx="2651990" cy="1353429"/>
          </a:xfrm>
          <a:prstGeom prst="rect">
            <a:avLst/>
          </a:prstGeom>
        </p:spPr>
      </p:pic>
      <p:pic>
        <p:nvPicPr>
          <p:cNvPr id="7" name="Picture 6"/>
          <p:cNvPicPr>
            <a:picLocks noChangeAspect="1"/>
          </p:cNvPicPr>
          <p:nvPr/>
        </p:nvPicPr>
        <p:blipFill>
          <a:blip r:embed="rId4"/>
          <a:stretch>
            <a:fillRect/>
          </a:stretch>
        </p:blipFill>
        <p:spPr>
          <a:xfrm>
            <a:off x="1828872" y="2290217"/>
            <a:ext cx="2057346" cy="1353429"/>
          </a:xfrm>
          <a:prstGeom prst="rect">
            <a:avLst/>
          </a:prstGeom>
        </p:spPr>
      </p:pic>
    </p:spTree>
    <p:extLst>
      <p:ext uri="{BB962C8B-B14F-4D97-AF65-F5344CB8AC3E}">
        <p14:creationId xmlns:p14="http://schemas.microsoft.com/office/powerpoint/2010/main" val="277575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AFE810-CCCD-4479-AB7B-DD7C0B0BD47A}" type="slidenum">
              <a:rPr lang="en-US" altLang="en-US" smtClean="0"/>
              <a:pPr/>
              <a:t>5</a:t>
            </a:fld>
            <a:endParaRPr lang="en-US" altLang="en-US" sz="1800">
              <a:solidFill>
                <a:srgbClr val="000000"/>
              </a:solidFill>
            </a:endParaRPr>
          </a:p>
        </p:txBody>
      </p:sp>
      <p:pic>
        <p:nvPicPr>
          <p:cNvPr id="4" name="Picture 3"/>
          <p:cNvPicPr>
            <a:picLocks noChangeAspect="1"/>
          </p:cNvPicPr>
          <p:nvPr/>
        </p:nvPicPr>
        <p:blipFill>
          <a:blip r:embed="rId3"/>
          <a:stretch>
            <a:fillRect/>
          </a:stretch>
        </p:blipFill>
        <p:spPr>
          <a:xfrm>
            <a:off x="457309" y="1418737"/>
            <a:ext cx="8381780" cy="2895524"/>
          </a:xfrm>
          <a:prstGeom prst="rect">
            <a:avLst/>
          </a:prstGeom>
          <a:solidFill>
            <a:schemeClr val="bg2"/>
          </a:solidFill>
        </p:spPr>
      </p:pic>
      <p:sp>
        <p:nvSpPr>
          <p:cNvPr id="5" name="TextBox 4"/>
          <p:cNvSpPr txBox="1"/>
          <p:nvPr/>
        </p:nvSpPr>
        <p:spPr>
          <a:xfrm>
            <a:off x="2560994" y="1648774"/>
            <a:ext cx="1359539" cy="830997"/>
          </a:xfrm>
          <a:prstGeom prst="rect">
            <a:avLst/>
          </a:prstGeom>
          <a:noFill/>
        </p:spPr>
        <p:txBody>
          <a:bodyPr wrap="none" rtlCol="0">
            <a:spAutoFit/>
          </a:bodyPr>
          <a:lstStyle/>
          <a:p>
            <a:pPr algn="ctr"/>
            <a:r>
              <a:rPr lang="en-US" sz="2400" dirty="0" smtClean="0">
                <a:solidFill>
                  <a:schemeClr val="bg1"/>
                </a:solidFill>
                <a:latin typeface="+mn-lt"/>
              </a:rPr>
              <a:t>Prevent </a:t>
            </a:r>
          </a:p>
          <a:p>
            <a:pPr algn="ctr"/>
            <a:r>
              <a:rPr lang="en-US" sz="2400" dirty="0" smtClean="0">
                <a:solidFill>
                  <a:schemeClr val="bg1"/>
                </a:solidFill>
                <a:latin typeface="+mn-lt"/>
              </a:rPr>
              <a:t>Problems</a:t>
            </a:r>
            <a:endParaRPr lang="en-US" sz="2400" dirty="0">
              <a:solidFill>
                <a:schemeClr val="bg1"/>
              </a:solidFill>
              <a:latin typeface="+mn-lt"/>
            </a:endParaRPr>
          </a:p>
        </p:txBody>
      </p:sp>
      <p:sp>
        <p:nvSpPr>
          <p:cNvPr id="6" name="Rectangular Callout 5"/>
          <p:cNvSpPr/>
          <p:nvPr/>
        </p:nvSpPr>
        <p:spPr>
          <a:xfrm rot="517811">
            <a:off x="5357788" y="1133046"/>
            <a:ext cx="2436853" cy="1516779"/>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rgbClr val="002060"/>
                </a:solidFill>
              </a:rPr>
              <a:t>Be Alert </a:t>
            </a:r>
          </a:p>
          <a:p>
            <a:pPr algn="ctr"/>
            <a:r>
              <a:rPr lang="en-US" sz="2400" dirty="0" smtClean="0">
                <a:solidFill>
                  <a:srgbClr val="002060"/>
                </a:solidFill>
              </a:rPr>
              <a:t>for </a:t>
            </a:r>
          </a:p>
          <a:p>
            <a:pPr algn="ctr"/>
            <a:r>
              <a:rPr lang="en-US" sz="2400" dirty="0" smtClean="0">
                <a:solidFill>
                  <a:srgbClr val="002060"/>
                </a:solidFill>
              </a:rPr>
              <a:t>Opportunities</a:t>
            </a:r>
            <a:endParaRPr lang="en-US" sz="2400" dirty="0">
              <a:solidFill>
                <a:srgbClr val="002060"/>
              </a:solidFill>
            </a:endParaRPr>
          </a:p>
        </p:txBody>
      </p:sp>
      <p:sp>
        <p:nvSpPr>
          <p:cNvPr id="7" name="Cloud Callout 6"/>
          <p:cNvSpPr/>
          <p:nvPr/>
        </p:nvSpPr>
        <p:spPr>
          <a:xfrm rot="9987235">
            <a:off x="3577071" y="4589649"/>
            <a:ext cx="2620031" cy="17646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rot="8701446">
            <a:off x="6592743" y="4489440"/>
            <a:ext cx="2172413" cy="1783355"/>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rot="11884132">
            <a:off x="589915" y="4466287"/>
            <a:ext cx="2456111" cy="1407729"/>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1092065">
            <a:off x="920055" y="4569987"/>
            <a:ext cx="1840889" cy="1200329"/>
          </a:xfrm>
          <a:prstGeom prst="rect">
            <a:avLst/>
          </a:prstGeom>
          <a:noFill/>
        </p:spPr>
        <p:txBody>
          <a:bodyPr wrap="none" rtlCol="0">
            <a:spAutoFit/>
          </a:bodyPr>
          <a:lstStyle/>
          <a:p>
            <a:pPr algn="ctr"/>
            <a:r>
              <a:rPr lang="en-US" sz="2400" dirty="0" smtClean="0">
                <a:solidFill>
                  <a:schemeClr val="accent1">
                    <a:lumMod val="50000"/>
                  </a:schemeClr>
                </a:solidFill>
                <a:latin typeface="+mn-lt"/>
              </a:rPr>
              <a:t>Pinpoint and </a:t>
            </a:r>
          </a:p>
          <a:p>
            <a:pPr algn="ctr"/>
            <a:r>
              <a:rPr lang="en-US" sz="2400" dirty="0" smtClean="0">
                <a:solidFill>
                  <a:schemeClr val="accent1">
                    <a:lumMod val="50000"/>
                  </a:schemeClr>
                </a:solidFill>
                <a:latin typeface="+mn-lt"/>
              </a:rPr>
              <a:t>Document </a:t>
            </a:r>
          </a:p>
          <a:p>
            <a:pPr algn="ctr"/>
            <a:r>
              <a:rPr lang="en-US" sz="2400" dirty="0" smtClean="0">
                <a:solidFill>
                  <a:schemeClr val="accent1">
                    <a:lumMod val="50000"/>
                  </a:schemeClr>
                </a:solidFill>
                <a:latin typeface="+mn-lt"/>
              </a:rPr>
              <a:t>Problems</a:t>
            </a:r>
            <a:endParaRPr lang="en-US" sz="2400" dirty="0">
              <a:solidFill>
                <a:schemeClr val="accent1">
                  <a:lumMod val="50000"/>
                </a:schemeClr>
              </a:solidFill>
              <a:latin typeface="+mn-lt"/>
            </a:endParaRPr>
          </a:p>
        </p:txBody>
      </p:sp>
      <p:sp>
        <p:nvSpPr>
          <p:cNvPr id="11" name="TextBox 10"/>
          <p:cNvSpPr txBox="1"/>
          <p:nvPr/>
        </p:nvSpPr>
        <p:spPr>
          <a:xfrm rot="19920088">
            <a:off x="3856608" y="5124032"/>
            <a:ext cx="2148793" cy="830997"/>
          </a:xfrm>
          <a:prstGeom prst="rect">
            <a:avLst/>
          </a:prstGeom>
          <a:noFill/>
        </p:spPr>
        <p:txBody>
          <a:bodyPr wrap="none" rtlCol="0">
            <a:spAutoFit/>
          </a:bodyPr>
          <a:lstStyle/>
          <a:p>
            <a:pPr algn="ctr"/>
            <a:r>
              <a:rPr lang="en-US" sz="2400" dirty="0" smtClean="0">
                <a:solidFill>
                  <a:srgbClr val="7030A0"/>
                </a:solidFill>
                <a:latin typeface="+mn-lt"/>
              </a:rPr>
              <a:t>Form / Broaden</a:t>
            </a:r>
          </a:p>
          <a:p>
            <a:pPr algn="ctr"/>
            <a:r>
              <a:rPr lang="en-US" sz="2400" dirty="0" smtClean="0">
                <a:solidFill>
                  <a:srgbClr val="7030A0"/>
                </a:solidFill>
                <a:latin typeface="+mn-lt"/>
              </a:rPr>
              <a:t> Alliances</a:t>
            </a:r>
            <a:endParaRPr lang="en-US" sz="2400" dirty="0">
              <a:solidFill>
                <a:srgbClr val="7030A0"/>
              </a:solidFill>
              <a:latin typeface="+mn-lt"/>
            </a:endParaRPr>
          </a:p>
        </p:txBody>
      </p:sp>
      <p:sp>
        <p:nvSpPr>
          <p:cNvPr id="12" name="TextBox 11"/>
          <p:cNvSpPr txBox="1"/>
          <p:nvPr/>
        </p:nvSpPr>
        <p:spPr>
          <a:xfrm>
            <a:off x="6958005" y="4759018"/>
            <a:ext cx="1422505" cy="1200329"/>
          </a:xfrm>
          <a:prstGeom prst="rect">
            <a:avLst/>
          </a:prstGeom>
          <a:noFill/>
        </p:spPr>
        <p:txBody>
          <a:bodyPr wrap="none" rtlCol="0">
            <a:spAutoFit/>
          </a:bodyPr>
          <a:lstStyle/>
          <a:p>
            <a:pPr algn="ctr"/>
            <a:r>
              <a:rPr lang="en-US" sz="2400" dirty="0" smtClean="0">
                <a:solidFill>
                  <a:schemeClr val="accent5">
                    <a:lumMod val="50000"/>
                  </a:schemeClr>
                </a:solidFill>
                <a:latin typeface="+mn-lt"/>
              </a:rPr>
              <a:t>Create </a:t>
            </a:r>
          </a:p>
          <a:p>
            <a:pPr algn="ctr"/>
            <a:r>
              <a:rPr lang="en-US" sz="2400" dirty="0" smtClean="0">
                <a:solidFill>
                  <a:schemeClr val="accent5">
                    <a:lumMod val="50000"/>
                  </a:schemeClr>
                </a:solidFill>
                <a:latin typeface="+mn-lt"/>
              </a:rPr>
              <a:t>Win-Win</a:t>
            </a:r>
          </a:p>
          <a:p>
            <a:pPr algn="ctr"/>
            <a:r>
              <a:rPr lang="en-US" sz="2400" dirty="0" smtClean="0">
                <a:solidFill>
                  <a:schemeClr val="accent5">
                    <a:lumMod val="50000"/>
                  </a:schemeClr>
                </a:solidFill>
                <a:latin typeface="+mn-lt"/>
              </a:rPr>
              <a:t>Situations</a:t>
            </a:r>
            <a:endParaRPr lang="en-US" sz="2400" dirty="0">
              <a:solidFill>
                <a:schemeClr val="accent5">
                  <a:lumMod val="50000"/>
                </a:schemeClr>
              </a:solidFill>
              <a:latin typeface="+mn-lt"/>
            </a:endParaRPr>
          </a:p>
        </p:txBody>
      </p:sp>
    </p:spTree>
    <p:extLst>
      <p:ext uri="{BB962C8B-B14F-4D97-AF65-F5344CB8AC3E}">
        <p14:creationId xmlns:p14="http://schemas.microsoft.com/office/powerpoint/2010/main" val="409868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fld id="{FD2B031B-5316-4CA2-AC3B-A81B84756446}" type="slidenum">
              <a:rPr lang="en-US" altLang="en-US" sz="1200" smtClean="0">
                <a:solidFill>
                  <a:srgbClr val="92A0A2"/>
                </a:solidFill>
                <a:ea typeface="Batang" panose="02030600000101010101" pitchFamily="18" charset="-127"/>
              </a:rPr>
              <a:pPr algn="ctr"/>
              <a:t>6</a:t>
            </a:fld>
            <a:endParaRPr lang="en-US" altLang="en-US" smtClean="0">
              <a:solidFill>
                <a:srgbClr val="000000"/>
              </a:solidFill>
              <a:ea typeface="Batang" panose="02030600000101010101" pitchFamily="18" charset="-127"/>
            </a:endParaRPr>
          </a:p>
        </p:txBody>
      </p:sp>
      <p:sp>
        <p:nvSpPr>
          <p:cNvPr id="48131" name="Slide Number Placeholder 3"/>
          <p:cNvSpPr>
            <a:spLocks noGrp="1" noChangeArrowheads="1"/>
          </p:cNvSpPr>
          <p:nvPr/>
        </p:nvSpPr>
        <p:spPr bwMode="auto">
          <a:xfrm>
            <a:off x="6580188" y="6248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99" tIns="45048" rIns="91599" bIns="45048"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r">
              <a:buSzPct val="100000"/>
            </a:pPr>
            <a:fld id="{1B150339-79C0-41D9-B548-8081090917E4}" type="slidenum">
              <a:rPr lang="en-US" altLang="en-US" sz="1400" smtClean="0">
                <a:solidFill>
                  <a:srgbClr val="000000"/>
                </a:solidFill>
                <a:ea typeface="Batang" panose="02030600000101010101" pitchFamily="18" charset="-127"/>
                <a:sym typeface="华文中宋" charset="0"/>
              </a:rPr>
              <a:pPr algn="r">
                <a:buSzPct val="100000"/>
              </a:pPr>
              <a:t>6</a:t>
            </a:fld>
            <a:endParaRPr lang="en-US" altLang="en-US" sz="1400" smtClean="0">
              <a:solidFill>
                <a:srgbClr val="000000"/>
              </a:solidFill>
              <a:ea typeface="Batang" panose="02030600000101010101" pitchFamily="18" charset="-127"/>
              <a:sym typeface="华文中宋" charset="0"/>
            </a:endParaRPr>
          </a:p>
        </p:txBody>
      </p:sp>
      <p:sp>
        <p:nvSpPr>
          <p:cNvPr id="48132" name="Text Box 2"/>
          <p:cNvSpPr>
            <a:spLocks noChangeArrowheads="1"/>
          </p:cNvSpPr>
          <p:nvPr/>
        </p:nvSpPr>
        <p:spPr bwMode="auto">
          <a:xfrm>
            <a:off x="5878513" y="6143625"/>
            <a:ext cx="167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spcBef>
                <a:spcPct val="50000"/>
              </a:spcBef>
            </a:pPr>
            <a:endParaRPr lang="en-US" altLang="en-US" sz="1600" smtClean="0">
              <a:solidFill>
                <a:srgbClr val="000000"/>
              </a:solidFill>
              <a:ea typeface="Batang" panose="02030600000101010101" pitchFamily="18" charset="-127"/>
            </a:endParaRPr>
          </a:p>
        </p:txBody>
      </p:sp>
      <p:sp>
        <p:nvSpPr>
          <p:cNvPr id="48133" name="Rectangle 3"/>
          <p:cNvSpPr>
            <a:spLocks noChangeArrowheads="1"/>
          </p:cNvSpPr>
          <p:nvPr/>
        </p:nvSpPr>
        <p:spPr bwMode="auto">
          <a:xfrm>
            <a:off x="0" y="0"/>
            <a:ext cx="9159875" cy="644525"/>
          </a:xfrm>
          <a:prstGeom prst="rect">
            <a:avLst/>
          </a:prstGeom>
          <a:solidFill>
            <a:srgbClr val="92D050"/>
          </a:solidFill>
          <a:ln>
            <a:noFill/>
          </a:ln>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endParaRPr lang="en-US" altLang="en-US" smtClean="0">
              <a:solidFill>
                <a:srgbClr val="000000"/>
              </a:solidFill>
              <a:ea typeface="Batang" panose="02030600000101010101" pitchFamily="18" charset="-127"/>
            </a:endParaRPr>
          </a:p>
        </p:txBody>
      </p:sp>
      <p:sp>
        <p:nvSpPr>
          <p:cNvPr id="48134" name="Rectangle 4"/>
          <p:cNvSpPr>
            <a:spLocks noChangeArrowheads="1"/>
          </p:cNvSpPr>
          <p:nvPr/>
        </p:nvSpPr>
        <p:spPr bwMode="auto">
          <a:xfrm>
            <a:off x="0" y="0"/>
            <a:ext cx="1087438" cy="6858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endParaRPr lang="en-US" altLang="en-US" smtClean="0">
              <a:solidFill>
                <a:srgbClr val="000000"/>
              </a:solidFill>
              <a:ea typeface="Batang" panose="02030600000101010101" pitchFamily="18" charset="-127"/>
            </a:endParaRPr>
          </a:p>
        </p:txBody>
      </p:sp>
      <p:sp>
        <p:nvSpPr>
          <p:cNvPr id="48135" name="Rectangle 5"/>
          <p:cNvSpPr>
            <a:spLocks noChangeArrowheads="1"/>
          </p:cNvSpPr>
          <p:nvPr/>
        </p:nvSpPr>
        <p:spPr bwMode="auto">
          <a:xfrm>
            <a:off x="-19050" y="6086475"/>
            <a:ext cx="9191625" cy="7842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a:endParaRPr lang="en-US" altLang="en-US" dirty="0">
              <a:solidFill>
                <a:prstClr val="white"/>
              </a:solidFill>
            </a:endParaRPr>
          </a:p>
        </p:txBody>
      </p:sp>
      <p:sp>
        <p:nvSpPr>
          <p:cNvPr id="48136" name="Rectangle 6"/>
          <p:cNvSpPr>
            <a:spLocks noChangeArrowheads="1"/>
          </p:cNvSpPr>
          <p:nvPr/>
        </p:nvSpPr>
        <p:spPr bwMode="auto">
          <a:xfrm>
            <a:off x="8477250" y="641350"/>
            <a:ext cx="682625" cy="5445125"/>
          </a:xfrm>
          <a:prstGeom prst="rect">
            <a:avLst/>
          </a:prstGeom>
          <a:solidFill>
            <a:srgbClr val="FF0000"/>
          </a:solidFill>
          <a:ln>
            <a:noFill/>
          </a:ln>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endParaRPr lang="en-US" altLang="en-US" smtClean="0">
              <a:solidFill>
                <a:srgbClr val="000000"/>
              </a:solidFill>
              <a:ea typeface="Batang" panose="02030600000101010101" pitchFamily="18" charset="-127"/>
            </a:endParaRPr>
          </a:p>
        </p:txBody>
      </p:sp>
      <p:sp>
        <p:nvSpPr>
          <p:cNvPr id="48137" name="Rectangle 7"/>
          <p:cNvSpPr>
            <a:spLocks noChangeArrowheads="1"/>
          </p:cNvSpPr>
          <p:nvPr/>
        </p:nvSpPr>
        <p:spPr bwMode="auto">
          <a:xfrm>
            <a:off x="1089025" y="644525"/>
            <a:ext cx="727815" cy="5443538"/>
          </a:xfrm>
          <a:prstGeom prst="rect">
            <a:avLst/>
          </a:prstGeom>
          <a:solidFill>
            <a:srgbClr val="FCB14E"/>
          </a:solidFill>
          <a:ln>
            <a:noFill/>
          </a:ln>
          <a:extLst/>
        </p:spPr>
        <p:txBody>
          <a:bodyPr wrap="none" lIns="90170" tIns="46990" rIns="90170" bIns="4699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a:endParaRPr lang="en-US" altLang="en-US" dirty="0">
              <a:solidFill>
                <a:prstClr val="white"/>
              </a:solidFill>
            </a:endParaRPr>
          </a:p>
        </p:txBody>
      </p:sp>
      <p:sp>
        <p:nvSpPr>
          <p:cNvPr id="48139" name="Text Box 11"/>
          <p:cNvSpPr>
            <a:spLocks noChangeArrowheads="1"/>
          </p:cNvSpPr>
          <p:nvPr/>
        </p:nvSpPr>
        <p:spPr bwMode="auto">
          <a:xfrm>
            <a:off x="4953000" y="50292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spcBef>
                <a:spcPct val="50000"/>
              </a:spcBef>
            </a:pPr>
            <a:endParaRPr lang="en-US" altLang="en-US" sz="4400" b="1" i="1" smtClean="0">
              <a:solidFill>
                <a:srgbClr val="000000"/>
              </a:solidFill>
              <a:latin typeface="Palatino"/>
              <a:ea typeface="Batang" panose="02030600000101010101" pitchFamily="18" charset="-127"/>
              <a:sym typeface="Palatino"/>
            </a:endParaRPr>
          </a:p>
        </p:txBody>
      </p:sp>
      <p:sp>
        <p:nvSpPr>
          <p:cNvPr id="48143" name="Text Box 18"/>
          <p:cNvSpPr>
            <a:spLocks noChangeArrowheads="1"/>
          </p:cNvSpPr>
          <p:nvPr/>
        </p:nvSpPr>
        <p:spPr bwMode="auto">
          <a:xfrm rot="16200000">
            <a:off x="-2359023" y="2546350"/>
            <a:ext cx="640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en-US" altLang="en-US" sz="1000" b="1" i="1" dirty="0" smtClean="0">
                <a:solidFill>
                  <a:srgbClr val="000000"/>
                </a:solidFill>
                <a:ea typeface="Batang" panose="02030600000101010101" pitchFamily="18" charset="-127"/>
                <a:sym typeface="Gill Sans MT" panose="020B0502020104020203" pitchFamily="34" charset="0"/>
              </a:rPr>
              <a:t>School, Family, and Community Partnerships, </a:t>
            </a:r>
            <a:r>
              <a:rPr lang="en-US" altLang="en-US" sz="1000" dirty="0" smtClean="0">
                <a:solidFill>
                  <a:srgbClr val="000000"/>
                </a:solidFill>
                <a:ea typeface="Batang" panose="02030600000101010101" pitchFamily="18" charset="-127"/>
                <a:sym typeface="Gill Sans MT" panose="020B0502020104020203" pitchFamily="34" charset="0"/>
              </a:rPr>
              <a:t>by J. L. Epstein et al., 2009 by Corwin Press.</a:t>
            </a:r>
            <a:endParaRPr lang="en-US" altLang="en-US" sz="1000" dirty="0" smtClean="0">
              <a:solidFill>
                <a:srgbClr val="000000"/>
              </a:solidFill>
              <a:ea typeface="Batang" panose="02030600000101010101" pitchFamily="18" charset="-127"/>
            </a:endParaRPr>
          </a:p>
        </p:txBody>
      </p:sp>
      <p:sp>
        <p:nvSpPr>
          <p:cNvPr id="48144" name="Rectangle 2"/>
          <p:cNvSpPr>
            <a:spLocks noChangeArrowheads="1"/>
          </p:cNvSpPr>
          <p:nvPr/>
        </p:nvSpPr>
        <p:spPr bwMode="auto">
          <a:xfrm>
            <a:off x="2138363" y="2911317"/>
            <a:ext cx="62674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342900" lvl="0" indent="-342900" fontAlgn="auto">
              <a:spcBef>
                <a:spcPts val="0"/>
              </a:spcBef>
              <a:spcAft>
                <a:spcPts val="0"/>
              </a:spcAft>
              <a:buFont typeface="Arial" panose="020B0604020202020204" pitchFamily="34" charset="0"/>
              <a:buChar char="•"/>
            </a:pPr>
            <a:r>
              <a:rPr lang="en-US" altLang="en-US" sz="2400" i="1" dirty="0">
                <a:solidFill>
                  <a:srgbClr val="0070C0"/>
                </a:solidFill>
                <a:ea typeface="+mn-ea"/>
                <a:cs typeface="Arial" panose="020B0604020202020204" pitchFamily="34" charset="0"/>
                <a:sym typeface="Gill Sans MT" panose="020B0502020104020203" pitchFamily="34" charset="0"/>
              </a:rPr>
              <a:t>Community resources and services for students, families, and the school </a:t>
            </a:r>
            <a:endParaRPr lang="en-US" altLang="en-US" sz="2400" i="1" dirty="0" smtClean="0">
              <a:solidFill>
                <a:srgbClr val="0070C0"/>
              </a:solidFill>
              <a:ea typeface="+mn-ea"/>
              <a:cs typeface="Arial" panose="020B0604020202020204" pitchFamily="34" charset="0"/>
              <a:sym typeface="Gill Sans MT" panose="020B0502020104020203" pitchFamily="34" charset="0"/>
            </a:endParaRPr>
          </a:p>
          <a:p>
            <a:pPr marL="342900" lvl="0" indent="-342900" fontAlgn="auto">
              <a:spcBef>
                <a:spcPts val="0"/>
              </a:spcBef>
              <a:spcAft>
                <a:spcPts val="0"/>
              </a:spcAft>
              <a:buFont typeface="Arial" panose="020B0604020202020204" pitchFamily="34" charset="0"/>
              <a:buChar char="•"/>
            </a:pPr>
            <a:endParaRPr lang="en-US" altLang="en-US" sz="2400" i="1" dirty="0">
              <a:solidFill>
                <a:srgbClr val="0070C0"/>
              </a:solidFill>
              <a:ea typeface="+mn-ea"/>
              <a:cs typeface="Arial" panose="020B0604020202020204" pitchFamily="34" charset="0"/>
              <a:sym typeface="Gill Sans MT" panose="020B0502020104020203" pitchFamily="34" charset="0"/>
            </a:endParaRPr>
          </a:p>
          <a:p>
            <a:pPr lvl="0" fontAlgn="auto">
              <a:spcBef>
                <a:spcPts val="0"/>
              </a:spcBef>
              <a:spcAft>
                <a:spcPts val="0"/>
              </a:spcAft>
            </a:pPr>
            <a:r>
              <a:rPr lang="en-US" altLang="en-US" sz="2400" i="1" dirty="0" smtClean="0">
                <a:solidFill>
                  <a:srgbClr val="0070C0"/>
                </a:solidFill>
                <a:ea typeface="+mn-ea"/>
                <a:cs typeface="Arial" panose="020B0604020202020204" pitchFamily="34" charset="0"/>
                <a:sym typeface="Gill Sans MT" panose="020B0502020104020203" pitchFamily="34" charset="0"/>
              </a:rPr>
              <a:t>                               AND</a:t>
            </a:r>
            <a:endParaRPr lang="en-US" altLang="en-US" sz="2400" i="1" dirty="0">
              <a:solidFill>
                <a:srgbClr val="0070C0"/>
              </a:solidFill>
              <a:ea typeface="+mn-ea"/>
              <a:cs typeface="Arial" panose="020B0604020202020204" pitchFamily="34" charset="0"/>
              <a:sym typeface="Gill Sans MT" panose="020B0502020104020203" pitchFamily="34" charset="0"/>
            </a:endParaRPr>
          </a:p>
          <a:p>
            <a:pPr lvl="0" fontAlgn="auto">
              <a:spcBef>
                <a:spcPts val="0"/>
              </a:spcBef>
              <a:spcAft>
                <a:spcPts val="0"/>
              </a:spcAft>
            </a:pPr>
            <a:r>
              <a:rPr lang="en-US" altLang="en-US" sz="2400" i="1" dirty="0">
                <a:solidFill>
                  <a:srgbClr val="0070C0"/>
                </a:solidFill>
                <a:ea typeface="+mn-ea"/>
                <a:cs typeface="Arial" panose="020B0604020202020204" pitchFamily="34" charset="0"/>
                <a:sym typeface="Gill Sans MT" panose="020B0502020104020203" pitchFamily="34" charset="0"/>
              </a:rPr>
              <a:t> </a:t>
            </a:r>
          </a:p>
          <a:p>
            <a:pPr marL="342900" lvl="0" indent="-342900" fontAlgn="auto">
              <a:spcBef>
                <a:spcPts val="0"/>
              </a:spcBef>
              <a:spcAft>
                <a:spcPts val="0"/>
              </a:spcAft>
              <a:buFont typeface="Arial" panose="020B0604020202020204" pitchFamily="34" charset="0"/>
              <a:buChar char="•"/>
            </a:pPr>
            <a:r>
              <a:rPr lang="en-US" altLang="en-US" sz="2400" i="1" dirty="0">
                <a:solidFill>
                  <a:srgbClr val="0070C0"/>
                </a:solidFill>
                <a:ea typeface="+mn-ea"/>
                <a:cs typeface="Arial" panose="020B0604020202020204" pitchFamily="34" charset="0"/>
                <a:sym typeface="Gill Sans MT" panose="020B0502020104020203" pitchFamily="34" charset="0"/>
              </a:rPr>
              <a:t>Schools, students and families provide services to the community</a:t>
            </a:r>
          </a:p>
        </p:txBody>
      </p:sp>
      <p:pic>
        <p:nvPicPr>
          <p:cNvPr id="2" name="Picture 1"/>
          <p:cNvPicPr>
            <a:picLocks noChangeAspect="1"/>
          </p:cNvPicPr>
          <p:nvPr/>
        </p:nvPicPr>
        <p:blipFill>
          <a:blip r:embed="rId3"/>
          <a:stretch>
            <a:fillRect/>
          </a:stretch>
        </p:blipFill>
        <p:spPr>
          <a:xfrm>
            <a:off x="146894" y="1751015"/>
            <a:ext cx="554784" cy="2901948"/>
          </a:xfrm>
          <a:prstGeom prst="rect">
            <a:avLst/>
          </a:prstGeom>
        </p:spPr>
      </p:pic>
      <p:sp>
        <p:nvSpPr>
          <p:cNvPr id="3" name="Rectangle 2"/>
          <p:cNvSpPr/>
          <p:nvPr/>
        </p:nvSpPr>
        <p:spPr>
          <a:xfrm rot="16200000">
            <a:off x="-695086" y="3088936"/>
            <a:ext cx="4220130" cy="369332"/>
          </a:xfrm>
          <a:prstGeom prst="rect">
            <a:avLst/>
          </a:prstGeom>
        </p:spPr>
        <p:txBody>
          <a:bodyPr wrap="none">
            <a:spAutoFit/>
          </a:bodyPr>
          <a:lstStyle/>
          <a:p>
            <a:r>
              <a:rPr lang="en-US" dirty="0">
                <a:solidFill>
                  <a:schemeClr val="bg1"/>
                </a:solidFill>
              </a:rPr>
              <a:t>Framework of Six Types of Involvement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840" y="802090"/>
            <a:ext cx="6588973" cy="1813952"/>
          </a:xfrm>
          <a:prstGeom prst="rect">
            <a:avLst/>
          </a:prstGeom>
        </p:spPr>
      </p:pic>
      <p:sp>
        <p:nvSpPr>
          <p:cNvPr id="5" name="TextBox 4"/>
          <p:cNvSpPr txBox="1"/>
          <p:nvPr/>
        </p:nvSpPr>
        <p:spPr>
          <a:xfrm>
            <a:off x="4982584" y="1378724"/>
            <a:ext cx="2945230" cy="707886"/>
          </a:xfrm>
          <a:prstGeom prst="rect">
            <a:avLst/>
          </a:prstGeom>
          <a:noFill/>
        </p:spPr>
        <p:txBody>
          <a:bodyPr wrap="none" rtlCol="0">
            <a:spAutoFit/>
          </a:bodyPr>
          <a:lstStyle/>
          <a:p>
            <a:pPr algn="ctr"/>
            <a:r>
              <a:rPr lang="en-US" sz="2000" dirty="0" smtClean="0"/>
              <a:t>COLLABORATING with </a:t>
            </a:r>
          </a:p>
          <a:p>
            <a:pPr algn="ctr"/>
            <a:r>
              <a:rPr lang="en-US" sz="2000" dirty="0"/>
              <a:t>t</a:t>
            </a:r>
            <a:r>
              <a:rPr lang="en-US" sz="2000" dirty="0" smtClean="0"/>
              <a:t>he COMMUNITY</a:t>
            </a:r>
            <a:endParaRPr lang="en-US" sz="2000" dirty="0"/>
          </a:p>
        </p:txBody>
      </p:sp>
    </p:spTree>
    <p:extLst>
      <p:ext uri="{BB962C8B-B14F-4D97-AF65-F5344CB8AC3E}">
        <p14:creationId xmlns:p14="http://schemas.microsoft.com/office/powerpoint/2010/main" val="17168725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76318" y="0"/>
            <a:ext cx="8994656" cy="838268"/>
          </a:xfrm>
          <a:ln/>
        </p:spPr>
        <p:txBody>
          <a:bodyPr/>
          <a:lstStyle/>
          <a:p>
            <a:pPr algn="ctr"/>
            <a:r>
              <a:rPr lang="en-US" altLang="zh-CN" sz="2400" b="1" dirty="0" smtClean="0">
                <a:solidFill>
                  <a:srgbClr val="00B050"/>
                </a:solidFill>
              </a:rPr>
              <a:t>LINK to STUDENT OUTCOMES</a:t>
            </a:r>
            <a:endParaRPr lang="en-US" altLang="zh-CN" sz="2400" b="1" dirty="0">
              <a:solidFill>
                <a:srgbClr val="00B050"/>
              </a:solidFill>
            </a:endParaRPr>
          </a:p>
        </p:txBody>
      </p:sp>
      <p:sp>
        <p:nvSpPr>
          <p:cNvPr id="6" name="Slide Number Placeholder 4"/>
          <p:cNvSpPr>
            <a:spLocks noGrp="1"/>
          </p:cNvSpPr>
          <p:nvPr>
            <p:ph type="sldNum" sz="quarter" idx="12"/>
          </p:nvPr>
        </p:nvSpPr>
        <p:spPr/>
        <p:txBody>
          <a:bodyPr/>
          <a:lstStyle/>
          <a:p>
            <a:fld id="{B1E64668-D168-446D-980A-DCB20B96947D}" type="slidenum">
              <a:rPr lang="en-US" altLang="en-US" smtClean="0"/>
              <a:pPr/>
              <a:t>7</a:t>
            </a:fld>
            <a:endParaRPr lang="en-US" altLang="en-US" sz="1800">
              <a:solidFill>
                <a:schemeClr val="tx1"/>
              </a:solidFill>
            </a:endParaRPr>
          </a:p>
        </p:txBody>
      </p:sp>
      <p:sp>
        <p:nvSpPr>
          <p:cNvPr id="36867" name="Content Placeholder 2"/>
          <p:cNvSpPr>
            <a:spLocks noGrp="1" noChangeArrowheads="1"/>
          </p:cNvSpPr>
          <p:nvPr>
            <p:ph idx="4294967295"/>
          </p:nvPr>
        </p:nvSpPr>
        <p:spPr bwMode="auto">
          <a:xfrm>
            <a:off x="12192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88" y="1180562"/>
            <a:ext cx="6514073" cy="5082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516" y="20402"/>
            <a:ext cx="8903181"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700" b="1" dirty="0" smtClean="0">
                <a:solidFill>
                  <a:srgbClr val="00B050"/>
                </a:solidFill>
              </a:rPr>
              <a:t>LINK to CURRENT PRACTICES</a:t>
            </a:r>
            <a:br>
              <a:rPr lang="en-US" sz="2700" b="1" dirty="0" smtClean="0">
                <a:solidFill>
                  <a:srgbClr val="00B05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37AFE810-CCCD-4479-AB7B-DD7C0B0BD47A}" type="slidenum">
              <a:rPr lang="en-US" altLang="en-US" smtClean="0"/>
              <a:pPr/>
              <a:t>8</a:t>
            </a:fld>
            <a:endParaRPr lang="en-US" altLang="en-US" sz="1800">
              <a:solidFill>
                <a:schemeClr val="tx1"/>
              </a:solidFill>
            </a:endParaRPr>
          </a:p>
        </p:txBody>
      </p:sp>
      <p:graphicFrame>
        <p:nvGraphicFramePr>
          <p:cNvPr id="6" name="Diagram 5"/>
          <p:cNvGraphicFramePr/>
          <p:nvPr>
            <p:extLst>
              <p:ext uri="{D42A27DB-BD31-4B8C-83A1-F6EECF244321}">
                <p14:modId xmlns:p14="http://schemas.microsoft.com/office/powerpoint/2010/main" val="3625173986"/>
              </p:ext>
            </p:extLst>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0436" y="4260453"/>
            <a:ext cx="2031325" cy="646331"/>
          </a:xfrm>
          <a:prstGeom prst="rect">
            <a:avLst/>
          </a:prstGeom>
          <a:noFill/>
        </p:spPr>
        <p:txBody>
          <a:bodyPr wrap="none" rtlCol="0">
            <a:spAutoFit/>
          </a:bodyPr>
          <a:lstStyle/>
          <a:p>
            <a:r>
              <a:rPr lang="en-US" dirty="0" smtClean="0">
                <a:solidFill>
                  <a:schemeClr val="bg1"/>
                </a:solidFill>
              </a:rPr>
              <a:t>Special Education</a:t>
            </a:r>
          </a:p>
          <a:p>
            <a:r>
              <a:rPr lang="en-US" dirty="0" smtClean="0">
                <a:solidFill>
                  <a:schemeClr val="bg1"/>
                </a:solidFill>
              </a:rPr>
              <a:t>        Activities</a:t>
            </a:r>
            <a:endParaRPr lang="en-US" dirty="0">
              <a:solidFill>
                <a:schemeClr val="bg1"/>
              </a:solidFill>
            </a:endParaRPr>
          </a:p>
        </p:txBody>
      </p:sp>
      <p:pic>
        <p:nvPicPr>
          <p:cNvPr id="8" name="Picture 7"/>
          <p:cNvPicPr>
            <a:picLocks noChangeAspect="1"/>
          </p:cNvPicPr>
          <p:nvPr/>
        </p:nvPicPr>
        <p:blipFill>
          <a:blip r:embed="rId8"/>
          <a:stretch>
            <a:fillRect/>
          </a:stretch>
        </p:blipFill>
        <p:spPr>
          <a:xfrm>
            <a:off x="3200436" y="2551169"/>
            <a:ext cx="2328874" cy="1152512"/>
          </a:xfrm>
          <a:prstGeom prst="rect">
            <a:avLst/>
          </a:prstGeom>
        </p:spPr>
      </p:pic>
      <p:sp>
        <p:nvSpPr>
          <p:cNvPr id="9" name="TextBox 8"/>
          <p:cNvSpPr txBox="1"/>
          <p:nvPr/>
        </p:nvSpPr>
        <p:spPr>
          <a:xfrm>
            <a:off x="3347073" y="2807097"/>
            <a:ext cx="1774845" cy="646331"/>
          </a:xfrm>
          <a:prstGeom prst="rect">
            <a:avLst/>
          </a:prstGeom>
          <a:noFill/>
        </p:spPr>
        <p:txBody>
          <a:bodyPr wrap="none" rtlCol="0">
            <a:spAutoFit/>
          </a:bodyPr>
          <a:lstStyle/>
          <a:p>
            <a:r>
              <a:rPr lang="en-US" dirty="0" smtClean="0">
                <a:solidFill>
                  <a:schemeClr val="bg1"/>
                </a:solidFill>
              </a:rPr>
              <a:t>General School</a:t>
            </a:r>
          </a:p>
          <a:p>
            <a:r>
              <a:rPr lang="en-US" dirty="0" smtClean="0">
                <a:solidFill>
                  <a:schemeClr val="bg1"/>
                </a:solidFill>
              </a:rPr>
              <a:t>      Activities</a:t>
            </a:r>
            <a:endParaRPr lang="en-US" dirty="0">
              <a:solidFill>
                <a:schemeClr val="bg1"/>
              </a:solidFill>
            </a:endParaRPr>
          </a:p>
        </p:txBody>
      </p:sp>
    </p:spTree>
    <p:extLst>
      <p:ext uri="{BB962C8B-B14F-4D97-AF65-F5344CB8AC3E}">
        <p14:creationId xmlns:p14="http://schemas.microsoft.com/office/powerpoint/2010/main" val="287177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0000"/>
          </a:schemeClr>
        </a:solidFill>
        <a:effectLst/>
      </p:bgPr>
    </p:bg>
    <p:spTree>
      <p:nvGrpSpPr>
        <p:cNvPr id="1" name=""/>
        <p:cNvGrpSpPr/>
        <p:nvPr/>
      </p:nvGrpSpPr>
      <p:grpSpPr>
        <a:xfrm>
          <a:off x="0" y="0"/>
          <a:ext cx="0" cy="0"/>
          <a:chOff x="0" y="0"/>
          <a:chExt cx="0" cy="0"/>
        </a:xfrm>
      </p:grpSpPr>
      <p:sp>
        <p:nvSpPr>
          <p:cNvPr id="5" name="Rectangle 4"/>
          <p:cNvSpPr/>
          <p:nvPr/>
        </p:nvSpPr>
        <p:spPr>
          <a:xfrm>
            <a:off x="1447882" y="2286030"/>
            <a:ext cx="7665682" cy="3046988"/>
          </a:xfrm>
          <a:prstGeom prst="rect">
            <a:avLst/>
          </a:prstGeom>
        </p:spPr>
        <p:txBody>
          <a:bodyPr wrap="square">
            <a:spAutoFit/>
          </a:bodyPr>
          <a:lstStyle/>
          <a:p>
            <a:r>
              <a:rPr lang="en-US" sz="2400" b="1" dirty="0" smtClean="0">
                <a:solidFill>
                  <a:srgbClr val="92D050"/>
                </a:solidFill>
              </a:rPr>
              <a:t>Link to Improvement:</a:t>
            </a:r>
          </a:p>
          <a:p>
            <a:endParaRPr lang="en-US" dirty="0" smtClean="0"/>
          </a:p>
          <a:p>
            <a:endParaRPr lang="en-US" dirty="0" smtClean="0"/>
          </a:p>
          <a:p>
            <a:endParaRPr lang="en-US" dirty="0" smtClean="0"/>
          </a:p>
          <a:p>
            <a:pPr marL="457200" indent="-457200">
              <a:buAutoNum type="arabicPeriod"/>
            </a:pPr>
            <a:r>
              <a:rPr lang="en-US" sz="2400" dirty="0" smtClean="0"/>
              <a:t>Share Bright Ideas / Session Highlights</a:t>
            </a:r>
          </a:p>
          <a:p>
            <a:pPr marL="457200" indent="-457200">
              <a:buAutoNum type="arabicPeriod"/>
            </a:pPr>
            <a:endParaRPr lang="en-US" sz="2400" dirty="0"/>
          </a:p>
          <a:p>
            <a:pPr marL="457200" indent="-457200">
              <a:buAutoNum type="arabicPeriod"/>
            </a:pPr>
            <a:r>
              <a:rPr lang="en-US" sz="2400" dirty="0" smtClean="0"/>
              <a:t>Complete Session Highlights form</a:t>
            </a:r>
          </a:p>
          <a:p>
            <a:endParaRPr lang="en-US" sz="2400" dirty="0" smtClean="0"/>
          </a:p>
          <a:p>
            <a:r>
              <a:rPr lang="en-US" dirty="0" smtClean="0"/>
              <a:t>	</a:t>
            </a:r>
            <a:endParaRPr lang="en-US" dirty="0"/>
          </a:p>
        </p:txBody>
      </p:sp>
      <p:pic>
        <p:nvPicPr>
          <p:cNvPr id="6" name="Picture 5"/>
          <p:cNvPicPr>
            <a:picLocks noChangeAspect="1"/>
          </p:cNvPicPr>
          <p:nvPr/>
        </p:nvPicPr>
        <p:blipFill>
          <a:blip r:embed="rId3"/>
          <a:stretch>
            <a:fillRect/>
          </a:stretch>
        </p:blipFill>
        <p:spPr>
          <a:xfrm>
            <a:off x="5867366" y="147780"/>
            <a:ext cx="3095933" cy="2660723"/>
          </a:xfrm>
          <a:prstGeom prst="rect">
            <a:avLst/>
          </a:prstGeom>
        </p:spPr>
      </p:pic>
      <p:sp>
        <p:nvSpPr>
          <p:cNvPr id="2" name="Slide Number Placeholder 1"/>
          <p:cNvSpPr>
            <a:spLocks noGrp="1"/>
          </p:cNvSpPr>
          <p:nvPr>
            <p:ph type="sldNum" sz="quarter" idx="12"/>
          </p:nvPr>
        </p:nvSpPr>
        <p:spPr/>
        <p:txBody>
          <a:bodyPr/>
          <a:lstStyle/>
          <a:p>
            <a:fld id="{37AFE810-CCCD-4479-AB7B-DD7C0B0BD47A}" type="slidenum">
              <a:rPr lang="en-US" altLang="en-US" smtClean="0"/>
              <a:pPr/>
              <a:t>9</a:t>
            </a:fld>
            <a:endParaRPr lang="en-US" altLang="en-US" sz="1800">
              <a:solidFill>
                <a:schemeClr val="tx1"/>
              </a:solidFill>
            </a:endParaRPr>
          </a:p>
        </p:txBody>
      </p:sp>
    </p:spTree>
    <p:extLst>
      <p:ext uri="{BB962C8B-B14F-4D97-AF65-F5344CB8AC3E}">
        <p14:creationId xmlns:p14="http://schemas.microsoft.com/office/powerpoint/2010/main" val="5018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2.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1757</TotalTime>
  <Pages>0</Pages>
  <Words>1335</Words>
  <Characters>0</Characters>
  <Application>Microsoft Office PowerPoint</Application>
  <DocSecurity>0</DocSecurity>
  <PresentationFormat>On-screen Show (4:3)</PresentationFormat>
  <Lines>0</Lines>
  <Paragraphs>304</Paragraphs>
  <Slides>11</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11</vt:i4>
      </vt:variant>
    </vt:vector>
  </HeadingPairs>
  <TitlesOfParts>
    <vt:vector size="28" baseType="lpstr">
      <vt:lpstr>Batang</vt:lpstr>
      <vt:lpstr>Meiryo</vt:lpstr>
      <vt:lpstr>宋体</vt:lpstr>
      <vt:lpstr>宋体</vt:lpstr>
      <vt:lpstr>Arial</vt:lpstr>
      <vt:lpstr>Calibri</vt:lpstr>
      <vt:lpstr>Calibri Light</vt:lpstr>
      <vt:lpstr>Gill Sans MT</vt:lpstr>
      <vt:lpstr>Palatino</vt:lpstr>
      <vt:lpstr>华文中宋</vt:lpstr>
      <vt:lpstr>Trebuchet MS</vt:lpstr>
      <vt:lpstr>Verdana</vt:lpstr>
      <vt:lpstr>Wingdings 2</vt:lpstr>
      <vt:lpstr>Office Theme</vt:lpstr>
      <vt:lpstr>1_Office Theme</vt:lpstr>
      <vt:lpstr>2_Office Theme</vt:lpstr>
      <vt:lpstr>Solstice_2</vt:lpstr>
      <vt:lpstr>PowerPoint Presentation</vt:lpstr>
      <vt:lpstr>PowerPoint Presentation</vt:lpstr>
      <vt:lpstr>PowerPoint Presentation</vt:lpstr>
      <vt:lpstr>    PARENT - TEACHER PARTNERSHIPS     </vt:lpstr>
      <vt:lpstr>PowerPoint Presentation</vt:lpstr>
      <vt:lpstr>PowerPoint Presentation</vt:lpstr>
      <vt:lpstr>LINK to STUDENT OUTCOMES</vt:lpstr>
      <vt:lpstr>       LINK to CURRENT PRACTICES         </vt:lpstr>
      <vt:lpstr>PowerPoint Presentation</vt:lpstr>
      <vt:lpstr>PowerPoint Presentation</vt:lpstr>
      <vt:lpstr>PowerPoint Presentation</vt:lpstr>
    </vt:vector>
  </TitlesOfParts>
  <Manager/>
  <Company>HP</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Tanya Braden</dc:creator>
  <cp:keywords/>
  <dc:description/>
  <cp:lastModifiedBy>Barbara Boone</cp:lastModifiedBy>
  <cp:revision>272</cp:revision>
  <cp:lastPrinted>2013-10-29T17:14:00Z</cp:lastPrinted>
  <dcterms:created xsi:type="dcterms:W3CDTF">2013-10-24T16:58:00Z</dcterms:created>
  <dcterms:modified xsi:type="dcterms:W3CDTF">2016-05-02T18:47:16Z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