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685" r:id="rId6"/>
  </p:sldMasterIdLst>
  <p:notesMasterIdLst>
    <p:notesMasterId r:id="rId27"/>
  </p:notesMasterIdLst>
  <p:sldIdLst>
    <p:sldId id="256" r:id="rId7"/>
    <p:sldId id="367" r:id="rId8"/>
    <p:sldId id="258" r:id="rId9"/>
    <p:sldId id="521" r:id="rId10"/>
    <p:sldId id="520" r:id="rId11"/>
    <p:sldId id="463" r:id="rId12"/>
    <p:sldId id="259" r:id="rId13"/>
    <p:sldId id="524" r:id="rId14"/>
    <p:sldId id="522" r:id="rId15"/>
    <p:sldId id="525" r:id="rId16"/>
    <p:sldId id="526" r:id="rId17"/>
    <p:sldId id="527" r:id="rId18"/>
    <p:sldId id="523" r:id="rId19"/>
    <p:sldId id="528" r:id="rId20"/>
    <p:sldId id="529" r:id="rId21"/>
    <p:sldId id="530" r:id="rId22"/>
    <p:sldId id="519" r:id="rId23"/>
    <p:sldId id="531" r:id="rId24"/>
    <p:sldId id="268" r:id="rId25"/>
    <p:sldId id="4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723E02-1485-BE69-A014-E4C4ED6713FA}" name="Bachman, Hadley F." initials="BHF" userId="S::bachman.33@osu.edu::fd4c14d4-765a-4887-ab6c-4f71cb3aece1" providerId="AD"/>
  <p188:author id="{90DFB332-285A-688E-25C2-7E0B081F18F1}" name="Capretta, Thomas J." initials="CTJ" userId="S::capretta.29@osu.edu::30a1fda1-ea0b-48de-9a25-90c4a362d6a8" providerId="AD"/>
  <p188:author id="{D6AE583E-C0FB-73CF-BEA3-E4F19BE6871F}" name="DeShon, Sarah" initials="DS" userId="S::deshon.8@osu.edu::aa4818cd-f336-48cc-897c-23979e9f54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86D"/>
    <a:srgbClr val="BB0000"/>
    <a:srgbClr val="442368"/>
    <a:srgbClr val="666666"/>
    <a:srgbClr val="DCAA38"/>
    <a:srgbClr val="851E5E"/>
    <a:srgbClr val="D6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B35E26-8D12-4587-A755-BE6EEFC85A52}" v="132" dt="2024-04-15T19:04:39.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46" autoAdjust="0"/>
  </p:normalViewPr>
  <p:slideViewPr>
    <p:cSldViewPr snapToGrid="0">
      <p:cViewPr varScale="1">
        <p:scale>
          <a:sx n="56" d="100"/>
          <a:sy n="56" d="100"/>
        </p:scale>
        <p:origin x="3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s, Wesley" userId="8e0400a0-be6a-4595-b26a-ef2305fca347" providerId="ADAL" clId="{73E71D93-D510-4734-B04C-D37BD4A9F947}"/>
    <pc:docChg chg="undo redo custSel addSld delSld modSld sldOrd">
      <pc:chgData name="Owens, Wesley" userId="8e0400a0-be6a-4595-b26a-ef2305fca347" providerId="ADAL" clId="{73E71D93-D510-4734-B04C-D37BD4A9F947}" dt="2023-12-05T19:18:32.887" v="3084" actId="729"/>
      <pc:docMkLst>
        <pc:docMk/>
      </pc:docMkLst>
      <pc:sldChg chg="modSp mod modNotesTx">
        <pc:chgData name="Owens, Wesley" userId="8e0400a0-be6a-4595-b26a-ef2305fca347" providerId="ADAL" clId="{73E71D93-D510-4734-B04C-D37BD4A9F947}" dt="2023-11-22T18:06:47.298" v="335" actId="20577"/>
        <pc:sldMkLst>
          <pc:docMk/>
          <pc:sldMk cId="1861092545" sldId="258"/>
        </pc:sldMkLst>
        <pc:spChg chg="mod">
          <ac:chgData name="Owens, Wesley" userId="8e0400a0-be6a-4595-b26a-ef2305fca347" providerId="ADAL" clId="{73E71D93-D510-4734-B04C-D37BD4A9F947}" dt="2023-11-16T14:15:59.001" v="22" actId="1076"/>
          <ac:spMkLst>
            <pc:docMk/>
            <pc:sldMk cId="1861092545" sldId="258"/>
            <ac:spMk id="27" creationId="{7D02F7E1-CEB5-D34F-8A9C-D7E8F065C5F8}"/>
          </ac:spMkLst>
        </pc:spChg>
        <pc:spChg chg="mod">
          <ac:chgData name="Owens, Wesley" userId="8e0400a0-be6a-4595-b26a-ef2305fca347" providerId="ADAL" clId="{73E71D93-D510-4734-B04C-D37BD4A9F947}" dt="2023-11-16T14:53:23.830" v="165" actId="207"/>
          <ac:spMkLst>
            <pc:docMk/>
            <pc:sldMk cId="1861092545" sldId="258"/>
            <ac:spMk id="33" creationId="{50483C3B-7228-8048-BDA1-AEA95C34C46A}"/>
          </ac:spMkLst>
        </pc:spChg>
        <pc:grpChg chg="mod">
          <ac:chgData name="Owens, Wesley" userId="8e0400a0-be6a-4595-b26a-ef2305fca347" providerId="ADAL" clId="{73E71D93-D510-4734-B04C-D37BD4A9F947}" dt="2023-11-16T14:16:02.734" v="23" actId="1076"/>
          <ac:grpSpMkLst>
            <pc:docMk/>
            <pc:sldMk cId="1861092545" sldId="258"/>
            <ac:grpSpMk id="7" creationId="{B1C5F35C-CEBD-A140-BD2A-232472A8C340}"/>
          </ac:grpSpMkLst>
        </pc:grpChg>
      </pc:sldChg>
      <pc:sldChg chg="addSp delSp modSp mod modNotesTx">
        <pc:chgData name="Owens, Wesley" userId="8e0400a0-be6a-4595-b26a-ef2305fca347" providerId="ADAL" clId="{73E71D93-D510-4734-B04C-D37BD4A9F947}" dt="2023-12-01T19:52:50.145" v="2743" actId="962"/>
        <pc:sldMkLst>
          <pc:docMk/>
          <pc:sldMk cId="2618906163" sldId="259"/>
        </pc:sldMkLst>
        <pc:spChg chg="add mod">
          <ac:chgData name="Owens, Wesley" userId="8e0400a0-be6a-4595-b26a-ef2305fca347" providerId="ADAL" clId="{73E71D93-D510-4734-B04C-D37BD4A9F947}" dt="2023-12-01T19:45:54.074" v="2313" actId="20577"/>
          <ac:spMkLst>
            <pc:docMk/>
            <pc:sldMk cId="2618906163" sldId="259"/>
            <ac:spMk id="2" creationId="{C5B6E02A-A120-3E90-3A46-807CCE733623}"/>
          </ac:spMkLst>
        </pc:spChg>
        <pc:spChg chg="mod">
          <ac:chgData name="Owens, Wesley" userId="8e0400a0-be6a-4595-b26a-ef2305fca347" providerId="ADAL" clId="{73E71D93-D510-4734-B04C-D37BD4A9F947}" dt="2023-11-16T14:58:39.318" v="307" actId="20577"/>
          <ac:spMkLst>
            <pc:docMk/>
            <pc:sldMk cId="2618906163" sldId="259"/>
            <ac:spMk id="5" creationId="{0AA3F133-9A23-6729-BD6D-A19BD939463C}"/>
          </ac:spMkLst>
        </pc:spChg>
        <pc:spChg chg="del mod">
          <ac:chgData name="Owens, Wesley" userId="8e0400a0-be6a-4595-b26a-ef2305fca347" providerId="ADAL" clId="{73E71D93-D510-4734-B04C-D37BD4A9F947}" dt="2023-11-16T14:58:29.907" v="282" actId="478"/>
          <ac:spMkLst>
            <pc:docMk/>
            <pc:sldMk cId="2618906163" sldId="259"/>
            <ac:spMk id="27" creationId="{7D02F7E1-CEB5-D34F-8A9C-D7E8F065C5F8}"/>
          </ac:spMkLst>
        </pc:spChg>
        <pc:grpChg chg="add mod">
          <ac:chgData name="Owens, Wesley" userId="8e0400a0-be6a-4595-b26a-ef2305fca347" providerId="ADAL" clId="{73E71D93-D510-4734-B04C-D37BD4A9F947}" dt="2023-11-16T14:59:11.305" v="309" actId="1076"/>
          <ac:grpSpMkLst>
            <pc:docMk/>
            <pc:sldMk cId="2618906163" sldId="259"/>
            <ac:grpSpMk id="4" creationId="{CC7C8F00-ED5B-3779-001A-E50774470CA1}"/>
          </ac:grpSpMkLst>
        </pc:grpChg>
        <pc:picChg chg="add mod">
          <ac:chgData name="Owens, Wesley" userId="8e0400a0-be6a-4595-b26a-ef2305fca347" providerId="ADAL" clId="{73E71D93-D510-4734-B04C-D37BD4A9F947}" dt="2023-12-01T19:51:59.539" v="2383" actId="962"/>
          <ac:picMkLst>
            <pc:docMk/>
            <pc:sldMk cId="2618906163" sldId="259"/>
            <ac:picMk id="3" creationId="{0A9EF5FE-A961-3237-D64C-8B8C3BBB03F7}"/>
          </ac:picMkLst>
        </pc:picChg>
        <pc:picChg chg="del">
          <ac:chgData name="Owens, Wesley" userId="8e0400a0-be6a-4595-b26a-ef2305fca347" providerId="ADAL" clId="{73E71D93-D510-4734-B04C-D37BD4A9F947}" dt="2023-11-16T14:32:45.040" v="97" actId="478"/>
          <ac:picMkLst>
            <pc:docMk/>
            <pc:sldMk cId="2618906163" sldId="259"/>
            <ac:picMk id="3" creationId="{0B914DD1-CE2F-456A-BC0D-23FCDE1A2512}"/>
          </ac:picMkLst>
        </pc:picChg>
        <pc:picChg chg="mod">
          <ac:chgData name="Owens, Wesley" userId="8e0400a0-be6a-4595-b26a-ef2305fca347" providerId="ADAL" clId="{73E71D93-D510-4734-B04C-D37BD4A9F947}" dt="2023-11-16T14:58:30.926" v="283"/>
          <ac:picMkLst>
            <pc:docMk/>
            <pc:sldMk cId="2618906163" sldId="259"/>
            <ac:picMk id="6" creationId="{2DEC1B09-F023-86D1-4BFE-F54C70D7E4C9}"/>
          </ac:picMkLst>
        </pc:picChg>
        <pc:picChg chg="add mod">
          <ac:chgData name="Owens, Wesley" userId="8e0400a0-be6a-4595-b26a-ef2305fca347" providerId="ADAL" clId="{73E71D93-D510-4734-B04C-D37BD4A9F947}" dt="2023-12-01T19:52:11.974" v="2489" actId="962"/>
          <ac:picMkLst>
            <pc:docMk/>
            <pc:sldMk cId="2618906163" sldId="259"/>
            <ac:picMk id="7" creationId="{0D935373-01DD-E4A5-E154-99809E25197E}"/>
          </ac:picMkLst>
        </pc:picChg>
        <pc:picChg chg="add del mod">
          <ac:chgData name="Owens, Wesley" userId="8e0400a0-be6a-4595-b26a-ef2305fca347" providerId="ADAL" clId="{73E71D93-D510-4734-B04C-D37BD4A9F947}" dt="2023-12-01T19:40:42.892" v="2255" actId="478"/>
          <ac:picMkLst>
            <pc:docMk/>
            <pc:sldMk cId="2618906163" sldId="259"/>
            <ac:picMk id="8" creationId="{F19BD634-FC13-763C-373E-2D98F8C7A398}"/>
          </ac:picMkLst>
        </pc:picChg>
        <pc:picChg chg="add mod">
          <ac:chgData name="Owens, Wesley" userId="8e0400a0-be6a-4595-b26a-ef2305fca347" providerId="ADAL" clId="{73E71D93-D510-4734-B04C-D37BD4A9F947}" dt="2023-12-01T19:52:50.145" v="2743" actId="962"/>
          <ac:picMkLst>
            <pc:docMk/>
            <pc:sldMk cId="2618906163" sldId="259"/>
            <ac:picMk id="10" creationId="{1E6CEB1D-88E6-5206-7EA3-434DFD53EFEA}"/>
          </ac:picMkLst>
        </pc:picChg>
        <pc:picChg chg="add mod">
          <ac:chgData name="Owens, Wesley" userId="8e0400a0-be6a-4595-b26a-ef2305fca347" providerId="ADAL" clId="{73E71D93-D510-4734-B04C-D37BD4A9F947}" dt="2023-12-01T19:52:30.544" v="2591" actId="962"/>
          <ac:picMkLst>
            <pc:docMk/>
            <pc:sldMk cId="2618906163" sldId="259"/>
            <ac:picMk id="11" creationId="{AD938420-4019-1F1E-4BD4-B0B57DF72339}"/>
          </ac:picMkLst>
        </pc:picChg>
      </pc:sldChg>
      <pc:sldChg chg="modSp mod ord modNotesTx">
        <pc:chgData name="Owens, Wesley" userId="8e0400a0-be6a-4595-b26a-ef2305fca347" providerId="ADAL" clId="{73E71D93-D510-4734-B04C-D37BD4A9F947}" dt="2023-11-22T18:27:45.250" v="528" actId="20577"/>
        <pc:sldMkLst>
          <pc:docMk/>
          <pc:sldMk cId="573964441" sldId="268"/>
        </pc:sldMkLst>
        <pc:spChg chg="mod">
          <ac:chgData name="Owens, Wesley" userId="8e0400a0-be6a-4595-b26a-ef2305fca347" providerId="ADAL" clId="{73E71D93-D510-4734-B04C-D37BD4A9F947}" dt="2023-11-16T14:56:20.993" v="196" actId="20577"/>
          <ac:spMkLst>
            <pc:docMk/>
            <pc:sldMk cId="573964441" sldId="268"/>
            <ac:spMk id="27" creationId="{7D02F7E1-CEB5-D34F-8A9C-D7E8F065C5F8}"/>
          </ac:spMkLst>
        </pc:spChg>
        <pc:spChg chg="mod">
          <ac:chgData name="Owens, Wesley" userId="8e0400a0-be6a-4595-b26a-ef2305fca347" providerId="ADAL" clId="{73E71D93-D510-4734-B04C-D37BD4A9F947}" dt="2023-11-16T14:52:53.999" v="143" actId="20577"/>
          <ac:spMkLst>
            <pc:docMk/>
            <pc:sldMk cId="573964441" sldId="268"/>
            <ac:spMk id="33" creationId="{50483C3B-7228-8048-BDA1-AEA95C34C46A}"/>
          </ac:spMkLst>
        </pc:spChg>
        <pc:grpChg chg="mod">
          <ac:chgData name="Owens, Wesley" userId="8e0400a0-be6a-4595-b26a-ef2305fca347" providerId="ADAL" clId="{73E71D93-D510-4734-B04C-D37BD4A9F947}" dt="2023-11-16T14:56:04.804" v="174" actId="1076"/>
          <ac:grpSpMkLst>
            <pc:docMk/>
            <pc:sldMk cId="573964441" sldId="268"/>
            <ac:grpSpMk id="7" creationId="{B1C5F35C-CEBD-A140-BD2A-232472A8C340}"/>
          </ac:grpSpMkLst>
        </pc:grpChg>
        <pc:picChg chg="mod">
          <ac:chgData name="Owens, Wesley" userId="8e0400a0-be6a-4595-b26a-ef2305fca347" providerId="ADAL" clId="{73E71D93-D510-4734-B04C-D37BD4A9F947}" dt="2023-11-16T14:52:39.421" v="138" actId="1076"/>
          <ac:picMkLst>
            <pc:docMk/>
            <pc:sldMk cId="573964441" sldId="268"/>
            <ac:picMk id="5" creationId="{D5ED71B2-671F-912C-7629-7BAFC4FE5E1E}"/>
          </ac:picMkLst>
        </pc:picChg>
      </pc:sldChg>
      <pc:sldChg chg="modSp mod delCm modNotesTx">
        <pc:chgData name="Owens, Wesley" userId="8e0400a0-be6a-4595-b26a-ef2305fca347" providerId="ADAL" clId="{73E71D93-D510-4734-B04C-D37BD4A9F947}" dt="2023-12-01T19:53:09.888" v="2857" actId="962"/>
        <pc:sldMkLst>
          <pc:docMk/>
          <pc:sldMk cId="979588647" sldId="334"/>
        </pc:sldMkLst>
        <pc:picChg chg="mod">
          <ac:chgData name="Owens, Wesley" userId="8e0400a0-be6a-4595-b26a-ef2305fca347" providerId="ADAL" clId="{73E71D93-D510-4734-B04C-D37BD4A9F947}" dt="2023-12-01T19:53:09.888" v="2857" actId="962"/>
          <ac:picMkLst>
            <pc:docMk/>
            <pc:sldMk cId="979588647" sldId="334"/>
            <ac:picMk id="4" creationId="{A1B10F6D-3AC6-F1D2-6383-BE84525664A4}"/>
          </ac:picMkLst>
        </pc:picChg>
        <pc:extLst>
          <p:ext xmlns:p="http://schemas.openxmlformats.org/presentationml/2006/main" uri="{D6D511B9-2390-475A-947B-AFAB55BFBCF1}">
            <pc226:cmChg xmlns:pc226="http://schemas.microsoft.com/office/powerpoint/2022/06/main/command" chg="del">
              <pc226:chgData name="Owens, Wesley" userId="8e0400a0-be6a-4595-b26a-ef2305fca347" providerId="ADAL" clId="{73E71D93-D510-4734-B04C-D37BD4A9F947}" dt="2023-12-01T18:14:07.586" v="529"/>
              <pc2:cmMkLst xmlns:pc2="http://schemas.microsoft.com/office/powerpoint/2019/9/main/command">
                <pc:docMk/>
                <pc:sldMk cId="979588647" sldId="334"/>
                <pc2:cmMk id="{198BCEA2-6532-4787-9CDA-FB982D2848B7}"/>
              </pc2:cmMkLst>
            </pc226:cmChg>
          </p:ext>
        </pc:extLst>
      </pc:sldChg>
      <pc:sldChg chg="modSp mod modNotesTx">
        <pc:chgData name="Owens, Wesley" userId="8e0400a0-be6a-4595-b26a-ef2305fca347" providerId="ADAL" clId="{73E71D93-D510-4734-B04C-D37BD4A9F947}" dt="2023-12-01T19:54:08.636" v="3079" actId="962"/>
        <pc:sldMkLst>
          <pc:docMk/>
          <pc:sldMk cId="1888511665" sldId="367"/>
        </pc:sldMkLst>
        <pc:picChg chg="mod">
          <ac:chgData name="Owens, Wesley" userId="8e0400a0-be6a-4595-b26a-ef2305fca347" providerId="ADAL" clId="{73E71D93-D510-4734-B04C-D37BD4A9F947}" dt="2023-12-01T19:54:08.636" v="3079" actId="962"/>
          <ac:picMkLst>
            <pc:docMk/>
            <pc:sldMk cId="1888511665" sldId="367"/>
            <ac:picMk id="7" creationId="{D1ADB44B-8559-419C-8900-38188522DB0E}"/>
          </ac:picMkLst>
        </pc:picChg>
      </pc:sldChg>
      <pc:sldChg chg="modSp mod modNotesTx">
        <pc:chgData name="Owens, Wesley" userId="8e0400a0-be6a-4595-b26a-ef2305fca347" providerId="ADAL" clId="{73E71D93-D510-4734-B04C-D37BD4A9F947}" dt="2023-11-22T18:17:34.792" v="360" actId="207"/>
        <pc:sldMkLst>
          <pc:docMk/>
          <pc:sldMk cId="1346602342" sldId="463"/>
        </pc:sldMkLst>
        <pc:spChg chg="mod">
          <ac:chgData name="Owens, Wesley" userId="8e0400a0-be6a-4595-b26a-ef2305fca347" providerId="ADAL" clId="{73E71D93-D510-4734-B04C-D37BD4A9F947}" dt="2023-11-16T14:55:45.737" v="172" actId="13926"/>
          <ac:spMkLst>
            <pc:docMk/>
            <pc:sldMk cId="1346602342" sldId="463"/>
            <ac:spMk id="27" creationId="{7D02F7E1-CEB5-D34F-8A9C-D7E8F065C5F8}"/>
          </ac:spMkLst>
        </pc:spChg>
        <pc:spChg chg="mod">
          <ac:chgData name="Owens, Wesley" userId="8e0400a0-be6a-4595-b26a-ef2305fca347" providerId="ADAL" clId="{73E71D93-D510-4734-B04C-D37BD4A9F947}" dt="2023-11-22T18:17:34.792" v="360" actId="207"/>
          <ac:spMkLst>
            <pc:docMk/>
            <pc:sldMk cId="1346602342" sldId="463"/>
            <ac:spMk id="33" creationId="{50483C3B-7228-8048-BDA1-AEA95C34C46A}"/>
          </ac:spMkLst>
        </pc:spChg>
      </pc:sldChg>
      <pc:sldChg chg="delSp modSp mod">
        <pc:chgData name="Owens, Wesley" userId="8e0400a0-be6a-4595-b26a-ef2305fca347" providerId="ADAL" clId="{73E71D93-D510-4734-B04C-D37BD4A9F947}" dt="2023-12-04T12:43:10.104" v="3082" actId="1076"/>
        <pc:sldMkLst>
          <pc:docMk/>
          <pc:sldMk cId="3754850324" sldId="469"/>
        </pc:sldMkLst>
        <pc:spChg chg="del">
          <ac:chgData name="Owens, Wesley" userId="8e0400a0-be6a-4595-b26a-ef2305fca347" providerId="ADAL" clId="{73E71D93-D510-4734-B04C-D37BD4A9F947}" dt="2023-12-04T12:42:57.869" v="3080" actId="478"/>
          <ac:spMkLst>
            <pc:docMk/>
            <pc:sldMk cId="3754850324" sldId="469"/>
            <ac:spMk id="40" creationId="{65277C2B-42B1-EF43-A0CC-315460140649}"/>
          </ac:spMkLst>
        </pc:spChg>
        <pc:grpChg chg="del">
          <ac:chgData name="Owens, Wesley" userId="8e0400a0-be6a-4595-b26a-ef2305fca347" providerId="ADAL" clId="{73E71D93-D510-4734-B04C-D37BD4A9F947}" dt="2023-12-04T12:42:57.869" v="3080" actId="478"/>
          <ac:grpSpMkLst>
            <pc:docMk/>
            <pc:sldMk cId="3754850324" sldId="469"/>
            <ac:grpSpMk id="25" creationId="{B73620C0-22E5-C84F-9989-0607CE3397E5}"/>
          </ac:grpSpMkLst>
        </pc:grpChg>
        <pc:grpChg chg="mod">
          <ac:chgData name="Owens, Wesley" userId="8e0400a0-be6a-4595-b26a-ef2305fca347" providerId="ADAL" clId="{73E71D93-D510-4734-B04C-D37BD4A9F947}" dt="2023-12-04T12:43:10.104" v="3082" actId="1076"/>
          <ac:grpSpMkLst>
            <pc:docMk/>
            <pc:sldMk cId="3754850324" sldId="469"/>
            <ac:grpSpMk id="32" creationId="{0F54CE60-5186-F24A-AE1C-86B05FF2FA1C}"/>
          </ac:grpSpMkLst>
        </pc:grpChg>
        <pc:picChg chg="del">
          <ac:chgData name="Owens, Wesley" userId="8e0400a0-be6a-4595-b26a-ef2305fca347" providerId="ADAL" clId="{73E71D93-D510-4734-B04C-D37BD4A9F947}" dt="2023-12-04T12:43:02.080" v="3081" actId="478"/>
          <ac:picMkLst>
            <pc:docMk/>
            <pc:sldMk cId="3754850324" sldId="469"/>
            <ac:picMk id="11" creationId="{A0291EA5-D95C-A54F-A5D9-20A29A816E81}"/>
          </ac:picMkLst>
        </pc:picChg>
      </pc:sldChg>
      <pc:sldChg chg="addSp delSp modSp mod modNotesTx">
        <pc:chgData name="Owens, Wesley" userId="8e0400a0-be6a-4595-b26a-ef2305fca347" providerId="ADAL" clId="{73E71D93-D510-4734-B04C-D37BD4A9F947}" dt="2023-12-01T19:53:37.085" v="2953" actId="962"/>
        <pc:sldMkLst>
          <pc:docMk/>
          <pc:sldMk cId="3024244686" sldId="518"/>
        </pc:sldMkLst>
        <pc:spChg chg="mod">
          <ac:chgData name="Owens, Wesley" userId="8e0400a0-be6a-4595-b26a-ef2305fca347" providerId="ADAL" clId="{73E71D93-D510-4734-B04C-D37BD4A9F947}" dt="2023-11-16T14:57:57.148" v="249"/>
          <ac:spMkLst>
            <pc:docMk/>
            <pc:sldMk cId="3024244686" sldId="518"/>
            <ac:spMk id="4" creationId="{32FA1C87-923B-C598-25D4-37B07C4174E7}"/>
          </ac:spMkLst>
        </pc:spChg>
        <pc:spChg chg="mod">
          <ac:chgData name="Owens, Wesley" userId="8e0400a0-be6a-4595-b26a-ef2305fca347" providerId="ADAL" clId="{73E71D93-D510-4734-B04C-D37BD4A9F947}" dt="2023-12-01T18:56:15.579" v="1546" actId="20577"/>
          <ac:spMkLst>
            <pc:docMk/>
            <pc:sldMk cId="3024244686" sldId="518"/>
            <ac:spMk id="7" creationId="{C3B95862-02E3-46C2-D4D9-1D1BED6053D9}"/>
          </ac:spMkLst>
        </pc:spChg>
        <pc:spChg chg="del">
          <ac:chgData name="Owens, Wesley" userId="8e0400a0-be6a-4595-b26a-ef2305fca347" providerId="ADAL" clId="{73E71D93-D510-4734-B04C-D37BD4A9F947}" dt="2023-11-16T14:58:08.343" v="251" actId="478"/>
          <ac:spMkLst>
            <pc:docMk/>
            <pc:sldMk cId="3024244686" sldId="518"/>
            <ac:spMk id="27" creationId="{7D02F7E1-CEB5-D34F-8A9C-D7E8F065C5F8}"/>
          </ac:spMkLst>
        </pc:spChg>
        <pc:grpChg chg="add del mod">
          <ac:chgData name="Owens, Wesley" userId="8e0400a0-be6a-4595-b26a-ef2305fca347" providerId="ADAL" clId="{73E71D93-D510-4734-B04C-D37BD4A9F947}" dt="2023-11-16T14:58:06.639" v="250"/>
          <ac:grpSpMkLst>
            <pc:docMk/>
            <pc:sldMk cId="3024244686" sldId="518"/>
            <ac:grpSpMk id="3" creationId="{A9C2B20A-AF25-8568-738B-97E98D2EF0CC}"/>
          </ac:grpSpMkLst>
        </pc:grpChg>
        <pc:grpChg chg="add mod">
          <ac:chgData name="Owens, Wesley" userId="8e0400a0-be6a-4595-b26a-ef2305fca347" providerId="ADAL" clId="{73E71D93-D510-4734-B04C-D37BD4A9F947}" dt="2023-11-16T14:58:09.466" v="252"/>
          <ac:grpSpMkLst>
            <pc:docMk/>
            <pc:sldMk cId="3024244686" sldId="518"/>
            <ac:grpSpMk id="6" creationId="{A8554473-4FAE-5CEA-573E-51828D1DD8F5}"/>
          </ac:grpSpMkLst>
        </pc:grpChg>
        <pc:graphicFrameChg chg="mod modGraphic">
          <ac:chgData name="Owens, Wesley" userId="8e0400a0-be6a-4595-b26a-ef2305fca347" providerId="ADAL" clId="{73E71D93-D510-4734-B04C-D37BD4A9F947}" dt="2023-12-01T19:34:27.384" v="2234" actId="255"/>
          <ac:graphicFrameMkLst>
            <pc:docMk/>
            <pc:sldMk cId="3024244686" sldId="518"/>
            <ac:graphicFrameMk id="8" creationId="{D94CCB0A-B880-7423-479E-8B95FBF6E5A8}"/>
          </ac:graphicFrameMkLst>
        </pc:graphicFrameChg>
        <pc:picChg chg="mod">
          <ac:chgData name="Owens, Wesley" userId="8e0400a0-be6a-4595-b26a-ef2305fca347" providerId="ADAL" clId="{73E71D93-D510-4734-B04C-D37BD4A9F947}" dt="2023-12-01T19:53:37.085" v="2953" actId="962"/>
          <ac:picMkLst>
            <pc:docMk/>
            <pc:sldMk cId="3024244686" sldId="518"/>
            <ac:picMk id="2" creationId="{88906126-C5CF-F1FC-1508-7C1757B93CAD}"/>
          </ac:picMkLst>
        </pc:picChg>
        <pc:picChg chg="mod">
          <ac:chgData name="Owens, Wesley" userId="8e0400a0-be6a-4595-b26a-ef2305fca347" providerId="ADAL" clId="{73E71D93-D510-4734-B04C-D37BD4A9F947}" dt="2023-11-16T14:57:57.148" v="249"/>
          <ac:picMkLst>
            <pc:docMk/>
            <pc:sldMk cId="3024244686" sldId="518"/>
            <ac:picMk id="5" creationId="{F70D156B-0E68-15F2-43EA-B689EC1F8D24}"/>
          </ac:picMkLst>
        </pc:picChg>
        <pc:picChg chg="mod">
          <ac:chgData name="Owens, Wesley" userId="8e0400a0-be6a-4595-b26a-ef2305fca347" providerId="ADAL" clId="{73E71D93-D510-4734-B04C-D37BD4A9F947}" dt="2023-11-16T14:58:09.466" v="252"/>
          <ac:picMkLst>
            <pc:docMk/>
            <pc:sldMk cId="3024244686" sldId="518"/>
            <ac:picMk id="10" creationId="{E4E95A6D-BBC7-0242-3455-5CF5F9C05B3B}"/>
          </ac:picMkLst>
        </pc:picChg>
      </pc:sldChg>
      <pc:sldChg chg="addSp modSp mod modAnim modShow modNotesTx">
        <pc:chgData name="Owens, Wesley" userId="8e0400a0-be6a-4595-b26a-ef2305fca347" providerId="ADAL" clId="{73E71D93-D510-4734-B04C-D37BD4A9F947}" dt="2023-12-05T19:18:32.887" v="3084" actId="729"/>
        <pc:sldMkLst>
          <pc:docMk/>
          <pc:sldMk cId="862934884" sldId="519"/>
        </pc:sldMkLst>
        <pc:spChg chg="mod">
          <ac:chgData name="Owens, Wesley" userId="8e0400a0-be6a-4595-b26a-ef2305fca347" providerId="ADAL" clId="{73E71D93-D510-4734-B04C-D37BD4A9F947}" dt="2023-11-16T14:56:52.837" v="198" actId="20577"/>
          <ac:spMkLst>
            <pc:docMk/>
            <pc:sldMk cId="862934884" sldId="519"/>
            <ac:spMk id="3" creationId="{46F9D123-CF7E-A59E-E294-B91C572BF2B2}"/>
          </ac:spMkLst>
        </pc:spChg>
        <pc:spChg chg="mod">
          <ac:chgData name="Owens, Wesley" userId="8e0400a0-be6a-4595-b26a-ef2305fca347" providerId="ADAL" clId="{73E71D93-D510-4734-B04C-D37BD4A9F947}" dt="2023-12-01T19:00:23.028" v="1791" actId="113"/>
          <ac:spMkLst>
            <pc:docMk/>
            <pc:sldMk cId="862934884" sldId="519"/>
            <ac:spMk id="4" creationId="{A4404142-86CB-2C1D-3E59-55CA545847DB}"/>
          </ac:spMkLst>
        </pc:spChg>
        <pc:spChg chg="mod">
          <ac:chgData name="Owens, Wesley" userId="8e0400a0-be6a-4595-b26a-ef2305fca347" providerId="ADAL" clId="{73E71D93-D510-4734-B04C-D37BD4A9F947}" dt="2023-11-16T14:57:04.016" v="207" actId="20577"/>
          <ac:spMkLst>
            <pc:docMk/>
            <pc:sldMk cId="862934884" sldId="519"/>
            <ac:spMk id="5" creationId="{6B09FEA2-0BB5-7B1C-B2CA-FEDF1AA5544D}"/>
          </ac:spMkLst>
        </pc:spChg>
        <pc:grpChg chg="add mod">
          <ac:chgData name="Owens, Wesley" userId="8e0400a0-be6a-4595-b26a-ef2305fca347" providerId="ADAL" clId="{73E71D93-D510-4734-B04C-D37BD4A9F947}" dt="2023-11-16T14:57:38.747" v="248" actId="1076"/>
          <ac:grpSpMkLst>
            <pc:docMk/>
            <pc:sldMk cId="862934884" sldId="519"/>
            <ac:grpSpMk id="2" creationId="{E4352EC5-66D0-FEF3-ACBA-B9E4A1C6F7FF}"/>
          </ac:grpSpMkLst>
        </pc:grpChg>
        <pc:picChg chg="mod">
          <ac:chgData name="Owens, Wesley" userId="8e0400a0-be6a-4595-b26a-ef2305fca347" providerId="ADAL" clId="{73E71D93-D510-4734-B04C-D37BD4A9F947}" dt="2023-11-16T14:56:49.842" v="197"/>
          <ac:picMkLst>
            <pc:docMk/>
            <pc:sldMk cId="862934884" sldId="519"/>
            <ac:picMk id="7" creationId="{5A02E25F-324D-0B1A-D396-CD8918E0EEA8}"/>
          </ac:picMkLst>
        </pc:picChg>
      </pc:sldChg>
      <pc:sldChg chg="modSp mod modNotesTx">
        <pc:chgData name="Owens, Wesley" userId="8e0400a0-be6a-4595-b26a-ef2305fca347" providerId="ADAL" clId="{73E71D93-D510-4734-B04C-D37BD4A9F947}" dt="2023-12-04T15:40:50.019" v="3083" actId="13926"/>
        <pc:sldMkLst>
          <pc:docMk/>
          <pc:sldMk cId="579684798" sldId="520"/>
        </pc:sldMkLst>
        <pc:spChg chg="mod">
          <ac:chgData name="Owens, Wesley" userId="8e0400a0-be6a-4595-b26a-ef2305fca347" providerId="ADAL" clId="{73E71D93-D510-4734-B04C-D37BD4A9F947}" dt="2023-12-04T15:40:50.019" v="3083" actId="13926"/>
          <ac:spMkLst>
            <pc:docMk/>
            <pc:sldMk cId="579684798" sldId="520"/>
            <ac:spMk id="27" creationId="{7D02F7E1-CEB5-D34F-8A9C-D7E8F065C5F8}"/>
          </ac:spMkLst>
        </pc:spChg>
        <pc:spChg chg="mod">
          <ac:chgData name="Owens, Wesley" userId="8e0400a0-be6a-4595-b26a-ef2305fca347" providerId="ADAL" clId="{73E71D93-D510-4734-B04C-D37BD4A9F947}" dt="2023-11-16T14:16:26.359" v="28" actId="1076"/>
          <ac:spMkLst>
            <pc:docMk/>
            <pc:sldMk cId="579684798" sldId="520"/>
            <ac:spMk id="33" creationId="{50483C3B-7228-8048-BDA1-AEA95C34C46A}"/>
          </ac:spMkLst>
        </pc:spChg>
        <pc:grpChg chg="mod">
          <ac:chgData name="Owens, Wesley" userId="8e0400a0-be6a-4595-b26a-ef2305fca347" providerId="ADAL" clId="{73E71D93-D510-4734-B04C-D37BD4A9F947}" dt="2023-11-16T14:16:36.609" v="29" actId="1076"/>
          <ac:grpSpMkLst>
            <pc:docMk/>
            <pc:sldMk cId="579684798" sldId="520"/>
            <ac:grpSpMk id="7" creationId="{B1C5F35C-CEBD-A140-BD2A-232472A8C340}"/>
          </ac:grpSpMkLst>
        </pc:grpChg>
      </pc:sldChg>
      <pc:sldChg chg="new del">
        <pc:chgData name="Owens, Wesley" userId="8e0400a0-be6a-4595-b26a-ef2305fca347" providerId="ADAL" clId="{73E71D93-D510-4734-B04C-D37BD4A9F947}" dt="2023-11-16T14:15:25.397" v="1" actId="2696"/>
        <pc:sldMkLst>
          <pc:docMk/>
          <pc:sldMk cId="816373257" sldId="521"/>
        </pc:sldMkLst>
      </pc:sldChg>
      <pc:sldChg chg="addSp delSp modSp add mod modNotesTx">
        <pc:chgData name="Owens, Wesley" userId="8e0400a0-be6a-4595-b26a-ef2305fca347" providerId="ADAL" clId="{73E71D93-D510-4734-B04C-D37BD4A9F947}" dt="2023-12-01T19:53:57.733" v="3045" actId="962"/>
        <pc:sldMkLst>
          <pc:docMk/>
          <pc:sldMk cId="3532729214" sldId="521"/>
        </pc:sldMkLst>
        <pc:spChg chg="mod topLvl">
          <ac:chgData name="Owens, Wesley" userId="8e0400a0-be6a-4595-b26a-ef2305fca347" providerId="ADAL" clId="{73E71D93-D510-4734-B04C-D37BD4A9F947}" dt="2023-11-22T18:13:01.932" v="343" actId="1076"/>
          <ac:spMkLst>
            <pc:docMk/>
            <pc:sldMk cId="3532729214" sldId="521"/>
            <ac:spMk id="27" creationId="{7D02F7E1-CEB5-D34F-8A9C-D7E8F065C5F8}"/>
          </ac:spMkLst>
        </pc:spChg>
        <pc:spChg chg="del mod">
          <ac:chgData name="Owens, Wesley" userId="8e0400a0-be6a-4595-b26a-ef2305fca347" providerId="ADAL" clId="{73E71D93-D510-4734-B04C-D37BD4A9F947}" dt="2023-11-22T18:11:50.442" v="337" actId="478"/>
          <ac:spMkLst>
            <pc:docMk/>
            <pc:sldMk cId="3532729214" sldId="521"/>
            <ac:spMk id="33" creationId="{50483C3B-7228-8048-BDA1-AEA95C34C46A}"/>
          </ac:spMkLst>
        </pc:spChg>
        <pc:grpChg chg="del mod">
          <ac:chgData name="Owens, Wesley" userId="8e0400a0-be6a-4595-b26a-ef2305fca347" providerId="ADAL" clId="{73E71D93-D510-4734-B04C-D37BD4A9F947}" dt="2023-11-22T18:12:18.414" v="340" actId="478"/>
          <ac:grpSpMkLst>
            <pc:docMk/>
            <pc:sldMk cId="3532729214" sldId="521"/>
            <ac:grpSpMk id="7" creationId="{B1C5F35C-CEBD-A140-BD2A-232472A8C340}"/>
          </ac:grpSpMkLst>
        </pc:grpChg>
        <pc:picChg chg="del topLvl">
          <ac:chgData name="Owens, Wesley" userId="8e0400a0-be6a-4595-b26a-ef2305fca347" providerId="ADAL" clId="{73E71D93-D510-4734-B04C-D37BD4A9F947}" dt="2023-11-22T18:12:18.414" v="340" actId="478"/>
          <ac:picMkLst>
            <pc:docMk/>
            <pc:sldMk cId="3532729214" sldId="521"/>
            <ac:picMk id="3" creationId="{2C1B839F-0B8C-EE47-9BE1-5C7547544AE8}"/>
          </ac:picMkLst>
        </pc:picChg>
        <pc:picChg chg="add mod">
          <ac:chgData name="Owens, Wesley" userId="8e0400a0-be6a-4595-b26a-ef2305fca347" providerId="ADAL" clId="{73E71D93-D510-4734-B04C-D37BD4A9F947}" dt="2023-12-01T19:53:57.733" v="3045" actId="962"/>
          <ac:picMkLst>
            <pc:docMk/>
            <pc:sldMk cId="3532729214" sldId="521"/>
            <ac:picMk id="4" creationId="{31395528-CB7C-6DC2-705C-A47674415DF5}"/>
          </ac:picMkLst>
        </pc:picChg>
      </pc:sldChg>
    </pc:docChg>
  </pc:docChgLst>
  <pc:docChgLst>
    <pc:chgData name="Owens, Wesley" userId="8e0400a0-be6a-4595-b26a-ef2305fca347" providerId="ADAL" clId="{D8B35E26-8D12-4587-A755-BE6EEFC85A52}"/>
    <pc:docChg chg="undo custSel addSld delSld modSld sldOrd">
      <pc:chgData name="Owens, Wesley" userId="8e0400a0-be6a-4595-b26a-ef2305fca347" providerId="ADAL" clId="{D8B35E26-8D12-4587-A755-BE6EEFC85A52}" dt="2024-04-15T19:06:35.246" v="675" actId="20577"/>
      <pc:docMkLst>
        <pc:docMk/>
      </pc:docMkLst>
      <pc:sldChg chg="modSp mod">
        <pc:chgData name="Owens, Wesley" userId="8e0400a0-be6a-4595-b26a-ef2305fca347" providerId="ADAL" clId="{D8B35E26-8D12-4587-A755-BE6EEFC85A52}" dt="2024-04-12T18:13:53.322" v="408" actId="20577"/>
        <pc:sldMkLst>
          <pc:docMk/>
          <pc:sldMk cId="1346602342" sldId="463"/>
        </pc:sldMkLst>
        <pc:spChg chg="mod">
          <ac:chgData name="Owens, Wesley" userId="8e0400a0-be6a-4595-b26a-ef2305fca347" providerId="ADAL" clId="{D8B35E26-8D12-4587-A755-BE6EEFC85A52}" dt="2024-04-12T18:13:53.322" v="408" actId="20577"/>
          <ac:spMkLst>
            <pc:docMk/>
            <pc:sldMk cId="1346602342" sldId="463"/>
            <ac:spMk id="33" creationId="{50483C3B-7228-8048-BDA1-AEA95C34C46A}"/>
          </ac:spMkLst>
        </pc:spChg>
      </pc:sldChg>
      <pc:sldChg chg="del">
        <pc:chgData name="Owens, Wesley" userId="8e0400a0-be6a-4595-b26a-ef2305fca347" providerId="ADAL" clId="{D8B35E26-8D12-4587-A755-BE6EEFC85A52}" dt="2024-04-12T18:08:44.398" v="325" actId="2696"/>
        <pc:sldMkLst>
          <pc:docMk/>
          <pc:sldMk cId="3024244686" sldId="518"/>
        </pc:sldMkLst>
      </pc:sldChg>
      <pc:sldChg chg="modSp mod modShow">
        <pc:chgData name="Owens, Wesley" userId="8e0400a0-be6a-4595-b26a-ef2305fca347" providerId="ADAL" clId="{D8B35E26-8D12-4587-A755-BE6EEFC85A52}" dt="2024-04-15T18:40:44.710" v="440" actId="729"/>
        <pc:sldMkLst>
          <pc:docMk/>
          <pc:sldMk cId="862934884" sldId="519"/>
        </pc:sldMkLst>
        <pc:spChg chg="mod">
          <ac:chgData name="Owens, Wesley" userId="8e0400a0-be6a-4595-b26a-ef2305fca347" providerId="ADAL" clId="{D8B35E26-8D12-4587-A755-BE6EEFC85A52}" dt="2024-04-12T18:09:57.752" v="383" actId="20577"/>
          <ac:spMkLst>
            <pc:docMk/>
            <pc:sldMk cId="862934884" sldId="519"/>
            <ac:spMk id="4" creationId="{A4404142-86CB-2C1D-3E59-55CA545847DB}"/>
          </ac:spMkLst>
        </pc:spChg>
      </pc:sldChg>
      <pc:sldChg chg="modNotesTx">
        <pc:chgData name="Owens, Wesley" userId="8e0400a0-be6a-4595-b26a-ef2305fca347" providerId="ADAL" clId="{D8B35E26-8D12-4587-A755-BE6EEFC85A52}" dt="2024-04-12T18:04:40.468" v="135" actId="20577"/>
        <pc:sldMkLst>
          <pc:docMk/>
          <pc:sldMk cId="1155314839" sldId="522"/>
        </pc:sldMkLst>
      </pc:sldChg>
      <pc:sldChg chg="modSp mod modNotesTx">
        <pc:chgData name="Owens, Wesley" userId="8e0400a0-be6a-4595-b26a-ef2305fca347" providerId="ADAL" clId="{D8B35E26-8D12-4587-A755-BE6EEFC85A52}" dt="2024-04-12T18:05:12.459" v="208" actId="20577"/>
        <pc:sldMkLst>
          <pc:docMk/>
          <pc:sldMk cId="1228029364" sldId="523"/>
        </pc:sldMkLst>
        <pc:spChg chg="mod">
          <ac:chgData name="Owens, Wesley" userId="8e0400a0-be6a-4595-b26a-ef2305fca347" providerId="ADAL" clId="{D8B35E26-8D12-4587-A755-BE6EEFC85A52}" dt="2024-04-12T18:00:40.887" v="15" actId="1076"/>
          <ac:spMkLst>
            <pc:docMk/>
            <pc:sldMk cId="1228029364" sldId="523"/>
            <ac:spMk id="2" creationId="{481A9F6D-3FF3-9D72-F6B9-D52C4E8935FE}"/>
          </ac:spMkLst>
        </pc:spChg>
      </pc:sldChg>
      <pc:sldChg chg="addSp delSp modSp add mod ord modClrScheme chgLayout modNotesTx">
        <pc:chgData name="Owens, Wesley" userId="8e0400a0-be6a-4595-b26a-ef2305fca347" providerId="ADAL" clId="{D8B35E26-8D12-4587-A755-BE6EEFC85A52}" dt="2024-04-12T18:03:50.461" v="43" actId="20577"/>
        <pc:sldMkLst>
          <pc:docMk/>
          <pc:sldMk cId="1362545828" sldId="524"/>
        </pc:sldMkLst>
        <pc:spChg chg="del mod">
          <ac:chgData name="Owens, Wesley" userId="8e0400a0-be6a-4595-b26a-ef2305fca347" providerId="ADAL" clId="{D8B35E26-8D12-4587-A755-BE6EEFC85A52}" dt="2024-04-12T18:00:23.602" v="8" actId="478"/>
          <ac:spMkLst>
            <pc:docMk/>
            <pc:sldMk cId="1362545828" sldId="524"/>
            <ac:spMk id="2" creationId="{5AF2B9F5-A5E2-6BEB-2A76-A61DBDD297A6}"/>
          </ac:spMkLst>
        </pc:spChg>
        <pc:spChg chg="del">
          <ac:chgData name="Owens, Wesley" userId="8e0400a0-be6a-4595-b26a-ef2305fca347" providerId="ADAL" clId="{D8B35E26-8D12-4587-A755-BE6EEFC85A52}" dt="2024-04-12T18:00:08.142" v="5" actId="478"/>
          <ac:spMkLst>
            <pc:docMk/>
            <pc:sldMk cId="1362545828" sldId="524"/>
            <ac:spMk id="5" creationId="{D2CFE36B-C6B8-FC6A-045A-54E010E20A46}"/>
          </ac:spMkLst>
        </pc:spChg>
        <pc:spChg chg="add del mod ord">
          <ac:chgData name="Owens, Wesley" userId="8e0400a0-be6a-4595-b26a-ef2305fca347" providerId="ADAL" clId="{D8B35E26-8D12-4587-A755-BE6EEFC85A52}" dt="2024-04-12T18:01:17.790" v="21" actId="478"/>
          <ac:spMkLst>
            <pc:docMk/>
            <pc:sldMk cId="1362545828" sldId="524"/>
            <ac:spMk id="6" creationId="{5A3329E3-7B9D-E7CA-353E-E1EB08911F98}"/>
          </ac:spMkLst>
        </pc:spChg>
        <pc:spChg chg="add mod ord">
          <ac:chgData name="Owens, Wesley" userId="8e0400a0-be6a-4595-b26a-ef2305fca347" providerId="ADAL" clId="{D8B35E26-8D12-4587-A755-BE6EEFC85A52}" dt="2024-04-12T18:03:36.397" v="41" actId="122"/>
          <ac:spMkLst>
            <pc:docMk/>
            <pc:sldMk cId="1362545828" sldId="524"/>
            <ac:spMk id="8" creationId="{5D52051A-ED5C-1869-A2E8-83C09F88D22F}"/>
          </ac:spMkLst>
        </pc:spChg>
        <pc:spChg chg="mod ord">
          <ac:chgData name="Owens, Wesley" userId="8e0400a0-be6a-4595-b26a-ef2305fca347" providerId="ADAL" clId="{D8B35E26-8D12-4587-A755-BE6EEFC85A52}" dt="2024-04-12T18:00:15.251" v="6" actId="700"/>
          <ac:spMkLst>
            <pc:docMk/>
            <pc:sldMk cId="1362545828" sldId="524"/>
            <ac:spMk id="9" creationId="{48DCD29D-48B1-3746-0B22-06A88D3BB4F3}"/>
          </ac:spMkLst>
        </pc:spChg>
        <pc:spChg chg="add mod ord">
          <ac:chgData name="Owens, Wesley" userId="8e0400a0-be6a-4595-b26a-ef2305fca347" providerId="ADAL" clId="{D8B35E26-8D12-4587-A755-BE6EEFC85A52}" dt="2024-04-12T18:02:52.950" v="36" actId="20577"/>
          <ac:spMkLst>
            <pc:docMk/>
            <pc:sldMk cId="1362545828" sldId="524"/>
            <ac:spMk id="10" creationId="{BD534AA7-32B2-DA65-A10F-BBE607362CC9}"/>
          </ac:spMkLst>
        </pc:spChg>
        <pc:picChg chg="del">
          <ac:chgData name="Owens, Wesley" userId="8e0400a0-be6a-4595-b26a-ef2305fca347" providerId="ADAL" clId="{D8B35E26-8D12-4587-A755-BE6EEFC85A52}" dt="2024-04-12T18:00:06.125" v="4" actId="478"/>
          <ac:picMkLst>
            <pc:docMk/>
            <pc:sldMk cId="1362545828" sldId="524"/>
            <ac:picMk id="4" creationId="{9FAFFB96-CFE3-840A-AB14-138D8725470D}"/>
          </ac:picMkLst>
        </pc:picChg>
        <pc:picChg chg="add mod">
          <ac:chgData name="Owens, Wesley" userId="8e0400a0-be6a-4595-b26a-ef2305fca347" providerId="ADAL" clId="{D8B35E26-8D12-4587-A755-BE6EEFC85A52}" dt="2024-04-12T18:03:05.368" v="37" actId="1076"/>
          <ac:picMkLst>
            <pc:docMk/>
            <pc:sldMk cId="1362545828" sldId="524"/>
            <ac:picMk id="11" creationId="{B7B6245B-0622-E56C-6FC2-B5A45C7F5BA3}"/>
          </ac:picMkLst>
        </pc:picChg>
        <pc:picChg chg="add mod">
          <ac:chgData name="Owens, Wesley" userId="8e0400a0-be6a-4595-b26a-ef2305fca347" providerId="ADAL" clId="{D8B35E26-8D12-4587-A755-BE6EEFC85A52}" dt="2024-04-12T18:02:36.868" v="33" actId="1076"/>
          <ac:picMkLst>
            <pc:docMk/>
            <pc:sldMk cId="1362545828" sldId="524"/>
            <ac:picMk id="12" creationId="{38B86911-01B5-D80C-198A-8AB523E3B2D1}"/>
          </ac:picMkLst>
        </pc:picChg>
      </pc:sldChg>
      <pc:sldChg chg="addSp delSp modSp new mod modClrScheme chgLayout modNotesTx">
        <pc:chgData name="Owens, Wesley" userId="8e0400a0-be6a-4595-b26a-ef2305fca347" providerId="ADAL" clId="{D8B35E26-8D12-4587-A755-BE6EEFC85A52}" dt="2024-04-12T18:07:56.977" v="266" actId="20577"/>
        <pc:sldMkLst>
          <pc:docMk/>
          <pc:sldMk cId="2373318483" sldId="525"/>
        </pc:sldMkLst>
        <pc:spChg chg="del mod ord">
          <ac:chgData name="Owens, Wesley" userId="8e0400a0-be6a-4595-b26a-ef2305fca347" providerId="ADAL" clId="{D8B35E26-8D12-4587-A755-BE6EEFC85A52}" dt="2024-04-12T18:05:56.865" v="210" actId="700"/>
          <ac:spMkLst>
            <pc:docMk/>
            <pc:sldMk cId="2373318483" sldId="525"/>
            <ac:spMk id="2" creationId="{456FC122-C448-8F15-1BB9-04CD8762B358}"/>
          </ac:spMkLst>
        </pc:spChg>
        <pc:spChg chg="del mod ord">
          <ac:chgData name="Owens, Wesley" userId="8e0400a0-be6a-4595-b26a-ef2305fca347" providerId="ADAL" clId="{D8B35E26-8D12-4587-A755-BE6EEFC85A52}" dt="2024-04-12T18:05:56.865" v="210" actId="700"/>
          <ac:spMkLst>
            <pc:docMk/>
            <pc:sldMk cId="2373318483" sldId="525"/>
            <ac:spMk id="3" creationId="{64A4D28C-F130-8C40-FD4D-DBB9AF32DFB6}"/>
          </ac:spMkLst>
        </pc:spChg>
        <pc:spChg chg="mod ord">
          <ac:chgData name="Owens, Wesley" userId="8e0400a0-be6a-4595-b26a-ef2305fca347" providerId="ADAL" clId="{D8B35E26-8D12-4587-A755-BE6EEFC85A52}" dt="2024-04-12T18:06:04.638" v="211" actId="700"/>
          <ac:spMkLst>
            <pc:docMk/>
            <pc:sldMk cId="2373318483" sldId="525"/>
            <ac:spMk id="4" creationId="{A556776A-B3A3-6A7E-4606-6D7A4B1BE09F}"/>
          </ac:spMkLst>
        </pc:spChg>
        <pc:spChg chg="add del mod ord">
          <ac:chgData name="Owens, Wesley" userId="8e0400a0-be6a-4595-b26a-ef2305fca347" providerId="ADAL" clId="{D8B35E26-8D12-4587-A755-BE6EEFC85A52}" dt="2024-04-12T18:06:04.638" v="211" actId="700"/>
          <ac:spMkLst>
            <pc:docMk/>
            <pc:sldMk cId="2373318483" sldId="525"/>
            <ac:spMk id="5" creationId="{BE5660F4-2FE8-7777-6DA1-EC1B7B0F7EBA}"/>
          </ac:spMkLst>
        </pc:spChg>
        <pc:spChg chg="add del mod ord">
          <ac:chgData name="Owens, Wesley" userId="8e0400a0-be6a-4595-b26a-ef2305fca347" providerId="ADAL" clId="{D8B35E26-8D12-4587-A755-BE6EEFC85A52}" dt="2024-04-12T18:06:04.638" v="211" actId="700"/>
          <ac:spMkLst>
            <pc:docMk/>
            <pc:sldMk cId="2373318483" sldId="525"/>
            <ac:spMk id="6" creationId="{B49E2059-66E5-AF73-D597-93953A698A16}"/>
          </ac:spMkLst>
        </pc:spChg>
        <pc:spChg chg="mod">
          <ac:chgData name="Owens, Wesley" userId="8e0400a0-be6a-4595-b26a-ef2305fca347" providerId="ADAL" clId="{D8B35E26-8D12-4587-A755-BE6EEFC85A52}" dt="2024-04-12T18:06:14.694" v="212"/>
          <ac:spMkLst>
            <pc:docMk/>
            <pc:sldMk cId="2373318483" sldId="525"/>
            <ac:spMk id="8" creationId="{9648A699-7984-2EA5-7FEC-B7CFCC6196B4}"/>
          </ac:spMkLst>
        </pc:spChg>
        <pc:spChg chg="mod">
          <ac:chgData name="Owens, Wesley" userId="8e0400a0-be6a-4595-b26a-ef2305fca347" providerId="ADAL" clId="{D8B35E26-8D12-4587-A755-BE6EEFC85A52}" dt="2024-04-12T18:06:14.694" v="212"/>
          <ac:spMkLst>
            <pc:docMk/>
            <pc:sldMk cId="2373318483" sldId="525"/>
            <ac:spMk id="9" creationId="{CDF9994F-C7F8-44E1-6FA9-B81FABE3C845}"/>
          </ac:spMkLst>
        </pc:spChg>
        <pc:spChg chg="mod">
          <ac:chgData name="Owens, Wesley" userId="8e0400a0-be6a-4595-b26a-ef2305fca347" providerId="ADAL" clId="{D8B35E26-8D12-4587-A755-BE6EEFC85A52}" dt="2024-04-12T18:06:14.694" v="212"/>
          <ac:spMkLst>
            <pc:docMk/>
            <pc:sldMk cId="2373318483" sldId="525"/>
            <ac:spMk id="10" creationId="{791B6AB2-11E6-1C67-A49C-FC5F1FBDA617}"/>
          </ac:spMkLst>
        </pc:spChg>
        <pc:spChg chg="mod">
          <ac:chgData name="Owens, Wesley" userId="8e0400a0-be6a-4595-b26a-ef2305fca347" providerId="ADAL" clId="{D8B35E26-8D12-4587-A755-BE6EEFC85A52}" dt="2024-04-12T18:06:14.694" v="212"/>
          <ac:spMkLst>
            <pc:docMk/>
            <pc:sldMk cId="2373318483" sldId="525"/>
            <ac:spMk id="11" creationId="{131E4C4B-43E1-FD54-37B0-4211F88DE2BC}"/>
          </ac:spMkLst>
        </pc:spChg>
        <pc:spChg chg="mod">
          <ac:chgData name="Owens, Wesley" userId="8e0400a0-be6a-4595-b26a-ef2305fca347" providerId="ADAL" clId="{D8B35E26-8D12-4587-A755-BE6EEFC85A52}" dt="2024-04-12T18:06:14.694" v="212"/>
          <ac:spMkLst>
            <pc:docMk/>
            <pc:sldMk cId="2373318483" sldId="525"/>
            <ac:spMk id="12" creationId="{20E234FF-F835-0E1C-3ADF-3BE71E9A517D}"/>
          </ac:spMkLst>
        </pc:spChg>
        <pc:spChg chg="add mod">
          <ac:chgData name="Owens, Wesley" userId="8e0400a0-be6a-4595-b26a-ef2305fca347" providerId="ADAL" clId="{D8B35E26-8D12-4587-A755-BE6EEFC85A52}" dt="2024-04-12T18:06:59.504" v="225" actId="207"/>
          <ac:spMkLst>
            <pc:docMk/>
            <pc:sldMk cId="2373318483" sldId="525"/>
            <ac:spMk id="13" creationId="{2A1B0C10-2D57-C583-2741-A35D8FABDDEA}"/>
          </ac:spMkLst>
        </pc:spChg>
        <pc:spChg chg="mod">
          <ac:chgData name="Owens, Wesley" userId="8e0400a0-be6a-4595-b26a-ef2305fca347" providerId="ADAL" clId="{D8B35E26-8D12-4587-A755-BE6EEFC85A52}" dt="2024-04-12T18:07:32.109" v="255" actId="14100"/>
          <ac:spMkLst>
            <pc:docMk/>
            <pc:sldMk cId="2373318483" sldId="525"/>
            <ac:spMk id="15" creationId="{D86FE52B-EFFF-F3FD-0CA8-824A5F820A0F}"/>
          </ac:spMkLst>
        </pc:spChg>
        <pc:grpChg chg="add mod">
          <ac:chgData name="Owens, Wesley" userId="8e0400a0-be6a-4595-b26a-ef2305fca347" providerId="ADAL" clId="{D8B35E26-8D12-4587-A755-BE6EEFC85A52}" dt="2024-04-12T18:06:14.694" v="212"/>
          <ac:grpSpMkLst>
            <pc:docMk/>
            <pc:sldMk cId="2373318483" sldId="525"/>
            <ac:grpSpMk id="7" creationId="{88B8DBE3-8D3E-71C2-042C-7092FFE88E50}"/>
          </ac:grpSpMkLst>
        </pc:grpChg>
        <pc:grpChg chg="add mod">
          <ac:chgData name="Owens, Wesley" userId="8e0400a0-be6a-4595-b26a-ef2305fca347" providerId="ADAL" clId="{D8B35E26-8D12-4587-A755-BE6EEFC85A52}" dt="2024-04-12T18:07:18.355" v="226"/>
          <ac:grpSpMkLst>
            <pc:docMk/>
            <pc:sldMk cId="2373318483" sldId="525"/>
            <ac:grpSpMk id="14" creationId="{8B12FBA9-07CE-4404-B1B5-DF6A467A4E15}"/>
          </ac:grpSpMkLst>
        </pc:grpChg>
        <pc:picChg chg="mod">
          <ac:chgData name="Owens, Wesley" userId="8e0400a0-be6a-4595-b26a-ef2305fca347" providerId="ADAL" clId="{D8B35E26-8D12-4587-A755-BE6EEFC85A52}" dt="2024-04-12T18:07:18.355" v="226"/>
          <ac:picMkLst>
            <pc:docMk/>
            <pc:sldMk cId="2373318483" sldId="525"/>
            <ac:picMk id="16" creationId="{1A3371DC-ED36-435A-425E-38C4106D74F7}"/>
          </ac:picMkLst>
        </pc:picChg>
      </pc:sldChg>
      <pc:sldChg chg="modSp add mod modNotesTx">
        <pc:chgData name="Owens, Wesley" userId="8e0400a0-be6a-4595-b26a-ef2305fca347" providerId="ADAL" clId="{D8B35E26-8D12-4587-A755-BE6EEFC85A52}" dt="2024-04-12T18:08:22.766" v="313" actId="20577"/>
        <pc:sldMkLst>
          <pc:docMk/>
          <pc:sldMk cId="1859301355" sldId="526"/>
        </pc:sldMkLst>
        <pc:spChg chg="mod">
          <ac:chgData name="Owens, Wesley" userId="8e0400a0-be6a-4595-b26a-ef2305fca347" providerId="ADAL" clId="{D8B35E26-8D12-4587-A755-BE6EEFC85A52}" dt="2024-04-12T18:08:22.766" v="313" actId="20577"/>
          <ac:spMkLst>
            <pc:docMk/>
            <pc:sldMk cId="1859301355" sldId="526"/>
            <ac:spMk id="13" creationId="{4DBE61B7-0688-BA0F-5E77-E5E3A10E8C5A}"/>
          </ac:spMkLst>
        </pc:spChg>
      </pc:sldChg>
      <pc:sldChg chg="modSp add mod modNotesTx">
        <pc:chgData name="Owens, Wesley" userId="8e0400a0-be6a-4595-b26a-ef2305fca347" providerId="ADAL" clId="{D8B35E26-8D12-4587-A755-BE6EEFC85A52}" dt="2024-04-12T18:08:31.572" v="324" actId="14100"/>
        <pc:sldMkLst>
          <pc:docMk/>
          <pc:sldMk cId="803679671" sldId="527"/>
        </pc:sldMkLst>
        <pc:spChg chg="mod">
          <ac:chgData name="Owens, Wesley" userId="8e0400a0-be6a-4595-b26a-ef2305fca347" providerId="ADAL" clId="{D8B35E26-8D12-4587-A755-BE6EEFC85A52}" dt="2024-04-12T18:08:31.572" v="324" actId="14100"/>
          <ac:spMkLst>
            <pc:docMk/>
            <pc:sldMk cId="803679671" sldId="527"/>
            <ac:spMk id="13" creationId="{EFC2D1FA-2579-532B-23AB-D4E7EC212FB4}"/>
          </ac:spMkLst>
        </pc:spChg>
      </pc:sldChg>
      <pc:sldChg chg="modNotesTx">
        <pc:chgData name="Owens, Wesley" userId="8e0400a0-be6a-4595-b26a-ef2305fca347" providerId="ADAL" clId="{D8B35E26-8D12-4587-A755-BE6EEFC85A52}" dt="2024-04-12T18:09:28.408" v="334" actId="20577"/>
        <pc:sldMkLst>
          <pc:docMk/>
          <pc:sldMk cId="3161404197" sldId="528"/>
        </pc:sldMkLst>
      </pc:sldChg>
      <pc:sldChg chg="modNotesTx">
        <pc:chgData name="Owens, Wesley" userId="8e0400a0-be6a-4595-b26a-ef2305fca347" providerId="ADAL" clId="{D8B35E26-8D12-4587-A755-BE6EEFC85A52}" dt="2024-04-12T18:09:34.927" v="343" actId="20577"/>
        <pc:sldMkLst>
          <pc:docMk/>
          <pc:sldMk cId="3117905730" sldId="529"/>
        </pc:sldMkLst>
      </pc:sldChg>
      <pc:sldChg chg="modNotesTx">
        <pc:chgData name="Owens, Wesley" userId="8e0400a0-be6a-4595-b26a-ef2305fca347" providerId="ADAL" clId="{D8B35E26-8D12-4587-A755-BE6EEFC85A52}" dt="2024-04-12T18:09:43.564" v="354" actId="20577"/>
        <pc:sldMkLst>
          <pc:docMk/>
          <pc:sldMk cId="702283091" sldId="530"/>
        </pc:sldMkLst>
      </pc:sldChg>
      <pc:sldChg chg="addSp modSp add mod modAnim modNotesTx">
        <pc:chgData name="Owens, Wesley" userId="8e0400a0-be6a-4595-b26a-ef2305fca347" providerId="ADAL" clId="{D8B35E26-8D12-4587-A755-BE6EEFC85A52}" dt="2024-04-15T19:06:35.246" v="675" actId="20577"/>
        <pc:sldMkLst>
          <pc:docMk/>
          <pc:sldMk cId="652288659" sldId="531"/>
        </pc:sldMkLst>
        <pc:spChg chg="mod">
          <ac:chgData name="Owens, Wesley" userId="8e0400a0-be6a-4595-b26a-ef2305fca347" providerId="ADAL" clId="{D8B35E26-8D12-4587-A755-BE6EEFC85A52}" dt="2024-04-15T18:39:51.674" v="423" actId="20577"/>
          <ac:spMkLst>
            <pc:docMk/>
            <pc:sldMk cId="652288659" sldId="531"/>
            <ac:spMk id="4" creationId="{A4404142-86CB-2C1D-3E59-55CA545847DB}"/>
          </ac:spMkLst>
        </pc:spChg>
        <pc:spChg chg="mod">
          <ac:chgData name="Owens, Wesley" userId="8e0400a0-be6a-4595-b26a-ef2305fca347" providerId="ADAL" clId="{D8B35E26-8D12-4587-A755-BE6EEFC85A52}" dt="2024-04-15T18:39:42.126" v="421" actId="20577"/>
          <ac:spMkLst>
            <pc:docMk/>
            <pc:sldMk cId="652288659" sldId="531"/>
            <ac:spMk id="5" creationId="{6B09FEA2-0BB5-7B1C-B2CA-FEDF1AA5544D}"/>
          </ac:spMkLst>
        </pc:spChg>
        <pc:spChg chg="add mod">
          <ac:chgData name="Owens, Wesley" userId="8e0400a0-be6a-4595-b26a-ef2305fca347" providerId="ADAL" clId="{D8B35E26-8D12-4587-A755-BE6EEFC85A52}" dt="2024-04-15T19:06:35.246" v="675" actId="20577"/>
          <ac:spMkLst>
            <pc:docMk/>
            <pc:sldMk cId="652288659" sldId="531"/>
            <ac:spMk id="8" creationId="{BBF8BABA-2C4A-4258-4A4C-7C81610E5CA1}"/>
          </ac:spMkLst>
        </pc:spChg>
        <pc:picChg chg="add mod">
          <ac:chgData name="Owens, Wesley" userId="8e0400a0-be6a-4595-b26a-ef2305fca347" providerId="ADAL" clId="{D8B35E26-8D12-4587-A755-BE6EEFC85A52}" dt="2024-04-15T19:04:47.863" v="599" actId="1076"/>
          <ac:picMkLst>
            <pc:docMk/>
            <pc:sldMk cId="652288659" sldId="531"/>
            <ac:picMk id="11" creationId="{8DB3B746-8D89-21A9-AF27-D250E317231F}"/>
          </ac:picMkLst>
        </pc:picChg>
      </pc:sldChg>
    </pc:docChg>
  </pc:docChgLst>
  <pc:docChgLst>
    <pc:chgData name="Capretta, Thomas J." userId="30a1fda1-ea0b-48de-9a25-90c4a362d6a8" providerId="ADAL" clId="{5B9D78BB-7113-41FA-B79E-4A0624419A4A}"/>
    <pc:docChg chg="modSld">
      <pc:chgData name="Capretta, Thomas J." userId="30a1fda1-ea0b-48de-9a25-90c4a362d6a8" providerId="ADAL" clId="{5B9D78BB-7113-41FA-B79E-4A0624419A4A}" dt="2023-11-07T16:17:07.173" v="41"/>
      <pc:docMkLst>
        <pc:docMk/>
      </pc:docMkLst>
      <pc:sldChg chg="delSp modSp mod delAnim modAnim">
        <pc:chgData name="Capretta, Thomas J." userId="30a1fda1-ea0b-48de-9a25-90c4a362d6a8" providerId="ADAL" clId="{5B9D78BB-7113-41FA-B79E-4A0624419A4A}" dt="2023-11-07T16:17:07.173" v="41"/>
        <pc:sldMkLst>
          <pc:docMk/>
          <pc:sldMk cId="2618906163" sldId="259"/>
        </pc:sldMkLst>
        <pc:spChg chg="del mod">
          <ac:chgData name="Capretta, Thomas J." userId="30a1fda1-ea0b-48de-9a25-90c4a362d6a8" providerId="ADAL" clId="{5B9D78BB-7113-41FA-B79E-4A0624419A4A}" dt="2023-11-07T16:17:07.173" v="41"/>
          <ac:spMkLst>
            <pc:docMk/>
            <pc:sldMk cId="2618906163" sldId="259"/>
            <ac:spMk id="33" creationId="{50483C3B-7228-8048-BDA1-AEA95C34C46A}"/>
          </ac:spMkLst>
        </pc:spChg>
      </pc:sldChg>
      <pc:sldChg chg="modSp mod">
        <pc:chgData name="Capretta, Thomas J." userId="30a1fda1-ea0b-48de-9a25-90c4a362d6a8" providerId="ADAL" clId="{5B9D78BB-7113-41FA-B79E-4A0624419A4A}" dt="2023-11-07T16:16:44.443" v="38" actId="20577"/>
        <pc:sldMkLst>
          <pc:docMk/>
          <pc:sldMk cId="1346602342" sldId="463"/>
        </pc:sldMkLst>
        <pc:spChg chg="mod">
          <ac:chgData name="Capretta, Thomas J." userId="30a1fda1-ea0b-48de-9a25-90c4a362d6a8" providerId="ADAL" clId="{5B9D78BB-7113-41FA-B79E-4A0624419A4A}" dt="2023-11-07T16:16:44.443" v="38" actId="20577"/>
          <ac:spMkLst>
            <pc:docMk/>
            <pc:sldMk cId="1346602342" sldId="463"/>
            <ac:spMk id="33" creationId="{50483C3B-7228-8048-BDA1-AEA95C34C46A}"/>
          </ac:spMkLst>
        </pc:spChg>
      </pc:sldChg>
    </pc:docChg>
  </pc:docChgLst>
  <pc:docChgLst>
    <pc:chgData name="Owens, Wesley" userId="8e0400a0-be6a-4595-b26a-ef2305fca347" providerId="ADAL" clId="{111896D8-A543-4D98-9E7D-2F3ADF321256}"/>
    <pc:docChg chg="undo custSel addSld delSld modSld sldOrd">
      <pc:chgData name="Owens, Wesley" userId="8e0400a0-be6a-4595-b26a-ef2305fca347" providerId="ADAL" clId="{111896D8-A543-4D98-9E7D-2F3ADF321256}" dt="2024-02-06T19:09:52.914" v="4616" actId="20577"/>
      <pc:docMkLst>
        <pc:docMk/>
      </pc:docMkLst>
      <pc:sldChg chg="modSp mod">
        <pc:chgData name="Owens, Wesley" userId="8e0400a0-be6a-4595-b26a-ef2305fca347" providerId="ADAL" clId="{111896D8-A543-4D98-9E7D-2F3ADF321256}" dt="2024-01-31T17:48:52.856" v="8" actId="20577"/>
        <pc:sldMkLst>
          <pc:docMk/>
          <pc:sldMk cId="2126457207" sldId="256"/>
        </pc:sldMkLst>
        <pc:spChg chg="mod">
          <ac:chgData name="Owens, Wesley" userId="8e0400a0-be6a-4595-b26a-ef2305fca347" providerId="ADAL" clId="{111896D8-A543-4D98-9E7D-2F3ADF321256}" dt="2024-01-31T17:48:52.856" v="8" actId="20577"/>
          <ac:spMkLst>
            <pc:docMk/>
            <pc:sldMk cId="2126457207" sldId="256"/>
            <ac:spMk id="22" creationId="{D50968A9-2EE6-4ED7-A77D-EF2CB9865C1B}"/>
          </ac:spMkLst>
        </pc:spChg>
      </pc:sldChg>
      <pc:sldChg chg="modNotesTx">
        <pc:chgData name="Owens, Wesley" userId="8e0400a0-be6a-4595-b26a-ef2305fca347" providerId="ADAL" clId="{111896D8-A543-4D98-9E7D-2F3ADF321256}" dt="2024-02-01T18:19:06.893" v="3966" actId="114"/>
        <pc:sldMkLst>
          <pc:docMk/>
          <pc:sldMk cId="1861092545" sldId="258"/>
        </pc:sldMkLst>
      </pc:sldChg>
      <pc:sldChg chg="addSp delSp modSp mod modNotesTx">
        <pc:chgData name="Owens, Wesley" userId="8e0400a0-be6a-4595-b26a-ef2305fca347" providerId="ADAL" clId="{111896D8-A543-4D98-9E7D-2F3ADF321256}" dt="2024-02-01T18:17:42.013" v="3951" actId="113"/>
        <pc:sldMkLst>
          <pc:docMk/>
          <pc:sldMk cId="2618906163" sldId="259"/>
        </pc:sldMkLst>
        <pc:spChg chg="mod">
          <ac:chgData name="Owens, Wesley" userId="8e0400a0-be6a-4595-b26a-ef2305fca347" providerId="ADAL" clId="{111896D8-A543-4D98-9E7D-2F3ADF321256}" dt="2024-02-01T18:09:34.373" v="3937" actId="14100"/>
          <ac:spMkLst>
            <pc:docMk/>
            <pc:sldMk cId="2618906163" sldId="259"/>
            <ac:spMk id="2" creationId="{C5B6E02A-A120-3E90-3A46-807CCE733623}"/>
          </ac:spMkLst>
        </pc:spChg>
        <pc:spChg chg="add del mod">
          <ac:chgData name="Owens, Wesley" userId="8e0400a0-be6a-4595-b26a-ef2305fca347" providerId="ADAL" clId="{111896D8-A543-4D98-9E7D-2F3ADF321256}" dt="2024-02-01T18:07:48.713" v="3910" actId="478"/>
          <ac:spMkLst>
            <pc:docMk/>
            <pc:sldMk cId="2618906163" sldId="259"/>
            <ac:spMk id="15" creationId="{07CCEF21-15A0-64FE-F0D8-3D5BF556E2A5}"/>
          </ac:spMkLst>
        </pc:spChg>
        <pc:spChg chg="add mod">
          <ac:chgData name="Owens, Wesley" userId="8e0400a0-be6a-4595-b26a-ef2305fca347" providerId="ADAL" clId="{111896D8-A543-4D98-9E7D-2F3ADF321256}" dt="2024-02-01T18:08:17.763" v="3914" actId="1076"/>
          <ac:spMkLst>
            <pc:docMk/>
            <pc:sldMk cId="2618906163" sldId="259"/>
            <ac:spMk id="18" creationId="{F50D3281-59D0-1384-B432-633BB04192D7}"/>
          </ac:spMkLst>
        </pc:spChg>
        <pc:picChg chg="del">
          <ac:chgData name="Owens, Wesley" userId="8e0400a0-be6a-4595-b26a-ef2305fca347" providerId="ADAL" clId="{111896D8-A543-4D98-9E7D-2F3ADF321256}" dt="2024-02-01T17:48:08.285" v="3900" actId="478"/>
          <ac:picMkLst>
            <pc:docMk/>
            <pc:sldMk cId="2618906163" sldId="259"/>
            <ac:picMk id="3" creationId="{0A9EF5FE-A961-3237-D64C-8B8C3BBB03F7}"/>
          </ac:picMkLst>
        </pc:picChg>
        <pc:picChg chg="del">
          <ac:chgData name="Owens, Wesley" userId="8e0400a0-be6a-4595-b26a-ef2305fca347" providerId="ADAL" clId="{111896D8-A543-4D98-9E7D-2F3ADF321256}" dt="2024-02-01T17:48:08.994" v="3901" actId="478"/>
          <ac:picMkLst>
            <pc:docMk/>
            <pc:sldMk cId="2618906163" sldId="259"/>
            <ac:picMk id="7" creationId="{0D935373-01DD-E4A5-E154-99809E25197E}"/>
          </ac:picMkLst>
        </pc:picChg>
        <pc:picChg chg="del">
          <ac:chgData name="Owens, Wesley" userId="8e0400a0-be6a-4595-b26a-ef2305fca347" providerId="ADAL" clId="{111896D8-A543-4D98-9E7D-2F3ADF321256}" dt="2024-02-01T17:48:10.214" v="3903" actId="478"/>
          <ac:picMkLst>
            <pc:docMk/>
            <pc:sldMk cId="2618906163" sldId="259"/>
            <ac:picMk id="10" creationId="{1E6CEB1D-88E6-5206-7EA3-434DFD53EFEA}"/>
          </ac:picMkLst>
        </pc:picChg>
        <pc:picChg chg="del">
          <ac:chgData name="Owens, Wesley" userId="8e0400a0-be6a-4595-b26a-ef2305fca347" providerId="ADAL" clId="{111896D8-A543-4D98-9E7D-2F3ADF321256}" dt="2024-02-01T17:48:09.585" v="3902" actId="478"/>
          <ac:picMkLst>
            <pc:docMk/>
            <pc:sldMk cId="2618906163" sldId="259"/>
            <ac:picMk id="11" creationId="{AD938420-4019-1F1E-4BD4-B0B57DF72339}"/>
          </ac:picMkLst>
        </pc:picChg>
        <pc:picChg chg="add del">
          <ac:chgData name="Owens, Wesley" userId="8e0400a0-be6a-4595-b26a-ef2305fca347" providerId="ADAL" clId="{111896D8-A543-4D98-9E7D-2F3ADF321256}" dt="2024-02-01T17:46:50.505" v="3890" actId="478"/>
          <ac:picMkLst>
            <pc:docMk/>
            <pc:sldMk cId="2618906163" sldId="259"/>
            <ac:picMk id="12" creationId="{9B2EC2AF-D79F-A287-C0B5-6F7BF528D465}"/>
          </ac:picMkLst>
        </pc:picChg>
        <pc:picChg chg="add del mod">
          <ac:chgData name="Owens, Wesley" userId="8e0400a0-be6a-4595-b26a-ef2305fca347" providerId="ADAL" clId="{111896D8-A543-4D98-9E7D-2F3ADF321256}" dt="2024-02-01T18:07:48.713" v="3910" actId="478"/>
          <ac:picMkLst>
            <pc:docMk/>
            <pc:sldMk cId="2618906163" sldId="259"/>
            <ac:picMk id="14" creationId="{722E49CE-F2D8-3041-47CD-278E2DE0F5A9}"/>
          </ac:picMkLst>
        </pc:picChg>
        <pc:picChg chg="add mod">
          <ac:chgData name="Owens, Wesley" userId="8e0400a0-be6a-4595-b26a-ef2305fca347" providerId="ADAL" clId="{111896D8-A543-4D98-9E7D-2F3ADF321256}" dt="2024-02-01T18:07:55.583" v="3912" actId="1076"/>
          <ac:picMkLst>
            <pc:docMk/>
            <pc:sldMk cId="2618906163" sldId="259"/>
            <ac:picMk id="16" creationId="{F924A589-766C-5D1D-B0E5-9D14AC0A32A4}"/>
          </ac:picMkLst>
        </pc:picChg>
      </pc:sldChg>
      <pc:sldChg chg="modSp mod modNotesTx">
        <pc:chgData name="Owens, Wesley" userId="8e0400a0-be6a-4595-b26a-ef2305fca347" providerId="ADAL" clId="{111896D8-A543-4D98-9E7D-2F3ADF321256}" dt="2024-02-06T19:09:52.914" v="4616" actId="20577"/>
        <pc:sldMkLst>
          <pc:docMk/>
          <pc:sldMk cId="573964441" sldId="268"/>
        </pc:sldMkLst>
        <pc:spChg chg="mod">
          <ac:chgData name="Owens, Wesley" userId="8e0400a0-be6a-4595-b26a-ef2305fca347" providerId="ADAL" clId="{111896D8-A543-4D98-9E7D-2F3ADF321256}" dt="2024-01-31T19:09:50.322" v="3879" actId="20577"/>
          <ac:spMkLst>
            <pc:docMk/>
            <pc:sldMk cId="573964441" sldId="268"/>
            <ac:spMk id="33" creationId="{50483C3B-7228-8048-BDA1-AEA95C34C46A}"/>
          </ac:spMkLst>
        </pc:spChg>
      </pc:sldChg>
      <pc:sldChg chg="del">
        <pc:chgData name="Owens, Wesley" userId="8e0400a0-be6a-4595-b26a-ef2305fca347" providerId="ADAL" clId="{111896D8-A543-4D98-9E7D-2F3ADF321256}" dt="2024-01-31T17:57:40.431" v="340" actId="2696"/>
        <pc:sldMkLst>
          <pc:docMk/>
          <pc:sldMk cId="979588647" sldId="334"/>
        </pc:sldMkLst>
      </pc:sldChg>
      <pc:sldChg chg="modNotesTx">
        <pc:chgData name="Owens, Wesley" userId="8e0400a0-be6a-4595-b26a-ef2305fca347" providerId="ADAL" clId="{111896D8-A543-4D98-9E7D-2F3ADF321256}" dt="2024-02-01T18:18:44.833" v="3964" actId="20577"/>
        <pc:sldMkLst>
          <pc:docMk/>
          <pc:sldMk cId="1888511665" sldId="367"/>
        </pc:sldMkLst>
      </pc:sldChg>
      <pc:sldChg chg="modSp mod">
        <pc:chgData name="Owens, Wesley" userId="8e0400a0-be6a-4595-b26a-ef2305fca347" providerId="ADAL" clId="{111896D8-A543-4D98-9E7D-2F3ADF321256}" dt="2024-01-31T17:50:04.338" v="20" actId="20577"/>
        <pc:sldMkLst>
          <pc:docMk/>
          <pc:sldMk cId="1346602342" sldId="463"/>
        </pc:sldMkLst>
        <pc:spChg chg="mod">
          <ac:chgData name="Owens, Wesley" userId="8e0400a0-be6a-4595-b26a-ef2305fca347" providerId="ADAL" clId="{111896D8-A543-4D98-9E7D-2F3ADF321256}" dt="2024-01-31T17:50:04.338" v="20" actId="20577"/>
          <ac:spMkLst>
            <pc:docMk/>
            <pc:sldMk cId="1346602342" sldId="463"/>
            <ac:spMk id="33" creationId="{50483C3B-7228-8048-BDA1-AEA95C34C46A}"/>
          </ac:spMkLst>
        </pc:spChg>
      </pc:sldChg>
      <pc:sldChg chg="addSp delSp modSp mod modNotesTx">
        <pc:chgData name="Owens, Wesley" userId="8e0400a0-be6a-4595-b26a-ef2305fca347" providerId="ADAL" clId="{111896D8-A543-4D98-9E7D-2F3ADF321256}" dt="2024-02-05T18:41:53.600" v="4565" actId="20577"/>
        <pc:sldMkLst>
          <pc:docMk/>
          <pc:sldMk cId="3754850324" sldId="469"/>
        </pc:sldMkLst>
        <pc:grpChg chg="del">
          <ac:chgData name="Owens, Wesley" userId="8e0400a0-be6a-4595-b26a-ef2305fca347" providerId="ADAL" clId="{111896D8-A543-4D98-9E7D-2F3ADF321256}" dt="2024-02-05T18:41:11.222" v="4560" actId="478"/>
          <ac:grpSpMkLst>
            <pc:docMk/>
            <pc:sldMk cId="3754850324" sldId="469"/>
            <ac:grpSpMk id="30" creationId="{FC3DEE54-0289-AA49-B026-A2E9FC6B37BD}"/>
          </ac:grpSpMkLst>
        </pc:grpChg>
        <pc:picChg chg="add mod">
          <ac:chgData name="Owens, Wesley" userId="8e0400a0-be6a-4595-b26a-ef2305fca347" providerId="ADAL" clId="{111896D8-A543-4D98-9E7D-2F3ADF321256}" dt="2024-02-05T18:41:34.798" v="4562" actId="1076"/>
          <ac:picMkLst>
            <pc:docMk/>
            <pc:sldMk cId="3754850324" sldId="469"/>
            <ac:picMk id="2" creationId="{FE4B5D04-41B3-C1AB-7573-C8DE751FA37C}"/>
          </ac:picMkLst>
        </pc:picChg>
        <pc:picChg chg="del">
          <ac:chgData name="Owens, Wesley" userId="8e0400a0-be6a-4595-b26a-ef2305fca347" providerId="ADAL" clId="{111896D8-A543-4D98-9E7D-2F3ADF321256}" dt="2024-02-05T18:41:11.222" v="4560" actId="478"/>
          <ac:picMkLst>
            <pc:docMk/>
            <pc:sldMk cId="3754850324" sldId="469"/>
            <ac:picMk id="17" creationId="{6C806894-D8E2-1F4E-81C8-22848AA8FF51}"/>
          </ac:picMkLst>
        </pc:picChg>
      </pc:sldChg>
      <pc:sldChg chg="modSp mod modAnim modNotesTx">
        <pc:chgData name="Owens, Wesley" userId="8e0400a0-be6a-4595-b26a-ef2305fca347" providerId="ADAL" clId="{111896D8-A543-4D98-9E7D-2F3ADF321256}" dt="2024-01-31T18:48:30.195" v="3805" actId="20577"/>
        <pc:sldMkLst>
          <pc:docMk/>
          <pc:sldMk cId="3024244686" sldId="518"/>
        </pc:sldMkLst>
        <pc:spChg chg="mod">
          <ac:chgData name="Owens, Wesley" userId="8e0400a0-be6a-4595-b26a-ef2305fca347" providerId="ADAL" clId="{111896D8-A543-4D98-9E7D-2F3ADF321256}" dt="2024-01-31T17:56:15.898" v="327" actId="20577"/>
          <ac:spMkLst>
            <pc:docMk/>
            <pc:sldMk cId="3024244686" sldId="518"/>
            <ac:spMk id="7" creationId="{C3B95862-02E3-46C2-D4D9-1D1BED6053D9}"/>
          </ac:spMkLst>
        </pc:spChg>
        <pc:graphicFrameChg chg="mod modGraphic">
          <ac:chgData name="Owens, Wesley" userId="8e0400a0-be6a-4595-b26a-ef2305fca347" providerId="ADAL" clId="{111896D8-A543-4D98-9E7D-2F3ADF321256}" dt="2024-01-31T18:39:44.724" v="3521" actId="20577"/>
          <ac:graphicFrameMkLst>
            <pc:docMk/>
            <pc:sldMk cId="3024244686" sldId="518"/>
            <ac:graphicFrameMk id="8" creationId="{D94CCB0A-B880-7423-479E-8B95FBF6E5A8}"/>
          </ac:graphicFrameMkLst>
        </pc:graphicFrameChg>
      </pc:sldChg>
      <pc:sldChg chg="modSp mod modAnim modShow modNotesTx">
        <pc:chgData name="Owens, Wesley" userId="8e0400a0-be6a-4595-b26a-ef2305fca347" providerId="ADAL" clId="{111896D8-A543-4D98-9E7D-2F3ADF321256}" dt="2024-02-06T19:09:46.916" v="4614" actId="20577"/>
        <pc:sldMkLst>
          <pc:docMk/>
          <pc:sldMk cId="862934884" sldId="519"/>
        </pc:sldMkLst>
        <pc:spChg chg="mod">
          <ac:chgData name="Owens, Wesley" userId="8e0400a0-be6a-4595-b26a-ef2305fca347" providerId="ADAL" clId="{111896D8-A543-4D98-9E7D-2F3ADF321256}" dt="2024-02-06T18:40:35.920" v="4613" actId="20577"/>
          <ac:spMkLst>
            <pc:docMk/>
            <pc:sldMk cId="862934884" sldId="519"/>
            <ac:spMk id="4" creationId="{A4404142-86CB-2C1D-3E59-55CA545847DB}"/>
          </ac:spMkLst>
        </pc:spChg>
      </pc:sldChg>
      <pc:sldChg chg="modNotesTx">
        <pc:chgData name="Owens, Wesley" userId="8e0400a0-be6a-4595-b26a-ef2305fca347" providerId="ADAL" clId="{111896D8-A543-4D98-9E7D-2F3ADF321256}" dt="2024-02-01T18:20:00.593" v="3976" actId="20577"/>
        <pc:sldMkLst>
          <pc:docMk/>
          <pc:sldMk cId="3532729214" sldId="521"/>
        </pc:sldMkLst>
      </pc:sldChg>
      <pc:sldChg chg="modSp add mod ord modNotesTx">
        <pc:chgData name="Owens, Wesley" userId="8e0400a0-be6a-4595-b26a-ef2305fca347" providerId="ADAL" clId="{111896D8-A543-4D98-9E7D-2F3ADF321256}" dt="2024-02-05T18:36:06.895" v="4559" actId="20577"/>
        <pc:sldMkLst>
          <pc:docMk/>
          <pc:sldMk cId="1155314839" sldId="522"/>
        </pc:sldMkLst>
        <pc:spChg chg="mod">
          <ac:chgData name="Owens, Wesley" userId="8e0400a0-be6a-4595-b26a-ef2305fca347" providerId="ADAL" clId="{111896D8-A543-4D98-9E7D-2F3ADF321256}" dt="2024-01-31T17:58:06.555" v="352" actId="20577"/>
          <ac:spMkLst>
            <pc:docMk/>
            <pc:sldMk cId="1155314839" sldId="522"/>
            <ac:spMk id="27" creationId="{7D02F7E1-CEB5-D34F-8A9C-D7E8F065C5F8}"/>
          </ac:spMkLst>
        </pc:spChg>
        <pc:spChg chg="mod">
          <ac:chgData name="Owens, Wesley" userId="8e0400a0-be6a-4595-b26a-ef2305fca347" providerId="ADAL" clId="{111896D8-A543-4D98-9E7D-2F3ADF321256}" dt="2024-01-31T18:46:05.758" v="3742" actId="20577"/>
          <ac:spMkLst>
            <pc:docMk/>
            <pc:sldMk cId="1155314839" sldId="522"/>
            <ac:spMk id="33" creationId="{50483C3B-7228-8048-BDA1-AEA95C34C46A}"/>
          </ac:spMkLst>
        </pc:spChg>
      </pc:sldChg>
      <pc:sldChg chg="new del">
        <pc:chgData name="Owens, Wesley" userId="8e0400a0-be6a-4595-b26a-ef2305fca347" providerId="ADAL" clId="{111896D8-A543-4D98-9E7D-2F3ADF321256}" dt="2024-01-31T17:57:48.649" v="342" actId="680"/>
        <pc:sldMkLst>
          <pc:docMk/>
          <pc:sldMk cId="2591263701" sldId="522"/>
        </pc:sldMkLst>
      </pc:sldChg>
      <pc:sldChg chg="modSp add mod modNotesTx">
        <pc:chgData name="Owens, Wesley" userId="8e0400a0-be6a-4595-b26a-ef2305fca347" providerId="ADAL" clId="{111896D8-A543-4D98-9E7D-2F3ADF321256}" dt="2024-01-31T19:02:48.653" v="3873" actId="20577"/>
        <pc:sldMkLst>
          <pc:docMk/>
          <pc:sldMk cId="1219188078" sldId="523"/>
        </pc:sldMkLst>
        <pc:spChg chg="mod">
          <ac:chgData name="Owens, Wesley" userId="8e0400a0-be6a-4595-b26a-ef2305fca347" providerId="ADAL" clId="{111896D8-A543-4D98-9E7D-2F3ADF321256}" dt="2024-01-31T18:46:28.694" v="3746" actId="207"/>
          <ac:spMkLst>
            <pc:docMk/>
            <pc:sldMk cId="1219188078" sldId="523"/>
            <ac:spMk id="33" creationId="{50483C3B-7228-8048-BDA1-AEA95C34C46A}"/>
          </ac:spMkLst>
        </pc:spChg>
      </pc:sldChg>
    </pc:docChg>
  </pc:docChgLst>
  <pc:docChgLst>
    <pc:chgData name="Capretta, Thomas J." userId="30a1fda1-ea0b-48de-9a25-90c4a362d6a8" providerId="ADAL" clId="{A1D219B9-73CE-4DEA-90BB-572C8CC1DCD8}"/>
    <pc:docChg chg="custSel modSld">
      <pc:chgData name="Capretta, Thomas J." userId="30a1fda1-ea0b-48de-9a25-90c4a362d6a8" providerId="ADAL" clId="{A1D219B9-73CE-4DEA-90BB-572C8CC1DCD8}" dt="2024-02-05T18:24:13.364" v="8"/>
      <pc:docMkLst>
        <pc:docMk/>
      </pc:docMkLst>
      <pc:sldChg chg="addSp delSp modSp mod modNotesTx">
        <pc:chgData name="Capretta, Thomas J." userId="30a1fda1-ea0b-48de-9a25-90c4a362d6a8" providerId="ADAL" clId="{A1D219B9-73CE-4DEA-90BB-572C8CC1DCD8}" dt="2024-02-05T18:24:13.364" v="8"/>
        <pc:sldMkLst>
          <pc:docMk/>
          <pc:sldMk cId="573964441" sldId="268"/>
        </pc:sldMkLst>
        <pc:spChg chg="mod">
          <ac:chgData name="Capretta, Thomas J." userId="30a1fda1-ea0b-48de-9a25-90c4a362d6a8" providerId="ADAL" clId="{A1D219B9-73CE-4DEA-90BB-572C8CC1DCD8}" dt="2024-02-05T16:02:20.965" v="2" actId="20577"/>
          <ac:spMkLst>
            <pc:docMk/>
            <pc:sldMk cId="573964441" sldId="268"/>
            <ac:spMk id="33" creationId="{50483C3B-7228-8048-BDA1-AEA95C34C46A}"/>
          </ac:spMkLst>
        </pc:spChg>
        <pc:picChg chg="add mod">
          <ac:chgData name="Capretta, Thomas J." userId="30a1fda1-ea0b-48de-9a25-90c4a362d6a8" providerId="ADAL" clId="{A1D219B9-73CE-4DEA-90BB-572C8CC1DCD8}" dt="2024-02-05T16:03:22.684" v="7" actId="962"/>
          <ac:picMkLst>
            <pc:docMk/>
            <pc:sldMk cId="573964441" sldId="268"/>
            <ac:picMk id="4" creationId="{36F7CBE1-0F55-E0B4-D1F1-5EB466F10965}"/>
          </ac:picMkLst>
        </pc:picChg>
        <pc:picChg chg="del">
          <ac:chgData name="Capretta, Thomas J." userId="30a1fda1-ea0b-48de-9a25-90c4a362d6a8" providerId="ADAL" clId="{A1D219B9-73CE-4DEA-90BB-572C8CC1DCD8}" dt="2024-02-05T16:02:24.747" v="3" actId="478"/>
          <ac:picMkLst>
            <pc:docMk/>
            <pc:sldMk cId="573964441" sldId="268"/>
            <ac:picMk id="5" creationId="{D5ED71B2-671F-912C-7629-7BAFC4FE5E1E}"/>
          </ac:picMkLst>
        </pc:picChg>
      </pc:sldChg>
    </pc:docChg>
  </pc:docChgLst>
  <pc:docChgLst>
    <pc:chgData name="Capretta, Thomas J." userId="30a1fda1-ea0b-48de-9a25-90c4a362d6a8" providerId="ADAL" clId="{FAED81BD-58D2-4864-87BC-1479E34CE8A4}"/>
    <pc:docChg chg="modSld">
      <pc:chgData name="Capretta, Thomas J." userId="30a1fda1-ea0b-48de-9a25-90c4a362d6a8" providerId="ADAL" clId="{FAED81BD-58D2-4864-87BC-1479E34CE8A4}" dt="2023-12-04T18:05:00.378" v="3" actId="207"/>
      <pc:docMkLst>
        <pc:docMk/>
      </pc:docMkLst>
      <pc:sldChg chg="modSp mod">
        <pc:chgData name="Capretta, Thomas J." userId="30a1fda1-ea0b-48de-9a25-90c4a362d6a8" providerId="ADAL" clId="{FAED81BD-58D2-4864-87BC-1479E34CE8A4}" dt="2023-12-04T18:05:00.378" v="3" actId="207"/>
        <pc:sldMkLst>
          <pc:docMk/>
          <pc:sldMk cId="573964441" sldId="268"/>
        </pc:sldMkLst>
        <pc:spChg chg="mod">
          <ac:chgData name="Capretta, Thomas J." userId="30a1fda1-ea0b-48de-9a25-90c4a362d6a8" providerId="ADAL" clId="{FAED81BD-58D2-4864-87BC-1479E34CE8A4}" dt="2023-12-04T18:05:00.378" v="3" actId="207"/>
          <ac:spMkLst>
            <pc:docMk/>
            <pc:sldMk cId="573964441" sldId="268"/>
            <ac:spMk id="33" creationId="{50483C3B-7228-8048-BDA1-AEA95C34C46A}"/>
          </ac:spMkLst>
        </pc:spChg>
        <pc:picChg chg="mod">
          <ac:chgData name="Capretta, Thomas J." userId="30a1fda1-ea0b-48de-9a25-90c4a362d6a8" providerId="ADAL" clId="{FAED81BD-58D2-4864-87BC-1479E34CE8A4}" dt="2023-12-04T18:04:39.944" v="0"/>
          <ac:picMkLst>
            <pc:docMk/>
            <pc:sldMk cId="573964441" sldId="268"/>
            <ac:picMk id="5" creationId="{D5ED71B2-671F-912C-7629-7BAFC4FE5E1E}"/>
          </ac:picMkLst>
        </pc:picChg>
      </pc:sldChg>
    </pc:docChg>
  </pc:docChgLst>
  <pc:docChgLst>
    <pc:chgData name="Owens, Wesley" userId="8e0400a0-be6a-4595-b26a-ef2305fca347" providerId="ADAL" clId="{5EB00A29-6AEC-42F9-BED1-0AC2B6B7F38D}"/>
    <pc:docChg chg="undo custSel addSld delSld modSld">
      <pc:chgData name="Owens, Wesley" userId="8e0400a0-be6a-4595-b26a-ef2305fca347" providerId="ADAL" clId="{5EB00A29-6AEC-42F9-BED1-0AC2B6B7F38D}" dt="2024-04-12T17:24:11.071" v="2817" actId="20577"/>
      <pc:docMkLst>
        <pc:docMk/>
      </pc:docMkLst>
      <pc:sldChg chg="modSp mod">
        <pc:chgData name="Owens, Wesley" userId="8e0400a0-be6a-4595-b26a-ef2305fca347" providerId="ADAL" clId="{5EB00A29-6AEC-42F9-BED1-0AC2B6B7F38D}" dt="2024-03-15T18:07:18.375" v="0" actId="20577"/>
        <pc:sldMkLst>
          <pc:docMk/>
          <pc:sldMk cId="2126457207" sldId="256"/>
        </pc:sldMkLst>
        <pc:spChg chg="mod">
          <ac:chgData name="Owens, Wesley" userId="8e0400a0-be6a-4595-b26a-ef2305fca347" providerId="ADAL" clId="{5EB00A29-6AEC-42F9-BED1-0AC2B6B7F38D}" dt="2024-03-15T18:07:18.375" v="0" actId="20577"/>
          <ac:spMkLst>
            <pc:docMk/>
            <pc:sldMk cId="2126457207" sldId="256"/>
            <ac:spMk id="22" creationId="{D50968A9-2EE6-4ED7-A77D-EF2CB9865C1B}"/>
          </ac:spMkLst>
        </pc:spChg>
      </pc:sldChg>
      <pc:sldChg chg="modSp mod">
        <pc:chgData name="Owens, Wesley" userId="8e0400a0-be6a-4595-b26a-ef2305fca347" providerId="ADAL" clId="{5EB00A29-6AEC-42F9-BED1-0AC2B6B7F38D}" dt="2024-04-05T17:36:08.013" v="989" actId="20577"/>
        <pc:sldMkLst>
          <pc:docMk/>
          <pc:sldMk cId="1861092545" sldId="258"/>
        </pc:sldMkLst>
        <pc:spChg chg="mod">
          <ac:chgData name="Owens, Wesley" userId="8e0400a0-be6a-4595-b26a-ef2305fca347" providerId="ADAL" clId="{5EB00A29-6AEC-42F9-BED1-0AC2B6B7F38D}" dt="2024-04-05T17:36:08.013" v="989" actId="20577"/>
          <ac:spMkLst>
            <pc:docMk/>
            <pc:sldMk cId="1861092545" sldId="258"/>
            <ac:spMk id="33" creationId="{50483C3B-7228-8048-BDA1-AEA95C34C46A}"/>
          </ac:spMkLst>
        </pc:spChg>
      </pc:sldChg>
      <pc:sldChg chg="addSp delSp modSp mod modNotesTx">
        <pc:chgData name="Owens, Wesley" userId="8e0400a0-be6a-4595-b26a-ef2305fca347" providerId="ADAL" clId="{5EB00A29-6AEC-42F9-BED1-0AC2B6B7F38D}" dt="2024-04-05T17:16:59.949" v="617" actId="20577"/>
        <pc:sldMkLst>
          <pc:docMk/>
          <pc:sldMk cId="2618906163" sldId="259"/>
        </pc:sldMkLst>
        <pc:spChg chg="mod">
          <ac:chgData name="Owens, Wesley" userId="8e0400a0-be6a-4595-b26a-ef2305fca347" providerId="ADAL" clId="{5EB00A29-6AEC-42F9-BED1-0AC2B6B7F38D}" dt="2024-04-05T17:13:57.217" v="491" actId="255"/>
          <ac:spMkLst>
            <pc:docMk/>
            <pc:sldMk cId="2618906163" sldId="259"/>
            <ac:spMk id="2" creationId="{C5B6E02A-A120-3E90-3A46-807CCE733623}"/>
          </ac:spMkLst>
        </pc:spChg>
        <pc:spChg chg="del">
          <ac:chgData name="Owens, Wesley" userId="8e0400a0-be6a-4595-b26a-ef2305fca347" providerId="ADAL" clId="{5EB00A29-6AEC-42F9-BED1-0AC2B6B7F38D}" dt="2024-03-15T18:09:04.995" v="22" actId="478"/>
          <ac:spMkLst>
            <pc:docMk/>
            <pc:sldMk cId="2618906163" sldId="259"/>
            <ac:spMk id="18" creationId="{F50D3281-59D0-1384-B432-633BB04192D7}"/>
          </ac:spMkLst>
        </pc:spChg>
        <pc:picChg chg="add mod">
          <ac:chgData name="Owens, Wesley" userId="8e0400a0-be6a-4595-b26a-ef2305fca347" providerId="ADAL" clId="{5EB00A29-6AEC-42F9-BED1-0AC2B6B7F38D}" dt="2024-04-05T17:13:00.210" v="392" actId="1076"/>
          <ac:picMkLst>
            <pc:docMk/>
            <pc:sldMk cId="2618906163" sldId="259"/>
            <ac:picMk id="7" creationId="{32717CBE-AC55-02F0-B983-6E418CBCA079}"/>
          </ac:picMkLst>
        </pc:picChg>
        <pc:picChg chg="add mod">
          <ac:chgData name="Owens, Wesley" userId="8e0400a0-be6a-4595-b26a-ef2305fca347" providerId="ADAL" clId="{5EB00A29-6AEC-42F9-BED1-0AC2B6B7F38D}" dt="2024-04-05T17:12:07.866" v="381" actId="1076"/>
          <ac:picMkLst>
            <pc:docMk/>
            <pc:sldMk cId="2618906163" sldId="259"/>
            <ac:picMk id="10" creationId="{04C13235-0917-3CE5-F407-A757E732240C}"/>
          </ac:picMkLst>
        </pc:picChg>
        <pc:picChg chg="add mod">
          <ac:chgData name="Owens, Wesley" userId="8e0400a0-be6a-4595-b26a-ef2305fca347" providerId="ADAL" clId="{5EB00A29-6AEC-42F9-BED1-0AC2B6B7F38D}" dt="2024-04-05T17:12:35.349" v="388" actId="1076"/>
          <ac:picMkLst>
            <pc:docMk/>
            <pc:sldMk cId="2618906163" sldId="259"/>
            <ac:picMk id="12" creationId="{BADADFE5-B3F7-8EE3-F9B3-C2ECFCAA8319}"/>
          </ac:picMkLst>
        </pc:picChg>
        <pc:picChg chg="add mod">
          <ac:chgData name="Owens, Wesley" userId="8e0400a0-be6a-4595-b26a-ef2305fca347" providerId="ADAL" clId="{5EB00A29-6AEC-42F9-BED1-0AC2B6B7F38D}" dt="2024-04-05T17:12:49.597" v="390" actId="1076"/>
          <ac:picMkLst>
            <pc:docMk/>
            <pc:sldMk cId="2618906163" sldId="259"/>
            <ac:picMk id="14" creationId="{2D06EDBB-DE46-A727-A210-EAC3A237805B}"/>
          </ac:picMkLst>
        </pc:picChg>
        <pc:picChg chg="del">
          <ac:chgData name="Owens, Wesley" userId="8e0400a0-be6a-4595-b26a-ef2305fca347" providerId="ADAL" clId="{5EB00A29-6AEC-42F9-BED1-0AC2B6B7F38D}" dt="2024-03-15T18:07:54.228" v="18" actId="478"/>
          <ac:picMkLst>
            <pc:docMk/>
            <pc:sldMk cId="2618906163" sldId="259"/>
            <ac:picMk id="16" creationId="{F924A589-766C-5D1D-B0E5-9D14AC0A32A4}"/>
          </ac:picMkLst>
        </pc:picChg>
      </pc:sldChg>
      <pc:sldChg chg="modSp mod">
        <pc:chgData name="Owens, Wesley" userId="8e0400a0-be6a-4595-b26a-ef2305fca347" providerId="ADAL" clId="{5EB00A29-6AEC-42F9-BED1-0AC2B6B7F38D}" dt="2024-03-15T18:10:51.627" v="99" actId="20577"/>
        <pc:sldMkLst>
          <pc:docMk/>
          <pc:sldMk cId="573964441" sldId="268"/>
        </pc:sldMkLst>
        <pc:spChg chg="mod">
          <ac:chgData name="Owens, Wesley" userId="8e0400a0-be6a-4595-b26a-ef2305fca347" providerId="ADAL" clId="{5EB00A29-6AEC-42F9-BED1-0AC2B6B7F38D}" dt="2024-03-15T18:10:51.627" v="99" actId="20577"/>
          <ac:spMkLst>
            <pc:docMk/>
            <pc:sldMk cId="573964441" sldId="268"/>
            <ac:spMk id="33" creationId="{50483C3B-7228-8048-BDA1-AEA95C34C46A}"/>
          </ac:spMkLst>
        </pc:spChg>
      </pc:sldChg>
      <pc:sldChg chg="modSp mod modNotesTx">
        <pc:chgData name="Owens, Wesley" userId="8e0400a0-be6a-4595-b26a-ef2305fca347" providerId="ADAL" clId="{5EB00A29-6AEC-42F9-BED1-0AC2B6B7F38D}" dt="2024-04-05T17:35:53.654" v="983" actId="207"/>
        <pc:sldMkLst>
          <pc:docMk/>
          <pc:sldMk cId="1346602342" sldId="463"/>
        </pc:sldMkLst>
        <pc:spChg chg="mod">
          <ac:chgData name="Owens, Wesley" userId="8e0400a0-be6a-4595-b26a-ef2305fca347" providerId="ADAL" clId="{5EB00A29-6AEC-42F9-BED1-0AC2B6B7F38D}" dt="2024-04-05T17:35:53.654" v="983" actId="207"/>
          <ac:spMkLst>
            <pc:docMk/>
            <pc:sldMk cId="1346602342" sldId="463"/>
            <ac:spMk id="33" creationId="{50483C3B-7228-8048-BDA1-AEA95C34C46A}"/>
          </ac:spMkLst>
        </pc:spChg>
      </pc:sldChg>
      <pc:sldChg chg="modSp mod modNotesTx">
        <pc:chgData name="Owens, Wesley" userId="8e0400a0-be6a-4595-b26a-ef2305fca347" providerId="ADAL" clId="{5EB00A29-6AEC-42F9-BED1-0AC2B6B7F38D}" dt="2024-04-05T18:56:53.044" v="2729" actId="20577"/>
        <pc:sldMkLst>
          <pc:docMk/>
          <pc:sldMk cId="3024244686" sldId="518"/>
        </pc:sldMkLst>
        <pc:spChg chg="mod">
          <ac:chgData name="Owens, Wesley" userId="8e0400a0-be6a-4595-b26a-ef2305fca347" providerId="ADAL" clId="{5EB00A29-6AEC-42F9-BED1-0AC2B6B7F38D}" dt="2024-04-05T18:19:26.222" v="1372" actId="255"/>
          <ac:spMkLst>
            <pc:docMk/>
            <pc:sldMk cId="3024244686" sldId="518"/>
            <ac:spMk id="7" creationId="{C3B95862-02E3-46C2-D4D9-1D1BED6053D9}"/>
          </ac:spMkLst>
        </pc:spChg>
        <pc:graphicFrameChg chg="modGraphic">
          <ac:chgData name="Owens, Wesley" userId="8e0400a0-be6a-4595-b26a-ef2305fca347" providerId="ADAL" clId="{5EB00A29-6AEC-42F9-BED1-0AC2B6B7F38D}" dt="2024-04-05T18:56:53.044" v="2729" actId="20577"/>
          <ac:graphicFrameMkLst>
            <pc:docMk/>
            <pc:sldMk cId="3024244686" sldId="518"/>
            <ac:graphicFrameMk id="8" creationId="{D94CCB0A-B880-7423-479E-8B95FBF6E5A8}"/>
          </ac:graphicFrameMkLst>
        </pc:graphicFrameChg>
      </pc:sldChg>
      <pc:sldChg chg="modSp modAnim modNotesTx">
        <pc:chgData name="Owens, Wesley" userId="8e0400a0-be6a-4595-b26a-ef2305fca347" providerId="ADAL" clId="{5EB00A29-6AEC-42F9-BED1-0AC2B6B7F38D}" dt="2024-04-05T18:29:54.744" v="2395"/>
        <pc:sldMkLst>
          <pc:docMk/>
          <pc:sldMk cId="862934884" sldId="519"/>
        </pc:sldMkLst>
        <pc:spChg chg="mod">
          <ac:chgData name="Owens, Wesley" userId="8e0400a0-be6a-4595-b26a-ef2305fca347" providerId="ADAL" clId="{5EB00A29-6AEC-42F9-BED1-0AC2B6B7F38D}" dt="2024-04-05T18:29:54.744" v="2395"/>
          <ac:spMkLst>
            <pc:docMk/>
            <pc:sldMk cId="862934884" sldId="519"/>
            <ac:spMk id="4" creationId="{A4404142-86CB-2C1D-3E59-55CA545847DB}"/>
          </ac:spMkLst>
        </pc:spChg>
      </pc:sldChg>
      <pc:sldChg chg="addSp delSp modSp mod modNotesTx">
        <pc:chgData name="Owens, Wesley" userId="8e0400a0-be6a-4595-b26a-ef2305fca347" providerId="ADAL" clId="{5EB00A29-6AEC-42F9-BED1-0AC2B6B7F38D}" dt="2024-04-05T18:53:57.344" v="2607" actId="20577"/>
        <pc:sldMkLst>
          <pc:docMk/>
          <pc:sldMk cId="1155314839" sldId="522"/>
        </pc:sldMkLst>
        <pc:spChg chg="add mod">
          <ac:chgData name="Owens, Wesley" userId="8e0400a0-be6a-4595-b26a-ef2305fca347" providerId="ADAL" clId="{5EB00A29-6AEC-42F9-BED1-0AC2B6B7F38D}" dt="2024-04-05T17:31:33.475" v="900" actId="20577"/>
          <ac:spMkLst>
            <pc:docMk/>
            <pc:sldMk cId="1155314839" sldId="522"/>
            <ac:spMk id="2" creationId="{FDD70C58-024E-F49A-6BE6-BC0081C55EC8}"/>
          </ac:spMkLst>
        </pc:spChg>
        <pc:spChg chg="add del mod">
          <ac:chgData name="Owens, Wesley" userId="8e0400a0-be6a-4595-b26a-ef2305fca347" providerId="ADAL" clId="{5EB00A29-6AEC-42F9-BED1-0AC2B6B7F38D}" dt="2024-04-05T17:32:56.138" v="915" actId="255"/>
          <ac:spMkLst>
            <pc:docMk/>
            <pc:sldMk cId="1155314839" sldId="522"/>
            <ac:spMk id="5" creationId="{51E3FFFF-59E4-381B-9A78-9A4754C08FD8}"/>
          </ac:spMkLst>
        </pc:spChg>
        <pc:spChg chg="mod">
          <ac:chgData name="Owens, Wesley" userId="8e0400a0-be6a-4595-b26a-ef2305fca347" providerId="ADAL" clId="{5EB00A29-6AEC-42F9-BED1-0AC2B6B7F38D}" dt="2024-03-15T18:09:21.145" v="35" actId="20577"/>
          <ac:spMkLst>
            <pc:docMk/>
            <pc:sldMk cId="1155314839" sldId="522"/>
            <ac:spMk id="27" creationId="{7D02F7E1-CEB5-D34F-8A9C-D7E8F065C5F8}"/>
          </ac:spMkLst>
        </pc:spChg>
        <pc:spChg chg="del mod">
          <ac:chgData name="Owens, Wesley" userId="8e0400a0-be6a-4595-b26a-ef2305fca347" providerId="ADAL" clId="{5EB00A29-6AEC-42F9-BED1-0AC2B6B7F38D}" dt="2024-03-15T18:09:22.764" v="37"/>
          <ac:spMkLst>
            <pc:docMk/>
            <pc:sldMk cId="1155314839" sldId="522"/>
            <ac:spMk id="33" creationId="{50483C3B-7228-8048-BDA1-AEA95C34C46A}"/>
          </ac:spMkLst>
        </pc:spChg>
        <pc:picChg chg="add mod">
          <ac:chgData name="Owens, Wesley" userId="8e0400a0-be6a-4595-b26a-ef2305fca347" providerId="ADAL" clId="{5EB00A29-6AEC-42F9-BED1-0AC2B6B7F38D}" dt="2024-04-05T17:31:18.270" v="898" actId="1076"/>
          <ac:picMkLst>
            <pc:docMk/>
            <pc:sldMk cId="1155314839" sldId="522"/>
            <ac:picMk id="4" creationId="{B4733827-61DA-B724-009A-D19C49C25AFC}"/>
          </ac:picMkLst>
        </pc:picChg>
      </pc:sldChg>
      <pc:sldChg chg="del">
        <pc:chgData name="Owens, Wesley" userId="8e0400a0-be6a-4595-b26a-ef2305fca347" providerId="ADAL" clId="{5EB00A29-6AEC-42F9-BED1-0AC2B6B7F38D}" dt="2024-03-15T18:09:30.869" v="38" actId="2696"/>
        <pc:sldMkLst>
          <pc:docMk/>
          <pc:sldMk cId="1219188078" sldId="523"/>
        </pc:sldMkLst>
      </pc:sldChg>
      <pc:sldChg chg="addSp delSp modSp add mod">
        <pc:chgData name="Owens, Wesley" userId="8e0400a0-be6a-4595-b26a-ef2305fca347" providerId="ADAL" clId="{5EB00A29-6AEC-42F9-BED1-0AC2B6B7F38D}" dt="2024-04-12T17:24:11.071" v="2817" actId="20577"/>
        <pc:sldMkLst>
          <pc:docMk/>
          <pc:sldMk cId="1228029364" sldId="523"/>
        </pc:sldMkLst>
        <pc:spChg chg="mod">
          <ac:chgData name="Owens, Wesley" userId="8e0400a0-be6a-4595-b26a-ef2305fca347" providerId="ADAL" clId="{5EB00A29-6AEC-42F9-BED1-0AC2B6B7F38D}" dt="2024-04-12T17:23:13.835" v="2792" actId="20577"/>
          <ac:spMkLst>
            <pc:docMk/>
            <pc:sldMk cId="1228029364" sldId="523"/>
            <ac:spMk id="2" creationId="{481A9F6D-3FF3-9D72-F6B9-D52C4E8935FE}"/>
          </ac:spMkLst>
        </pc:spChg>
        <pc:spChg chg="mod">
          <ac:chgData name="Owens, Wesley" userId="8e0400a0-be6a-4595-b26a-ef2305fca347" providerId="ADAL" clId="{5EB00A29-6AEC-42F9-BED1-0AC2B6B7F38D}" dt="2024-04-12T17:24:11.071" v="2817" actId="20577"/>
          <ac:spMkLst>
            <pc:docMk/>
            <pc:sldMk cId="1228029364" sldId="523"/>
            <ac:spMk id="5" creationId="{A0A5781B-0B83-9FBA-9505-0F9CBC9B5EF3}"/>
          </ac:spMkLst>
        </pc:spChg>
        <pc:picChg chg="del">
          <ac:chgData name="Owens, Wesley" userId="8e0400a0-be6a-4595-b26a-ef2305fca347" providerId="ADAL" clId="{5EB00A29-6AEC-42F9-BED1-0AC2B6B7F38D}" dt="2024-04-12T17:22:50.318" v="2769" actId="478"/>
          <ac:picMkLst>
            <pc:docMk/>
            <pc:sldMk cId="1228029364" sldId="523"/>
            <ac:picMk id="4" creationId="{5A3CA6FD-A458-3BA0-3878-371BF904C0CE}"/>
          </ac:picMkLst>
        </pc:picChg>
        <pc:picChg chg="add mod">
          <ac:chgData name="Owens, Wesley" userId="8e0400a0-be6a-4595-b26a-ef2305fca347" providerId="ADAL" clId="{5EB00A29-6AEC-42F9-BED1-0AC2B6B7F38D}" dt="2024-04-12T17:23:05.204" v="2775" actId="1076"/>
          <ac:picMkLst>
            <pc:docMk/>
            <pc:sldMk cId="1228029364" sldId="523"/>
            <ac:picMk id="6" creationId="{A9F9F3D4-5F62-0968-F48E-16A8148848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3E569-B8D8-A74D-A618-86E52B40AD7F}"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6253F-C481-9A49-936B-C5883A5FA5AF}" type="slidenum">
              <a:rPr lang="en-US" smtClean="0"/>
              <a:t>‹#›</a:t>
            </a:fld>
            <a:endParaRPr lang="en-US"/>
          </a:p>
        </p:txBody>
      </p:sp>
    </p:spTree>
    <p:extLst>
      <p:ext uri="{BB962C8B-B14F-4D97-AF65-F5344CB8AC3E}">
        <p14:creationId xmlns:p14="http://schemas.microsoft.com/office/powerpoint/2010/main" val="2958259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su.az1.qualtrics.com/jfe/form/SV_a9H48tdRutvo76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B6253F-C481-9A49-936B-C5883A5FA5AF}" type="slidenum">
              <a:rPr lang="en-US" smtClean="0"/>
              <a:t>1</a:t>
            </a:fld>
            <a:endParaRPr lang="en-US"/>
          </a:p>
        </p:txBody>
      </p:sp>
    </p:spTree>
    <p:extLst>
      <p:ext uri="{BB962C8B-B14F-4D97-AF65-F5344CB8AC3E}">
        <p14:creationId xmlns:p14="http://schemas.microsoft.com/office/powerpoint/2010/main" val="3865141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1:40-1:45</a:t>
            </a:r>
          </a:p>
        </p:txBody>
      </p:sp>
      <p:sp>
        <p:nvSpPr>
          <p:cNvPr id="4" name="Slide Number Placeholder 3"/>
          <p:cNvSpPr>
            <a:spLocks noGrp="1"/>
          </p:cNvSpPr>
          <p:nvPr>
            <p:ph type="sldNum" sz="quarter" idx="5"/>
          </p:nvPr>
        </p:nvSpPr>
        <p:spPr/>
        <p:txBody>
          <a:bodyPr/>
          <a:lstStyle/>
          <a:p>
            <a:fld id="{72B6253F-C481-9A49-936B-C5883A5FA5AF}" type="slidenum">
              <a:rPr lang="en-US" smtClean="0"/>
              <a:t>10</a:t>
            </a:fld>
            <a:endParaRPr lang="en-US"/>
          </a:p>
        </p:txBody>
      </p:sp>
    </p:spTree>
    <p:extLst>
      <p:ext uri="{BB962C8B-B14F-4D97-AF65-F5344CB8AC3E}">
        <p14:creationId xmlns:p14="http://schemas.microsoft.com/office/powerpoint/2010/main" val="3444331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1:45-150</a:t>
            </a:r>
          </a:p>
        </p:txBody>
      </p:sp>
      <p:sp>
        <p:nvSpPr>
          <p:cNvPr id="4" name="Slide Number Placeholder 3"/>
          <p:cNvSpPr>
            <a:spLocks noGrp="1"/>
          </p:cNvSpPr>
          <p:nvPr>
            <p:ph type="sldNum" sz="quarter" idx="5"/>
          </p:nvPr>
        </p:nvSpPr>
        <p:spPr/>
        <p:txBody>
          <a:bodyPr/>
          <a:lstStyle/>
          <a:p>
            <a:fld id="{72B6253F-C481-9A49-936B-C5883A5FA5AF}" type="slidenum">
              <a:rPr lang="en-US" smtClean="0"/>
              <a:t>11</a:t>
            </a:fld>
            <a:endParaRPr lang="en-US"/>
          </a:p>
        </p:txBody>
      </p:sp>
    </p:spTree>
    <p:extLst>
      <p:ext uri="{BB962C8B-B14F-4D97-AF65-F5344CB8AC3E}">
        <p14:creationId xmlns:p14="http://schemas.microsoft.com/office/powerpoint/2010/main" val="2792984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1:50-1:55</a:t>
            </a:r>
          </a:p>
        </p:txBody>
      </p:sp>
      <p:sp>
        <p:nvSpPr>
          <p:cNvPr id="4" name="Slide Number Placeholder 3"/>
          <p:cNvSpPr>
            <a:spLocks noGrp="1"/>
          </p:cNvSpPr>
          <p:nvPr>
            <p:ph type="sldNum" sz="quarter" idx="5"/>
          </p:nvPr>
        </p:nvSpPr>
        <p:spPr/>
        <p:txBody>
          <a:bodyPr/>
          <a:lstStyle/>
          <a:p>
            <a:fld id="{72B6253F-C481-9A49-936B-C5883A5FA5AF}" type="slidenum">
              <a:rPr lang="en-US" smtClean="0"/>
              <a:t>12</a:t>
            </a:fld>
            <a:endParaRPr lang="en-US"/>
          </a:p>
        </p:txBody>
      </p:sp>
    </p:spTree>
    <p:extLst>
      <p:ext uri="{BB962C8B-B14F-4D97-AF65-F5344CB8AC3E}">
        <p14:creationId xmlns:p14="http://schemas.microsoft.com/office/powerpoint/2010/main" val="43642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1C0EE-22F6-DF3D-D61A-3B9137DBB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B740B-D5B7-ADF7-D822-417C6BC79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E2CAB-FC89-1C72-9D6C-8C88D08F9F20}"/>
              </a:ext>
            </a:extLst>
          </p:cNvPr>
          <p:cNvSpPr>
            <a:spLocks noGrp="1"/>
          </p:cNvSpPr>
          <p:nvPr>
            <p:ph type="body" idx="1"/>
          </p:nvPr>
        </p:nvSpPr>
        <p:spPr/>
        <p:txBody>
          <a:bodyPr/>
          <a:lstStyle/>
          <a:p>
            <a:r>
              <a:rPr lang="en-US" dirty="0"/>
              <a:t>155-2:05</a:t>
            </a:r>
          </a:p>
          <a:p>
            <a:endParaRPr lang="en-US" i="0" dirty="0"/>
          </a:p>
          <a:p>
            <a:r>
              <a:rPr lang="en-US" i="0" dirty="0"/>
              <a:t>Dawn Millhouse Presents</a:t>
            </a:r>
          </a:p>
          <a:p>
            <a:endParaRPr lang="en-US" i="0" dirty="0"/>
          </a:p>
          <a:p>
            <a:r>
              <a:rPr lang="en-US" i="0" dirty="0"/>
              <a:t>2:05-2:20</a:t>
            </a:r>
          </a:p>
          <a:p>
            <a:r>
              <a:rPr lang="en-US" i="0" dirty="0"/>
              <a:t>Praise Question Suggestion</a:t>
            </a:r>
          </a:p>
        </p:txBody>
      </p:sp>
      <p:sp>
        <p:nvSpPr>
          <p:cNvPr id="4" name="Slide Number Placeholder 3">
            <a:extLst>
              <a:ext uri="{FF2B5EF4-FFF2-40B4-BE49-F238E27FC236}">
                <a16:creationId xmlns:a16="http://schemas.microsoft.com/office/drawing/2014/main" id="{020FCA6C-3992-AB44-58C9-5490C7E810DD}"/>
              </a:ext>
            </a:extLst>
          </p:cNvPr>
          <p:cNvSpPr>
            <a:spLocks noGrp="1"/>
          </p:cNvSpPr>
          <p:nvPr>
            <p:ph type="sldNum" sz="quarter" idx="5"/>
          </p:nvPr>
        </p:nvSpPr>
        <p:spPr/>
        <p:txBody>
          <a:bodyPr/>
          <a:lstStyle/>
          <a:p>
            <a:fld id="{72B6253F-C481-9A49-936B-C5883A5FA5AF}" type="slidenum">
              <a:rPr lang="en-US" smtClean="0"/>
              <a:t>13</a:t>
            </a:fld>
            <a:endParaRPr lang="en-US"/>
          </a:p>
        </p:txBody>
      </p:sp>
    </p:spTree>
    <p:extLst>
      <p:ext uri="{BB962C8B-B14F-4D97-AF65-F5344CB8AC3E}">
        <p14:creationId xmlns:p14="http://schemas.microsoft.com/office/powerpoint/2010/main" val="273266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A90B1-1B55-30D6-56C3-7ECDD5A89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5E49F-D726-DCB4-4FE3-78A279EC3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73C37-126B-7B7B-BB7B-7F785943E835}"/>
              </a:ext>
            </a:extLst>
          </p:cNvPr>
          <p:cNvSpPr>
            <a:spLocks noGrp="1"/>
          </p:cNvSpPr>
          <p:nvPr>
            <p:ph type="body" idx="1"/>
          </p:nvPr>
        </p:nvSpPr>
        <p:spPr/>
        <p:txBody>
          <a:bodyPr/>
          <a:lstStyle/>
          <a:p>
            <a:r>
              <a:rPr lang="en-US" dirty="0"/>
              <a:t>2:05-2:10</a:t>
            </a:r>
          </a:p>
        </p:txBody>
      </p:sp>
      <p:sp>
        <p:nvSpPr>
          <p:cNvPr id="4" name="Slide Number Placeholder 3">
            <a:extLst>
              <a:ext uri="{FF2B5EF4-FFF2-40B4-BE49-F238E27FC236}">
                <a16:creationId xmlns:a16="http://schemas.microsoft.com/office/drawing/2014/main" id="{1B2DF535-F608-0880-03AD-EEA6D77A04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6253F-C481-9A49-936B-C5883A5FA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793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D1D7E-1DF8-1936-4F21-97221CD92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47436-6A5A-651D-AF3F-D1344E74C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E815A-7BC5-9BB7-7810-A0E844113299}"/>
              </a:ext>
            </a:extLst>
          </p:cNvPr>
          <p:cNvSpPr>
            <a:spLocks noGrp="1"/>
          </p:cNvSpPr>
          <p:nvPr>
            <p:ph type="body" idx="1"/>
          </p:nvPr>
        </p:nvSpPr>
        <p:spPr/>
        <p:txBody>
          <a:bodyPr/>
          <a:lstStyle/>
          <a:p>
            <a:r>
              <a:rPr lang="en-US" dirty="0"/>
              <a:t>2:10-2:15</a:t>
            </a:r>
          </a:p>
        </p:txBody>
      </p:sp>
      <p:sp>
        <p:nvSpPr>
          <p:cNvPr id="4" name="Slide Number Placeholder 3">
            <a:extLst>
              <a:ext uri="{FF2B5EF4-FFF2-40B4-BE49-F238E27FC236}">
                <a16:creationId xmlns:a16="http://schemas.microsoft.com/office/drawing/2014/main" id="{FFAE11B7-8BDC-9045-D163-32AFD8866A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6253F-C481-9A49-936B-C5883A5FA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10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B1A55-54B9-F63A-6087-1A0BFEB73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265ED-4CDF-887D-4B48-138A71C37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AB6D2-7B7B-3055-7325-BA1D579E910D}"/>
              </a:ext>
            </a:extLst>
          </p:cNvPr>
          <p:cNvSpPr>
            <a:spLocks noGrp="1"/>
          </p:cNvSpPr>
          <p:nvPr>
            <p:ph type="body" idx="1"/>
          </p:nvPr>
        </p:nvSpPr>
        <p:spPr/>
        <p:txBody>
          <a:bodyPr/>
          <a:lstStyle/>
          <a:p>
            <a:r>
              <a:rPr lang="en-US" dirty="0"/>
              <a:t>2:15-2:20</a:t>
            </a:r>
          </a:p>
        </p:txBody>
      </p:sp>
      <p:sp>
        <p:nvSpPr>
          <p:cNvPr id="4" name="Slide Number Placeholder 3">
            <a:extLst>
              <a:ext uri="{FF2B5EF4-FFF2-40B4-BE49-F238E27FC236}">
                <a16:creationId xmlns:a16="http://schemas.microsoft.com/office/drawing/2014/main" id="{125D5934-D6EA-9492-BE7B-8A507B1E1D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6253F-C481-9A49-936B-C5883A5FA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75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2:20-2:25 (If time)</a:t>
            </a:r>
          </a:p>
          <a:p>
            <a:endParaRPr lang="en-US" dirty="0"/>
          </a:p>
          <a:p>
            <a:r>
              <a:rPr lang="en-US" dirty="0"/>
              <a:t>Wesley:</a:t>
            </a:r>
          </a:p>
          <a:p>
            <a:endParaRPr lang="en-US" dirty="0"/>
          </a:p>
          <a:p>
            <a:r>
              <a:rPr lang="en-US" sz="1800" b="0" i="0" u="none" strike="noStrike" dirty="0">
                <a:solidFill>
                  <a:srgbClr val="000000"/>
                </a:solidFill>
                <a:effectLst/>
                <a:latin typeface="Arial" panose="020B0604020202020204" pitchFamily="34" charset="0"/>
              </a:rPr>
              <a:t>Let’s  debrief the protocol. </a:t>
            </a:r>
          </a:p>
          <a:p>
            <a:r>
              <a:rPr lang="en-US" dirty="0"/>
              <a:t>What worked well? </a:t>
            </a:r>
          </a:p>
          <a:p>
            <a:r>
              <a:rPr lang="en-US" dirty="0"/>
              <a:t>How might we apply what we learned to other work?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2B6253F-C481-9A49-936B-C5883A5FA5AF}" type="slidenum">
              <a:rPr lang="en-US" smtClean="0"/>
              <a:t>17</a:t>
            </a:fld>
            <a:endParaRPr lang="en-US"/>
          </a:p>
        </p:txBody>
      </p:sp>
    </p:spTree>
    <p:extLst>
      <p:ext uri="{BB962C8B-B14F-4D97-AF65-F5344CB8AC3E}">
        <p14:creationId xmlns:p14="http://schemas.microsoft.com/office/powerpoint/2010/main" val="1610309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2:20-2:25</a:t>
            </a:r>
          </a:p>
          <a:p>
            <a:endParaRPr lang="en-US" dirty="0"/>
          </a:p>
          <a:p>
            <a:r>
              <a:rPr lang="en-US" dirty="0"/>
              <a:t>We want to give a bit of time to the group now to share a highlight or a success from this year. You may unmute to briefly share.</a:t>
            </a:r>
          </a:p>
          <a:p>
            <a:endParaRPr lang="en-US" dirty="0"/>
          </a:p>
          <a:p>
            <a:endParaRPr lang="en-US" dirty="0"/>
          </a:p>
        </p:txBody>
      </p:sp>
      <p:sp>
        <p:nvSpPr>
          <p:cNvPr id="4" name="Slide Number Placeholder 3"/>
          <p:cNvSpPr>
            <a:spLocks noGrp="1"/>
          </p:cNvSpPr>
          <p:nvPr>
            <p:ph type="sldNum" sz="quarter" idx="5"/>
          </p:nvPr>
        </p:nvSpPr>
        <p:spPr/>
        <p:txBody>
          <a:bodyPr/>
          <a:lstStyle/>
          <a:p>
            <a:fld id="{72B6253F-C481-9A49-936B-C5883A5FA5AF}" type="slidenum">
              <a:rPr lang="en-US" smtClean="0"/>
              <a:t>18</a:t>
            </a:fld>
            <a:endParaRPr lang="en-US"/>
          </a:p>
        </p:txBody>
      </p:sp>
    </p:spTree>
    <p:extLst>
      <p:ext uri="{BB962C8B-B14F-4D97-AF65-F5344CB8AC3E}">
        <p14:creationId xmlns:p14="http://schemas.microsoft.com/office/powerpoint/2010/main" val="3294935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2363A"/>
                </a:solidFill>
                <a:effectLst/>
                <a:latin typeface="72"/>
              </a:rPr>
              <a:t>2:25</a:t>
            </a:r>
          </a:p>
          <a:p>
            <a:r>
              <a:rPr lang="en-US" b="0" i="0">
                <a:solidFill>
                  <a:srgbClr val="32363A"/>
                </a:solidFill>
                <a:effectLst/>
                <a:latin typeface="72"/>
              </a:rPr>
              <a:t>Tom: Please take a few minutes to complete this exit survey during this time. We want to give you the time now to do that.</a:t>
            </a:r>
          </a:p>
          <a:p>
            <a:endParaRPr lang="en-US" b="0" i="0">
              <a:solidFill>
                <a:srgbClr val="32363A"/>
              </a:solidFill>
              <a:effectLst/>
              <a:latin typeface="72"/>
            </a:endParaRPr>
          </a:p>
          <a:p>
            <a:pPr marL="0" marR="0" lvl="0" indent="0" algn="just" defTabSz="914400" rtl="0" eaLnBrk="1" fontAlgn="auto" latinLnBrk="0" hangingPunct="1">
              <a:lnSpc>
                <a:spcPts val="3560"/>
              </a:lnSpc>
              <a:spcBef>
                <a:spcPts val="0"/>
              </a:spcBef>
              <a:spcAft>
                <a:spcPts val="0"/>
              </a:spcAft>
              <a:buClrTx/>
              <a:buSzTx/>
              <a:buFontTx/>
              <a:buNone/>
              <a:tabLst/>
              <a:defRPr/>
            </a:pPr>
            <a:r>
              <a:rPr lang="en-US" b="1" i="0">
                <a:solidFill>
                  <a:srgbClr val="32363A"/>
                </a:solidFill>
                <a:effectLst/>
                <a:latin typeface="72"/>
              </a:rPr>
              <a:t>Drop in chat:</a:t>
            </a:r>
            <a:r>
              <a:rPr lang="en-US" b="0" i="0">
                <a:solidFill>
                  <a:srgbClr val="32363A"/>
                </a:solidFill>
                <a:effectLst/>
                <a:latin typeface="72"/>
              </a:rPr>
              <a:t> </a:t>
            </a:r>
            <a:r>
              <a:rPr lang="en-US" sz="1200" b="0" i="0">
                <a:solidFill>
                  <a:srgbClr val="32363A"/>
                </a:solidFill>
                <a:effectLst/>
                <a:latin typeface="72"/>
                <a:hlinkClick r:id="rId3"/>
              </a:rPr>
              <a:t>https://osu.az1.qualtrics.com/jfe/form/SV_a9H48tdRutvo76S</a:t>
            </a:r>
            <a:r>
              <a:rPr lang="en-US" sz="1200" b="0" i="0">
                <a:solidFill>
                  <a:srgbClr val="32363A"/>
                </a:solidFill>
                <a:effectLst/>
                <a:latin typeface="72"/>
              </a:rPr>
              <a:t> </a:t>
            </a:r>
          </a:p>
          <a:p>
            <a:endParaRPr lang="en-US" b="0" i="0">
              <a:solidFill>
                <a:srgbClr val="32363A"/>
              </a:solidFill>
              <a:effectLst/>
              <a:latin typeface="72"/>
            </a:endParaRPr>
          </a:p>
          <a:p>
            <a:r>
              <a:rPr lang="en-US" b="0" i="0">
                <a:solidFill>
                  <a:srgbClr val="32363A"/>
                </a:solidFill>
                <a:effectLst/>
                <a:latin typeface="72"/>
              </a:rPr>
              <a:t>We also want to invite you back to our next meeting on February 6</a:t>
            </a:r>
            <a:r>
              <a:rPr lang="en-US" b="0" i="0" baseline="30000">
                <a:solidFill>
                  <a:srgbClr val="32363A"/>
                </a:solidFill>
                <a:effectLst/>
                <a:latin typeface="72"/>
              </a:rPr>
              <a:t>th</a:t>
            </a:r>
            <a:r>
              <a:rPr lang="en-US" b="0" i="0">
                <a:solidFill>
                  <a:srgbClr val="32363A"/>
                </a:solidFill>
                <a:effectLst/>
                <a:latin typeface="72"/>
              </a:rPr>
              <a:t>. Mark that on your calendars now. We look forward to seeing you then.</a:t>
            </a:r>
            <a:endParaRPr lang="en-US"/>
          </a:p>
        </p:txBody>
      </p:sp>
      <p:sp>
        <p:nvSpPr>
          <p:cNvPr id="4" name="Slide Number Placeholder 3"/>
          <p:cNvSpPr>
            <a:spLocks noGrp="1"/>
          </p:cNvSpPr>
          <p:nvPr>
            <p:ph type="sldNum" sz="quarter" idx="5"/>
          </p:nvPr>
        </p:nvSpPr>
        <p:spPr/>
        <p:txBody>
          <a:bodyPr/>
          <a:lstStyle/>
          <a:p>
            <a:fld id="{72B6253F-C481-9A49-936B-C5883A5FA5AF}" type="slidenum">
              <a:rPr lang="en-US" smtClean="0"/>
              <a:t>19</a:t>
            </a:fld>
            <a:endParaRPr lang="en-US"/>
          </a:p>
        </p:txBody>
      </p:sp>
    </p:spTree>
    <p:extLst>
      <p:ext uri="{BB962C8B-B14F-4D97-AF65-F5344CB8AC3E}">
        <p14:creationId xmlns:p14="http://schemas.microsoft.com/office/powerpoint/2010/main" val="352836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1:00-1:04</a:t>
            </a:r>
          </a:p>
          <a:p>
            <a:endParaRPr lang="en-US"/>
          </a:p>
          <a:p>
            <a:pPr marL="0" marR="0">
              <a:lnSpc>
                <a:spcPct val="107000"/>
              </a:lnSpc>
              <a:spcBef>
                <a:spcPts val="0"/>
              </a:spcBef>
              <a:spcAft>
                <a:spcPts val="800"/>
              </a:spcAft>
            </a:pPr>
            <a:r>
              <a:rPr lang="en-US" sz="1800" i="0" kern="100">
                <a:effectLst/>
                <a:latin typeface="Calibri Light" panose="020F0302020204030204" pitchFamily="34" charset="0"/>
                <a:ea typeface="SimSun" panose="02010600030101010101" pitchFamily="2" charset="-122"/>
                <a:cs typeface="Verdana" panose="020B0604030504040204" pitchFamily="34" charset="0"/>
              </a:rPr>
              <a:t>Wesley: Greetings and Welcome to the Family Engagement Leaders of Ohio Professional Learning Community. This is a place informed by district family engagement professionals where we learn from and support each other, share resources, and partake in professional learning.</a:t>
            </a:r>
            <a:endParaRPr lang="en-US" sz="1800" i="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i="0" kern="100">
                <a:effectLst/>
                <a:latin typeface="Calibri Light" panose="020F0302020204030204" pitchFamily="34" charset="0"/>
                <a:ea typeface="SimSun" panose="02010600030101010101" pitchFamily="2" charset="-122"/>
                <a:cs typeface="Verdana" panose="020B0604030504040204" pitchFamily="34" charset="0"/>
              </a:rPr>
              <a:t>  </a:t>
            </a:r>
            <a:endParaRPr lang="en-US" sz="1800" i="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i="0" kern="100">
                <a:effectLst/>
                <a:latin typeface="Calibri Light" panose="020F0302020204030204" pitchFamily="34" charset="0"/>
                <a:ea typeface="SimSun" panose="02010600030101010101" pitchFamily="2" charset="-122"/>
                <a:cs typeface="Verdana" panose="020B0604030504040204" pitchFamily="34" charset="0"/>
              </a:rPr>
              <a:t>My name is Wesley Owens. I am a Senior Research Associate here at the Ohio Statewide Family Engagement Center at the Ohio State University. I’m happy to be your host and am very glad you are joining us today.</a:t>
            </a:r>
            <a:endParaRPr lang="en-US" sz="1800" i="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i="0" kern="100">
                <a:effectLst/>
                <a:latin typeface="Calibri Light" panose="020F0302020204030204" pitchFamily="34" charset="0"/>
                <a:ea typeface="SimSun" panose="02010600030101010101" pitchFamily="2" charset="-122"/>
                <a:cs typeface="Verdana" panose="020B0604030504040204" pitchFamily="34" charset="0"/>
              </a:rPr>
              <a:t> </a:t>
            </a:r>
            <a:endParaRPr lang="en-US" sz="1800" i="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i="0" kern="100">
                <a:effectLst/>
                <a:latin typeface="Calibri Light" panose="020F0302020204030204" pitchFamily="34" charset="0"/>
                <a:ea typeface="SimSun" panose="02010600030101010101" pitchFamily="2" charset="-122"/>
                <a:cs typeface="Verdana" panose="020B0604030504040204" pitchFamily="34" charset="0"/>
              </a:rPr>
              <a:t>If you haven’t done so already, please say hello in the chat by sharing your name, role, and organization.</a:t>
            </a:r>
          </a:p>
          <a:p>
            <a:pPr marL="0" marR="0">
              <a:lnSpc>
                <a:spcPct val="107000"/>
              </a:lnSpc>
              <a:spcBef>
                <a:spcPts val="0"/>
              </a:spcBef>
              <a:spcAft>
                <a:spcPts val="800"/>
              </a:spcAft>
            </a:pPr>
            <a:endParaRPr lang="en-US" sz="1800" i="0" kern="100">
              <a:effectLst/>
              <a:latin typeface="Calibri Light" panose="020F030202020403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kern="100">
                <a:effectLst/>
                <a:latin typeface="Calibri Light" panose="020F0302020204030204" pitchFamily="34" charset="0"/>
                <a:ea typeface="SimSun" panose="02010600030101010101" pitchFamily="2" charset="-122"/>
                <a:cs typeface="Verdana" panose="020B0604030504040204" pitchFamily="34" charset="0"/>
              </a:rPr>
              <a:t>With me today is the esteemed Tom Capretta.</a:t>
            </a:r>
            <a:r>
              <a:rPr lang="en-US" sz="1800" i="1" kern="100">
                <a:effectLst/>
                <a:latin typeface="Calibri Light" panose="020F0302020204030204" pitchFamily="34" charset="0"/>
                <a:ea typeface="SimSun" panose="02010600030101010101" pitchFamily="2" charset="-122"/>
                <a:cs typeface="Verdana" panose="020B0604030504040204" pitchFamily="34" charset="0"/>
              </a:rPr>
              <a:t> </a:t>
            </a:r>
            <a:r>
              <a:rPr lang="en-US" sz="1800" i="0" kern="100">
                <a:effectLst/>
                <a:latin typeface="Calibri Light" panose="020F0302020204030204" pitchFamily="34" charset="0"/>
                <a:ea typeface="SimSun" panose="02010600030101010101" pitchFamily="2" charset="-122"/>
                <a:cs typeface="Verdana" panose="020B0604030504040204" pitchFamily="34" charset="0"/>
              </a:rPr>
              <a:t>Tom will be our moderator today- If you need any support, technical assistance, or other help you can message Tom.</a:t>
            </a:r>
            <a:endParaRPr lang="en-US" sz="1800" i="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i="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i="0">
                <a:effectLst/>
                <a:latin typeface="Calibri" panose="020F0502020204030204" pitchFamily="34" charset="0"/>
                <a:ea typeface="Calibri" panose="020F0502020204030204" pitchFamily="34" charset="0"/>
                <a:cs typeface="Arial" panose="020B0604020202020204" pitchFamily="34" charset="0"/>
              </a:rPr>
              <a:t>Tom: Hello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Tahoma"/>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Tahoma"/>
                <a:ea typeface="Tahoma"/>
                <a:cs typeface="Tahoma"/>
                <a:sym typeface="Tahoma"/>
              </a:rPr>
              <a:pPr marL="0" marR="0" lvl="0" indent="0" algn="r" defTabSz="914400" rtl="0" eaLnBrk="1" fontAlgn="auto" latinLnBrk="0" hangingPunct="1">
                <a:lnSpc>
                  <a:spcPct val="100000"/>
                </a:lnSpc>
                <a:spcBef>
                  <a:spcPts val="0"/>
                </a:spcBef>
                <a:spcAft>
                  <a:spcPts val="0"/>
                </a:spcAft>
                <a:buClr>
                  <a:srgbClr val="000000"/>
                </a:buClr>
                <a:buSzPts val="300"/>
                <a:buFont typeface="Tahoma"/>
                <a:buNone/>
                <a:tabLst/>
                <a:defRPr/>
              </a:pPr>
              <a:t>2</a:t>
            </a:fld>
            <a:endParaRPr kumimoji="0" lang="en-US" sz="1200" b="0" i="0" u="none" strike="noStrike" kern="0" cap="none" spc="0" normalizeH="0" baseline="0" noProof="0">
              <a:ln>
                <a:noFill/>
              </a:ln>
              <a:solidFill>
                <a:srgbClr val="00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3344953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Close</a:t>
            </a:r>
          </a:p>
          <a:p>
            <a:endParaRPr lang="en-US"/>
          </a:p>
          <a:p>
            <a:r>
              <a:rPr lang="en-US"/>
              <a:t>We really thank you for joining us today. If you have any questions you’d like to ask of us, please don’t hesitate to send us an email. You can also follow us on X/twitter to learn more about our current work. Finally, our website is a treasure trove of family engagement resources for schools and families, including projects in family engagement for early literacy, family engagement at the middle school years, engaging grandparent caregivers, and more. Sign up for our monthly News &amp; Guidance to stay up to date with research based family engagement practices and to hear news from our center.</a:t>
            </a:r>
          </a:p>
          <a:p>
            <a:endParaRPr lang="en-US"/>
          </a:p>
          <a:p>
            <a:r>
              <a:rPr lang="en-US"/>
              <a:t>(post links in chat:</a:t>
            </a:r>
          </a:p>
          <a:p>
            <a:r>
              <a:rPr lang="en-US"/>
              <a:t>https://ohiofamiliesengage.osu.edu/</a:t>
            </a:r>
          </a:p>
          <a:p>
            <a:endParaRPr lang="en-US"/>
          </a:p>
          <a:p>
            <a:r>
              <a:rPr lang="en-US"/>
              <a:t>https://ohiofamiliesengage.osu.edu/newsletters-2/</a:t>
            </a:r>
          </a:p>
          <a:p>
            <a:r>
              <a:rPr lang="en-US"/>
              <a:t>https://ohiofamiliesengage.osu.edu/researchbriefs/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Pts val="300"/>
              <a:buFont typeface="Tahoma"/>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Tahoma"/>
                <a:ea typeface="Tahoma"/>
                <a:cs typeface="Tahoma"/>
                <a:sym typeface="Tahoma"/>
              </a:rPr>
              <a:pPr marL="0" marR="0" lvl="0" indent="0" algn="r" defTabSz="914400" rtl="0" eaLnBrk="1" fontAlgn="auto" latinLnBrk="0" hangingPunct="1">
                <a:lnSpc>
                  <a:spcPct val="100000"/>
                </a:lnSpc>
                <a:spcBef>
                  <a:spcPts val="0"/>
                </a:spcBef>
                <a:spcAft>
                  <a:spcPts val="0"/>
                </a:spcAft>
                <a:buClr>
                  <a:prstClr val="black"/>
                </a:buClr>
                <a:buSzPts val="300"/>
                <a:buFont typeface="Tahoma"/>
                <a:buNone/>
                <a:tabLst/>
                <a:defRPr/>
              </a:pPr>
              <a:t>20</a:t>
            </a:fld>
            <a:endParaRPr kumimoji="0" lang="en-US" sz="1200" b="0" i="0" u="none" strike="noStrike" kern="1200" cap="none" spc="0" normalizeH="0" baseline="0" noProof="0">
              <a:ln>
                <a:noFill/>
              </a:ln>
              <a:solidFill>
                <a:prstClr val="black"/>
              </a:solidFill>
              <a:effectLst/>
              <a:uLnTx/>
              <a:uFillTx/>
              <a:latin typeface="Tahoma"/>
              <a:ea typeface="Tahoma"/>
              <a:cs typeface="Tahoma"/>
              <a:sym typeface="Tahoma"/>
            </a:endParaRPr>
          </a:p>
        </p:txBody>
      </p:sp>
    </p:spTree>
    <p:extLst>
      <p:ext uri="{BB962C8B-B14F-4D97-AF65-F5344CB8AC3E}">
        <p14:creationId xmlns:p14="http://schemas.microsoft.com/office/powerpoint/2010/main" val="123797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1:05- 1:06</a:t>
            </a:r>
          </a:p>
          <a:p>
            <a:endParaRPr lang="en-US"/>
          </a:p>
          <a:p>
            <a:pPr marL="0" marR="0">
              <a:lnSpc>
                <a:spcPct val="107000"/>
              </a:lnSpc>
              <a:spcBef>
                <a:spcPts val="0"/>
              </a:spcBef>
              <a:spcAft>
                <a:spcPts val="800"/>
              </a:spcAft>
            </a:pPr>
            <a:r>
              <a:rPr lang="en-US" sz="1800" i="0" kern="100">
                <a:effectLst/>
                <a:latin typeface="Calibri Light" panose="020F0302020204030204" pitchFamily="34" charset="0"/>
                <a:ea typeface="SimSun" panose="02010600030101010101" pitchFamily="2" charset="-122"/>
                <a:cs typeface="Verdana" panose="020B0604030504040204" pitchFamily="34" charset="0"/>
              </a:rPr>
              <a:t>Wesley: Every time we meet we have new leaders joining us, so we always want to take a quick moment to share who we are.</a:t>
            </a:r>
            <a:endParaRPr lang="en-US" sz="1800" i="0">
              <a:effectLst/>
              <a:latin typeface="Calibri" panose="020F0502020204030204" pitchFamily="34" charset="0"/>
              <a:ea typeface="Calibri" panose="020F0502020204030204" pitchFamily="34" charset="0"/>
              <a:cs typeface="Arial" panose="020B0604020202020204" pitchFamily="34" charset="0"/>
            </a:endParaRPr>
          </a:p>
          <a:p>
            <a:pPr>
              <a:lnSpc>
                <a:spcPts val="3560"/>
              </a:lnSpc>
            </a:pPr>
            <a:endParaRPr lang="en-US" sz="1800" b="0" i="0" kern="100">
              <a:solidFill>
                <a:srgbClr val="666666"/>
              </a:solidFill>
              <a:effectLst/>
              <a:latin typeface="Calibri Light" panose="020F0302020204030204" pitchFamily="34" charset="0"/>
              <a:ea typeface="SimSun" panose="02010600030101010101" pitchFamily="2" charset="-122"/>
            </a:endParaRPr>
          </a:p>
          <a:p>
            <a:pPr>
              <a:lnSpc>
                <a:spcPts val="3560"/>
              </a:lnSpc>
            </a:pPr>
            <a:r>
              <a:rPr lang="en-US" sz="1800" b="0" i="0">
                <a:solidFill>
                  <a:srgbClr val="666666"/>
                </a:solidFill>
                <a:effectLst/>
                <a:latin typeface="Arial" panose="020B0604020202020204" pitchFamily="34" charset="0"/>
              </a:rPr>
              <a:t>Family Engagement Leaders of Ohio (FELOs) is a virtual professional learning community for family engagement professionals in Ohio’s districts and community schools. FELOs brings professionals together to share experiences and to learn how we can build partnerships with all families in our </a:t>
            </a:r>
            <a:r>
              <a:rPr lang="en-US" sz="1800" b="0" i="0" err="1">
                <a:solidFill>
                  <a:srgbClr val="666666"/>
                </a:solidFill>
                <a:effectLst/>
                <a:latin typeface="Arial" panose="020B0604020202020204" pitchFamily="34" charset="0"/>
              </a:rPr>
              <a:t>preK</a:t>
            </a:r>
            <a:r>
              <a:rPr lang="en-US" sz="1800" b="0" i="0">
                <a:solidFill>
                  <a:srgbClr val="666666"/>
                </a:solidFill>
                <a:effectLst/>
                <a:latin typeface="Arial" panose="020B0604020202020204" pitchFamily="34" charset="0"/>
              </a:rPr>
              <a:t> – 12 education community.</a:t>
            </a:r>
            <a:endParaRPr lang="en-US" sz="1800">
              <a:solidFill>
                <a:srgbClr val="666666"/>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2B6253F-C481-9A49-936B-C5883A5FA5AF}" type="slidenum">
              <a:rPr lang="en-US" smtClean="0"/>
              <a:t>3</a:t>
            </a:fld>
            <a:endParaRPr lang="en-US"/>
          </a:p>
        </p:txBody>
      </p:sp>
    </p:spTree>
    <p:extLst>
      <p:ext uri="{BB962C8B-B14F-4D97-AF65-F5344CB8AC3E}">
        <p14:creationId xmlns:p14="http://schemas.microsoft.com/office/powerpoint/2010/main" val="155992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1:06- 1:10</a:t>
            </a:r>
          </a:p>
          <a:p>
            <a:r>
              <a:rPr lang="en-US"/>
              <a:t>Wesley</a:t>
            </a:r>
          </a:p>
          <a:p>
            <a:endParaRPr lang="en-US"/>
          </a:p>
          <a:p>
            <a:pPr marL="0" marR="0">
              <a:lnSpc>
                <a:spcPct val="107000"/>
              </a:lnSpc>
              <a:spcBef>
                <a:spcPts val="0"/>
              </a:spcBef>
              <a:spcAft>
                <a:spcPts val="800"/>
              </a:spcAft>
            </a:pPr>
            <a:r>
              <a:rPr lang="en-US" sz="1800" i="0" kern="100">
                <a:effectLst/>
                <a:latin typeface="Calibri Light" panose="020F0302020204030204" pitchFamily="34" charset="0"/>
                <a:ea typeface="SimSun" panose="02010600030101010101" pitchFamily="2" charset="-122"/>
                <a:cs typeface="Verdana" panose="020B0604030504040204" pitchFamily="34" charset="0"/>
              </a:rPr>
              <a:t>We would like to take a moment to show you our FELOS website. Here, you can access resources we use in our meetings, including today’s meeting. </a:t>
            </a:r>
          </a:p>
          <a:p>
            <a:pPr marL="0" marR="0">
              <a:lnSpc>
                <a:spcPct val="107000"/>
              </a:lnSpc>
              <a:spcBef>
                <a:spcPts val="0"/>
              </a:spcBef>
              <a:spcAft>
                <a:spcPts val="800"/>
              </a:spcAft>
            </a:pPr>
            <a:r>
              <a:rPr lang="en-US" sz="1800" b="1" i="0" kern="100">
                <a:effectLst/>
                <a:latin typeface="Calibri Light" panose="020F0302020204030204" pitchFamily="34" charset="0"/>
                <a:ea typeface="SimSun" panose="02010600030101010101" pitchFamily="2" charset="-122"/>
                <a:cs typeface="Verdana" panose="020B0604030504040204" pitchFamily="34" charset="0"/>
              </a:rPr>
              <a:t>[Demo website]</a:t>
            </a:r>
            <a:endParaRPr lang="en-US" sz="1800" i="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2B6253F-C481-9A49-936B-C5883A5FA5AF}" type="slidenum">
              <a:rPr lang="en-US" smtClean="0"/>
              <a:t>4</a:t>
            </a:fld>
            <a:endParaRPr lang="en-US"/>
          </a:p>
        </p:txBody>
      </p:sp>
    </p:spTree>
    <p:extLst>
      <p:ext uri="{BB962C8B-B14F-4D97-AF65-F5344CB8AC3E}">
        <p14:creationId xmlns:p14="http://schemas.microsoft.com/office/powerpoint/2010/main" val="398098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1:10- 1:11</a:t>
            </a:r>
          </a:p>
          <a:p>
            <a:endParaRPr lang="en-US"/>
          </a:p>
          <a:p>
            <a:pPr>
              <a:lnSpc>
                <a:spcPts val="3560"/>
              </a:lnSpc>
            </a:pPr>
            <a:r>
              <a:rPr lang="en-US" sz="1800" i="0" kern="100">
                <a:effectLst/>
                <a:latin typeface="Calibri Light" panose="020F0302020204030204" pitchFamily="34" charset="0"/>
                <a:ea typeface="SimSun" panose="02010600030101010101" pitchFamily="2" charset="-122"/>
                <a:cs typeface="Verdana" panose="020B0604030504040204" pitchFamily="34" charset="0"/>
              </a:rPr>
              <a:t>Wesley:  Let’s read our objectives for today:</a:t>
            </a:r>
          </a:p>
          <a:p>
            <a:pPr>
              <a:lnSpc>
                <a:spcPts val="3560"/>
              </a:lnSpc>
            </a:pPr>
            <a:r>
              <a:rPr lang="en-US" sz="1800" b="0" i="0">
                <a:solidFill>
                  <a:srgbClr val="666666"/>
                </a:solidFill>
                <a:effectLst/>
                <a:latin typeface="Arial" panose="020B0604020202020204" pitchFamily="34" charset="0"/>
              </a:rPr>
              <a:t>1. </a:t>
            </a:r>
            <a:r>
              <a:rPr lang="en-US" sz="1800" kern="100">
                <a:effectLst/>
                <a:latin typeface="Arial" panose="020B0604020202020204" pitchFamily="34" charset="0"/>
                <a:ea typeface="SimSun" panose="02010600030101010101" pitchFamily="2" charset="-122"/>
                <a:cs typeface="Arial" panose="020B0604020202020204" pitchFamily="34" charset="0"/>
              </a:rPr>
              <a:t>Build a community of inquiry for family engagement</a:t>
            </a:r>
            <a:endParaRPr lang="en-US" sz="1800" b="0" i="0">
              <a:solidFill>
                <a:srgbClr val="666666"/>
              </a:solidFill>
              <a:effectLst/>
              <a:latin typeface="Arial" panose="020B0604020202020204" pitchFamily="34" charset="0"/>
              <a:cs typeface="Arial" panose="020B0604020202020204" pitchFamily="34" charset="0"/>
            </a:endParaRPr>
          </a:p>
          <a:p>
            <a:pPr>
              <a:lnSpc>
                <a:spcPts val="3560"/>
              </a:lnSpc>
            </a:pPr>
            <a:endParaRPr lang="en-US" sz="1800">
              <a:solidFill>
                <a:srgbClr val="666666"/>
              </a:solidFill>
              <a:latin typeface="Arial" panose="020B0604020202020204" pitchFamily="34" charset="0"/>
              <a:cs typeface="Arial" panose="020B0604020202020204" pitchFamily="34" charset="0"/>
            </a:endParaRPr>
          </a:p>
          <a:p>
            <a:pPr>
              <a:lnSpc>
                <a:spcPts val="3560"/>
              </a:lnSpc>
            </a:pPr>
            <a:endParaRPr lang="en-US" sz="1800">
              <a:solidFill>
                <a:srgbClr val="666666"/>
              </a:solidFill>
              <a:latin typeface="Arial" panose="020B0604020202020204" pitchFamily="34" charset="0"/>
              <a:cs typeface="Arial" panose="020B0604020202020204" pitchFamily="34" charset="0"/>
            </a:endParaRPr>
          </a:p>
          <a:p>
            <a:pPr>
              <a:lnSpc>
                <a:spcPts val="3560"/>
              </a:lnSpc>
            </a:pPr>
            <a:r>
              <a:rPr lang="en-US" sz="1800">
                <a:solidFill>
                  <a:srgbClr val="666666"/>
                </a:solidFill>
                <a:latin typeface="Arial" panose="020B0604020202020204" pitchFamily="34" charset="0"/>
                <a:cs typeface="Arial" panose="020B0604020202020204" pitchFamily="34" charset="0"/>
              </a:rPr>
              <a:t>2. </a:t>
            </a:r>
            <a:r>
              <a:rPr lang="en-US" sz="1800">
                <a:effectLst/>
                <a:latin typeface="Arial" panose="020B0604020202020204" pitchFamily="34" charset="0"/>
                <a:ea typeface="SimSun" panose="02010600030101010101" pitchFamily="2" charset="-122"/>
                <a:cs typeface="Arial" panose="020B0604020202020204" pitchFamily="34" charset="0"/>
              </a:rPr>
              <a:t>Identify strengths and areas of improvement of family engagement goals, including my own.</a:t>
            </a:r>
            <a:endParaRPr lang="en-US" sz="18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2B6253F-C481-9A49-936B-C5883A5FA5AF}" type="slidenum">
              <a:rPr lang="en-US" smtClean="0"/>
              <a:t>5</a:t>
            </a:fld>
            <a:endParaRPr lang="en-US"/>
          </a:p>
        </p:txBody>
      </p:sp>
    </p:spTree>
    <p:extLst>
      <p:ext uri="{BB962C8B-B14F-4D97-AF65-F5344CB8AC3E}">
        <p14:creationId xmlns:p14="http://schemas.microsoft.com/office/powerpoint/2010/main" val="423972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1:11-1:13</a:t>
            </a:r>
          </a:p>
          <a:p>
            <a:r>
              <a:rPr lang="en-US" dirty="0"/>
              <a:t>Wesley:</a:t>
            </a:r>
          </a:p>
          <a:p>
            <a:r>
              <a:rPr lang="en-US" dirty="0"/>
              <a:t>Here is our agenda for today…</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1200" dirty="0">
                <a:solidFill>
                  <a:srgbClr val="666666"/>
                </a:solidFill>
                <a:latin typeface="Arial" panose="020B0604020202020204" pitchFamily="34" charset="0"/>
              </a:rPr>
              <a:t>Welcome</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1200" dirty="0">
                <a:solidFill>
                  <a:srgbClr val="666666"/>
                </a:solidFill>
                <a:latin typeface="Arial" panose="020B0604020202020204" pitchFamily="34" charset="0"/>
              </a:rPr>
              <a:t>Setting the stage for this year’s Family Engagement Leaders of Ohio Professional Learning Community</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1200" dirty="0">
                <a:solidFill>
                  <a:srgbClr val="666666"/>
                </a:solidFill>
                <a:latin typeface="Arial" panose="020B0604020202020204" pitchFamily="34" charset="0"/>
              </a:rPr>
              <a:t>Reconnecting with Colleagues</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1200" dirty="0">
                <a:solidFill>
                  <a:srgbClr val="BB0000"/>
                </a:solidFill>
                <a:latin typeface="Arial" panose="020B0604020202020204" pitchFamily="34" charset="0"/>
              </a:rPr>
              <a:t>District Presentation: Ana Martinez, Princeton City Schools</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1200" dirty="0">
                <a:solidFill>
                  <a:srgbClr val="666666"/>
                </a:solidFill>
                <a:latin typeface="Arial" panose="020B0604020202020204" pitchFamily="34" charset="0"/>
              </a:rPr>
              <a:t>Discussion and Application</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1200" dirty="0">
                <a:solidFill>
                  <a:srgbClr val="666666"/>
                </a:solidFill>
                <a:latin typeface="Arial" panose="020B0604020202020204" pitchFamily="34" charset="0"/>
              </a:rPr>
              <a:t>Debrief, exit survey, and adjourn</a:t>
            </a:r>
          </a:p>
          <a:p>
            <a:endParaRPr lang="en-US" dirty="0"/>
          </a:p>
          <a:p>
            <a:r>
              <a:rPr lang="en-US" sz="1800" i="0" kern="100" dirty="0">
                <a:effectLst/>
                <a:latin typeface="Calibri Light" panose="020F0302020204030204" pitchFamily="34" charset="0"/>
                <a:ea typeface="SimSun" panose="02010600030101010101" pitchFamily="2" charset="-122"/>
                <a:cs typeface="Verdana" panose="020B0604030504040204" pitchFamily="34" charset="0"/>
              </a:rPr>
              <a:t>We have a jam packed agenda today, so we are going to keep things moving by connecting with each other.</a:t>
            </a:r>
            <a:endParaRPr lang="en-US" i="0" dirty="0"/>
          </a:p>
        </p:txBody>
      </p:sp>
      <p:sp>
        <p:nvSpPr>
          <p:cNvPr id="4" name="Slide Number Placeholder 3"/>
          <p:cNvSpPr>
            <a:spLocks noGrp="1"/>
          </p:cNvSpPr>
          <p:nvPr>
            <p:ph type="sldNum" sz="quarter" idx="5"/>
          </p:nvPr>
        </p:nvSpPr>
        <p:spPr/>
        <p:txBody>
          <a:bodyPr/>
          <a:lstStyle/>
          <a:p>
            <a:fld id="{72B6253F-C481-9A49-936B-C5883A5FA5AF}" type="slidenum">
              <a:rPr lang="en-US" smtClean="0"/>
              <a:t>6</a:t>
            </a:fld>
            <a:endParaRPr lang="en-US"/>
          </a:p>
        </p:txBody>
      </p:sp>
    </p:spTree>
    <p:extLst>
      <p:ext uri="{BB962C8B-B14F-4D97-AF65-F5344CB8AC3E}">
        <p14:creationId xmlns:p14="http://schemas.microsoft.com/office/powerpoint/2010/main" val="354229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1:14-1:30</a:t>
            </a:r>
          </a:p>
          <a:p>
            <a:endParaRPr lang="en-US" dirty="0"/>
          </a:p>
          <a:p>
            <a:r>
              <a:rPr lang="en-US" dirty="0"/>
              <a:t>1:14-1:16</a:t>
            </a:r>
          </a:p>
          <a:p>
            <a:pPr marL="0" marR="0">
              <a:lnSpc>
                <a:spcPct val="107000"/>
              </a:lnSpc>
              <a:spcBef>
                <a:spcPts val="0"/>
              </a:spcBef>
              <a:spcAft>
                <a:spcPts val="800"/>
              </a:spcAft>
            </a:pPr>
            <a:r>
              <a:rPr lang="en-US" sz="1800" dirty="0">
                <a:effectLst/>
                <a:latin typeface="Calibri Light" panose="020F0302020204030204" pitchFamily="34" charset="0"/>
                <a:ea typeface="SimSun" panose="02010600030101010101" pitchFamily="2" charset="-122"/>
                <a:cs typeface="Arial" panose="020B0604020202020204" pitchFamily="34" charset="0"/>
              </a:rPr>
              <a:t>Wesley: </a:t>
            </a:r>
          </a:p>
          <a:p>
            <a:pPr marL="0" marR="0">
              <a:lnSpc>
                <a:spcPct val="107000"/>
              </a:lnSpc>
              <a:spcBef>
                <a:spcPts val="0"/>
              </a:spcBef>
              <a:spcAft>
                <a:spcPts val="800"/>
              </a:spcAft>
            </a:pPr>
            <a:r>
              <a:rPr lang="en-US" sz="1800" dirty="0">
                <a:effectLst/>
                <a:latin typeface="Calibri Light" panose="020F0302020204030204" pitchFamily="34" charset="0"/>
                <a:ea typeface="SimSun" panose="02010600030101010101" pitchFamily="2" charset="-122"/>
                <a:cs typeface="Arial" panose="020B0604020202020204" pitchFamily="34" charset="0"/>
              </a:rPr>
              <a:t>Last time we met we asked you to share a highlight or goal you hope to accomplish before the end of the school year? Let’s take time now to share: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arenR"/>
            </a:pPr>
            <a:r>
              <a:rPr lang="en-US" sz="1800" dirty="0">
                <a:effectLst/>
                <a:latin typeface="Arial" panose="020B0604020202020204" pitchFamily="34" charset="0"/>
                <a:ea typeface="SimSun" panose="02010600030101010101" pitchFamily="2" charset="-122"/>
                <a:cs typeface="Arial" panose="020B0604020202020204" pitchFamily="34" charset="0"/>
              </a:rPr>
              <a:t>What goal have you accomplished this year, or expect to? AND/OR</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arenR"/>
            </a:pPr>
            <a:r>
              <a:rPr lang="en-US" sz="1800" dirty="0">
                <a:effectLst/>
                <a:latin typeface="Arial" panose="020B0604020202020204" pitchFamily="34" charset="0"/>
                <a:ea typeface="SimSun" panose="02010600030101010101" pitchFamily="2" charset="-122"/>
                <a:cs typeface="Arial" panose="020B0604020202020204" pitchFamily="34" charset="0"/>
              </a:rPr>
              <a:t>What is one thing you learned this year you will carry into next year?</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i="1" dirty="0">
                <a:effectLst/>
                <a:latin typeface="Calibri Light" panose="020F0302020204030204" pitchFamily="34" charset="0"/>
                <a:ea typeface="SimSun" panose="02010600030101010101" pitchFamily="2" charset="-122"/>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Light" panose="020F0302020204030204" pitchFamily="34" charset="0"/>
                <a:ea typeface="SimSun" panose="02010600030101010101" pitchFamily="2" charset="-122"/>
                <a:cs typeface="Arial" panose="020B0604020202020204" pitchFamily="34" charset="0"/>
              </a:rPr>
              <a:t>You’ll begin, though, by sharing what you are looking forward to this summer.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Light" panose="020F0302020204030204" pitchFamily="34" charset="0"/>
                <a:ea typeface="SimSun" panose="02010600030101010101" pitchFamily="2" charset="-122"/>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Calibri Light" panose="020F0302020204030204" pitchFamily="34" charset="0"/>
                <a:ea typeface="SimSun" panose="02010600030101010101" pitchFamily="2" charset="-122"/>
                <a:cs typeface="Arial" panose="020B0604020202020204" pitchFamily="34" charset="0"/>
              </a:rPr>
              <a:t>The person located closest from CETE (Columbus) will go first, the next closest second, and so on. Each person has 2 minutes to share.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1:16- Open Break out rooms (1:16-1:25)</a:t>
            </a:r>
          </a:p>
          <a:p>
            <a:r>
              <a:rPr lang="en-US" b="1" dirty="0"/>
              <a:t>Rooms of 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Light" panose="020F0302020204030204" pitchFamily="34" charset="0"/>
                <a:ea typeface="SimSun" panose="02010600030101010101" pitchFamily="2" charset="-122"/>
                <a:cs typeface="Arial" panose="020B0604020202020204" pitchFamily="34" charset="0"/>
              </a:rPr>
              <a:t>1:25-1:30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Light" panose="020F0302020204030204" pitchFamily="34" charset="0"/>
                <a:ea typeface="SimSun" panose="02010600030101010101" pitchFamily="2" charset="-122"/>
                <a:cs typeface="Arial" panose="020B0604020202020204" pitchFamily="34" charset="0"/>
              </a:rPr>
              <a:t>Facilitator: Is there anyone who would like to share full group?</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2B6253F-C481-9A49-936B-C5883A5FA5AF}" type="slidenum">
              <a:rPr lang="en-US" smtClean="0"/>
              <a:t>7</a:t>
            </a:fld>
            <a:endParaRPr lang="en-US"/>
          </a:p>
        </p:txBody>
      </p:sp>
    </p:spTree>
    <p:extLst>
      <p:ext uri="{BB962C8B-B14F-4D97-AF65-F5344CB8AC3E}">
        <p14:creationId xmlns:p14="http://schemas.microsoft.com/office/powerpoint/2010/main" val="128886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C35CD-4808-F4B7-0BFF-394FAA660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28D01-0004-5526-4BA2-71B3E5AFF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897F8-D43C-88DF-61A7-72E677881C3B}"/>
              </a:ext>
            </a:extLst>
          </p:cNvPr>
          <p:cNvSpPr>
            <a:spLocks noGrp="1"/>
          </p:cNvSpPr>
          <p:nvPr>
            <p:ph type="body" idx="1"/>
          </p:nvPr>
        </p:nvSpPr>
        <p:spPr/>
        <p:txBody>
          <a:bodyPr/>
          <a:lstStyle/>
          <a:p>
            <a:r>
              <a:rPr lang="en-US" dirty="0"/>
              <a:t>1:30-1:32</a:t>
            </a:r>
          </a:p>
          <a:p>
            <a:r>
              <a:rPr lang="en-US" i="0" dirty="0"/>
              <a:t>Wesley</a:t>
            </a:r>
          </a:p>
          <a:p>
            <a:pPr marL="0" marR="0">
              <a:lnSpc>
                <a:spcPct val="107000"/>
              </a:lnSpc>
              <a:spcBef>
                <a:spcPts val="0"/>
              </a:spcBef>
              <a:spcAft>
                <a:spcPts val="800"/>
              </a:spcAft>
            </a:pPr>
            <a:r>
              <a:rPr lang="en-US" sz="1800" kern="100" dirty="0">
                <a:effectLst/>
                <a:latin typeface="Calibri Light" panose="020F0302020204030204" pitchFamily="34" charset="0"/>
                <a:ea typeface="SimSun" panose="02010600030101010101" pitchFamily="2" charset="-122"/>
                <a:cs typeface="Arial" panose="020B0604020202020204" pitchFamily="34" charset="0"/>
              </a:rPr>
              <a:t>Today we have two speakers sharing their work. First, we have Ana Martinez from Princeton City Schools, where she is a Bilingual Parent Liaison. Ana will share with us today the work she has been involved in,</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a:effectLst/>
                <a:latin typeface="Calibri Light" panose="020F0302020204030204" pitchFamily="34" charset="0"/>
                <a:ea typeface="SimSun" panose="02010600030101010101" pitchFamily="2" charset="-122"/>
                <a:cs typeface="Arial" panose="020B0604020202020204" pitchFamily="34" charset="0"/>
              </a:rPr>
              <a:t>which includes programs such as Second Cup of Coffee, Hispanic Heritage Festival, and a Parent Academy. Welcome, Ana.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Calibri Light" panose="020F0302020204030204" pitchFamily="34" charset="0"/>
                <a:ea typeface="SimSun" panose="02010600030101010101" pitchFamily="2" charset="-122"/>
                <a:cs typeface="Arial" panose="020B0604020202020204" pitchFamily="34" charset="0"/>
              </a:rPr>
              <a:t>Our second speaker is Dawn Millhouse from Centerville City Schools. Dawn is a Parent Mentor and will be sharing about her school’s plan to engage families and make connections over the summer. Welcome, Dawn.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Calibri Light" panose="020F0302020204030204" pitchFamily="34" charset="0"/>
                <a:ea typeface="SimSun" panose="02010600030101010101" pitchFamily="2" charset="-122"/>
                <a:cs typeface="Arial" panose="020B0604020202020204" pitchFamily="34" charset="0"/>
              </a:rPr>
              <a:t>After each presents, we will have a time to engage through a discussion protocol called Praise, Question, Suggestion. In this protocol we will have a round of time to give the presenter a praise, a round to ask a question, and a round to offer a suggestion. We’re providing a note-catcher so you can record notes and thoughts while our speakers our sharing. Please download or make a copy.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i="0" dirty="0"/>
          </a:p>
        </p:txBody>
      </p:sp>
      <p:sp>
        <p:nvSpPr>
          <p:cNvPr id="4" name="Slide Number Placeholder 3">
            <a:extLst>
              <a:ext uri="{FF2B5EF4-FFF2-40B4-BE49-F238E27FC236}">
                <a16:creationId xmlns:a16="http://schemas.microsoft.com/office/drawing/2014/main" id="{AD23D014-855F-0E7F-C749-96AA53145EE3}"/>
              </a:ext>
            </a:extLst>
          </p:cNvPr>
          <p:cNvSpPr>
            <a:spLocks noGrp="1"/>
          </p:cNvSpPr>
          <p:nvPr>
            <p:ph type="sldNum" sz="quarter" idx="5"/>
          </p:nvPr>
        </p:nvSpPr>
        <p:spPr/>
        <p:txBody>
          <a:bodyPr/>
          <a:lstStyle/>
          <a:p>
            <a:fld id="{72B6253F-C481-9A49-936B-C5883A5FA5AF}" type="slidenum">
              <a:rPr lang="en-US" smtClean="0"/>
              <a:t>8</a:t>
            </a:fld>
            <a:endParaRPr lang="en-US"/>
          </a:p>
        </p:txBody>
      </p:sp>
    </p:spTree>
    <p:extLst>
      <p:ext uri="{BB962C8B-B14F-4D97-AF65-F5344CB8AC3E}">
        <p14:creationId xmlns:p14="http://schemas.microsoft.com/office/powerpoint/2010/main" val="354159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1:32-1:40</a:t>
            </a:r>
          </a:p>
          <a:p>
            <a:endParaRPr lang="en-US" i="0" dirty="0"/>
          </a:p>
          <a:p>
            <a:r>
              <a:rPr lang="en-US" i="0" dirty="0"/>
              <a:t>Ana Martinez Presents</a:t>
            </a:r>
          </a:p>
          <a:p>
            <a:endParaRPr lang="en-US" i="0" dirty="0"/>
          </a:p>
          <a:p>
            <a:r>
              <a:rPr lang="en-US" i="0" dirty="0"/>
              <a:t>1:40-1:55</a:t>
            </a:r>
          </a:p>
          <a:p>
            <a:r>
              <a:rPr lang="en-US" i="0" dirty="0"/>
              <a:t>Praise, Question, Suggestions</a:t>
            </a:r>
          </a:p>
        </p:txBody>
      </p:sp>
      <p:sp>
        <p:nvSpPr>
          <p:cNvPr id="4" name="Slide Number Placeholder 3"/>
          <p:cNvSpPr>
            <a:spLocks noGrp="1"/>
          </p:cNvSpPr>
          <p:nvPr>
            <p:ph type="sldNum" sz="quarter" idx="5"/>
          </p:nvPr>
        </p:nvSpPr>
        <p:spPr/>
        <p:txBody>
          <a:bodyPr/>
          <a:lstStyle/>
          <a:p>
            <a:fld id="{72B6253F-C481-9A49-936B-C5883A5FA5AF}" type="slidenum">
              <a:rPr lang="en-US" smtClean="0"/>
              <a:t>9</a:t>
            </a:fld>
            <a:endParaRPr lang="en-US"/>
          </a:p>
        </p:txBody>
      </p:sp>
    </p:spTree>
    <p:extLst>
      <p:ext uri="{BB962C8B-B14F-4D97-AF65-F5344CB8AC3E}">
        <p14:creationId xmlns:p14="http://schemas.microsoft.com/office/powerpoint/2010/main" val="267403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40EC-F6B4-A447-BC71-B45592F9A1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268A64-DBEE-EE44-9D59-887EDFDDD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E77ED-751F-604D-B217-01699B5E3D3D}"/>
              </a:ext>
            </a:extLst>
          </p:cNvPr>
          <p:cNvSpPr>
            <a:spLocks noGrp="1"/>
          </p:cNvSpPr>
          <p:nvPr>
            <p:ph type="dt" sz="half" idx="10"/>
          </p:nvPr>
        </p:nvSpPr>
        <p:spPr/>
        <p:txBody>
          <a:bodyPr/>
          <a:lstStyle/>
          <a:p>
            <a:fld id="{DA5BF141-AF8F-B24E-B2EB-4EB32D570B79}" type="datetime1">
              <a:rPr lang="en-US" smtClean="0"/>
              <a:t>4/15/2024</a:t>
            </a:fld>
            <a:endParaRPr lang="en-US"/>
          </a:p>
        </p:txBody>
      </p:sp>
      <p:sp>
        <p:nvSpPr>
          <p:cNvPr id="5" name="Footer Placeholder 4">
            <a:extLst>
              <a:ext uri="{FF2B5EF4-FFF2-40B4-BE49-F238E27FC236}">
                <a16:creationId xmlns:a16="http://schemas.microsoft.com/office/drawing/2014/main" id="{FD73290A-F20D-C74A-A876-EB16BEC5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1CA44-18A1-454A-BB16-EF33CCD74D0D}"/>
              </a:ext>
            </a:extLst>
          </p:cNvPr>
          <p:cNvSpPr>
            <a:spLocks noGrp="1"/>
          </p:cNvSpPr>
          <p:nvPr>
            <p:ph type="sldNum" sz="quarter" idx="12"/>
          </p:nvPr>
        </p:nvSpPr>
        <p:spPr/>
        <p:txBody>
          <a:bodyPr/>
          <a:lstStyle>
            <a:lvl1pPr>
              <a:defRPr>
                <a:solidFill>
                  <a:srgbClr val="666666"/>
                </a:solidFill>
                <a:latin typeface="Arial" panose="020B0604020202020204" pitchFamily="34" charset="0"/>
                <a:cs typeface="Arial" panose="020B0604020202020204" pitchFamily="34" charset="0"/>
              </a:defRPr>
            </a:lvl1pPr>
          </a:lstStyle>
          <a:p>
            <a:fld id="{350833F6-E467-4A43-86ED-A1A94EB660F4}" type="slidenum">
              <a:rPr lang="en-US" smtClean="0"/>
              <a:pPr/>
              <a:t>‹#›</a:t>
            </a:fld>
            <a:endParaRPr lang="en-US"/>
          </a:p>
        </p:txBody>
      </p:sp>
    </p:spTree>
    <p:extLst>
      <p:ext uri="{BB962C8B-B14F-4D97-AF65-F5344CB8AC3E}">
        <p14:creationId xmlns:p14="http://schemas.microsoft.com/office/powerpoint/2010/main" val="4118071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8D70-58E2-C34C-B881-1A14BB268B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C251AD-6E55-5845-BDAC-0D373E66AF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74067-891C-DB4C-A08E-AE9D5B61BD09}"/>
              </a:ext>
            </a:extLst>
          </p:cNvPr>
          <p:cNvSpPr>
            <a:spLocks noGrp="1"/>
          </p:cNvSpPr>
          <p:nvPr>
            <p:ph type="dt" sz="half" idx="10"/>
          </p:nvPr>
        </p:nvSpPr>
        <p:spPr/>
        <p:txBody>
          <a:bodyPr/>
          <a:lstStyle/>
          <a:p>
            <a:fld id="{DC999197-017B-6C46-AAAC-A9FC53B9EA8D}" type="datetime1">
              <a:rPr lang="en-US" smtClean="0"/>
              <a:t>4/15/2024</a:t>
            </a:fld>
            <a:endParaRPr lang="en-US"/>
          </a:p>
        </p:txBody>
      </p:sp>
      <p:sp>
        <p:nvSpPr>
          <p:cNvPr id="5" name="Footer Placeholder 4">
            <a:extLst>
              <a:ext uri="{FF2B5EF4-FFF2-40B4-BE49-F238E27FC236}">
                <a16:creationId xmlns:a16="http://schemas.microsoft.com/office/drawing/2014/main" id="{DAD49F3D-5D28-9348-9B58-0BB231E1C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3F6F8-BF8E-2D40-A623-B241491F262B}"/>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291147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70CDF-751E-364D-943F-C0AAB44EEE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0AFA3-67B1-1249-AA54-71686C30F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D942-871D-AA40-8E1D-180A47A23246}"/>
              </a:ext>
            </a:extLst>
          </p:cNvPr>
          <p:cNvSpPr>
            <a:spLocks noGrp="1"/>
          </p:cNvSpPr>
          <p:nvPr>
            <p:ph type="dt" sz="half" idx="10"/>
          </p:nvPr>
        </p:nvSpPr>
        <p:spPr/>
        <p:txBody>
          <a:bodyPr/>
          <a:lstStyle/>
          <a:p>
            <a:fld id="{68C52E43-0795-EA4F-BCDD-80662C27C0D5}" type="datetime1">
              <a:rPr lang="en-US" smtClean="0"/>
              <a:t>4/15/2024</a:t>
            </a:fld>
            <a:endParaRPr lang="en-US"/>
          </a:p>
        </p:txBody>
      </p:sp>
      <p:sp>
        <p:nvSpPr>
          <p:cNvPr id="5" name="Footer Placeholder 4">
            <a:extLst>
              <a:ext uri="{FF2B5EF4-FFF2-40B4-BE49-F238E27FC236}">
                <a16:creationId xmlns:a16="http://schemas.microsoft.com/office/drawing/2014/main" id="{009CB138-6D46-1C46-8231-D18494AD3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6920F-913C-C141-868F-B187B4ED05A8}"/>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4082360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AE683D08-5829-45AF-86CC-833B59FAB32F}" type="datetime1">
              <a:rPr lang="fr-FR" smtClean="0"/>
              <a:t>15/04/2024</a:t>
            </a:fld>
            <a:endParaRPr lang="fr-CA"/>
          </a:p>
        </p:txBody>
      </p:sp>
      <p:sp>
        <p:nvSpPr>
          <p:cNvPr id="5" name="Footer Placeholder 4"/>
          <p:cNvSpPr>
            <a:spLocks noGrp="1"/>
          </p:cNvSpPr>
          <p:nvPr>
            <p:ph type="ftr" sz="quarter" idx="11"/>
          </p:nvPr>
        </p:nvSpPr>
        <p:spPr/>
        <p:txBody>
          <a:bodyPr/>
          <a:lstStyle/>
          <a:p>
            <a:pPr>
              <a:defRPr/>
            </a:pPr>
            <a:r>
              <a:rPr lang="fr-CA"/>
              <a:t>boone.32@osu.edu</a:t>
            </a:r>
          </a:p>
        </p:txBody>
      </p:sp>
      <p:sp>
        <p:nvSpPr>
          <p:cNvPr id="6" name="Slide Number Placeholder 5"/>
          <p:cNvSpPr>
            <a:spLocks noGrp="1"/>
          </p:cNvSpPr>
          <p:nvPr>
            <p:ph type="sldNum" sz="quarter" idx="12"/>
          </p:nvPr>
        </p:nvSpPr>
        <p:spPr/>
        <p:txBody>
          <a:bodyPr/>
          <a:lstStyle/>
          <a:p>
            <a:pPr>
              <a:defRPr/>
            </a:pPr>
            <a:fld id="{8298C9BD-93FD-4762-82A1-52C817A4AA67}" type="slidenum">
              <a:rPr lang="fr-CA" smtClean="0"/>
              <a:pPr>
                <a:defRPr/>
              </a:pPr>
              <a:t>‹#›</a:t>
            </a:fld>
            <a:endParaRPr lang="fr-CA"/>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416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a:defRPr/>
            </a:pPr>
            <a:fld id="{8298C9BD-93FD-4762-82A1-52C817A4AA67}" type="slidenum">
              <a:rPr lang="fr-CA" smtClean="0"/>
              <a:pPr>
                <a:defRPr/>
              </a:pPr>
              <a:t>‹#›</a:t>
            </a:fld>
            <a:endParaRPr lang="fr-CA"/>
          </a:p>
        </p:txBody>
      </p:sp>
    </p:spTree>
    <p:extLst>
      <p:ext uri="{BB962C8B-B14F-4D97-AF65-F5344CB8AC3E}">
        <p14:creationId xmlns:p14="http://schemas.microsoft.com/office/powerpoint/2010/main" val="180364114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95913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6"/>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47122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79682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208968"/>
            <a:ext cx="10058400" cy="1450757"/>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a:defRPr/>
            </a:pPr>
            <a:fld id="{8298C9BD-93FD-4762-82A1-52C817A4AA67}" type="slidenum">
              <a:rPr lang="fr-CA" smtClean="0"/>
              <a:pPr>
                <a:defRPr/>
              </a:pPr>
              <a:t>‹#›</a:t>
            </a:fld>
            <a:endParaRPr lang="fr-CA"/>
          </a:p>
        </p:txBody>
      </p:sp>
    </p:spTree>
    <p:extLst>
      <p:ext uri="{BB962C8B-B14F-4D97-AF65-F5344CB8AC3E}">
        <p14:creationId xmlns:p14="http://schemas.microsoft.com/office/powerpoint/2010/main" val="292747484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userDrawn="1"/>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sz="quarter" idx="10"/>
          </p:nvPr>
        </p:nvSpPr>
        <p:spPr>
          <a:xfrm>
            <a:off x="3875088" y="5276850"/>
            <a:ext cx="5311775" cy="522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01520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98C9BD-93FD-4762-82A1-52C817A4AA67}" type="slidenum">
              <a:rPr lang="fr-CA" smtClean="0"/>
              <a:pPr>
                <a:defRPr/>
              </a:pPr>
              <a:t>‹#›</a:t>
            </a:fld>
            <a:endParaRPr lang="fr-CA"/>
          </a:p>
        </p:txBody>
      </p:sp>
    </p:spTree>
    <p:extLst>
      <p:ext uri="{BB962C8B-B14F-4D97-AF65-F5344CB8AC3E}">
        <p14:creationId xmlns:p14="http://schemas.microsoft.com/office/powerpoint/2010/main" val="344008964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57F2-EDD4-F942-9442-E569D1A3FF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6A527D-16DD-6B40-805D-4F67BC5A8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D7B2B-AB1D-A64A-B78C-8BCBEEF929D5}"/>
              </a:ext>
            </a:extLst>
          </p:cNvPr>
          <p:cNvSpPr>
            <a:spLocks noGrp="1"/>
          </p:cNvSpPr>
          <p:nvPr>
            <p:ph type="dt" sz="half" idx="10"/>
          </p:nvPr>
        </p:nvSpPr>
        <p:spPr/>
        <p:txBody>
          <a:bodyPr/>
          <a:lstStyle/>
          <a:p>
            <a:fld id="{5D18DA46-5B33-7A46-B87D-0EC26B199ED1}" type="datetime1">
              <a:rPr lang="en-US" smtClean="0"/>
              <a:t>4/15/2024</a:t>
            </a:fld>
            <a:endParaRPr lang="en-US"/>
          </a:p>
        </p:txBody>
      </p:sp>
      <p:sp>
        <p:nvSpPr>
          <p:cNvPr id="5" name="Footer Placeholder 4">
            <a:extLst>
              <a:ext uri="{FF2B5EF4-FFF2-40B4-BE49-F238E27FC236}">
                <a16:creationId xmlns:a16="http://schemas.microsoft.com/office/drawing/2014/main" id="{A21841DB-5B4E-DD4C-BF76-86A76484E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BBCAA-B3FE-FF42-9E2A-EA00A601C460}"/>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403493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7561222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B705B18-D8C2-4454-8A66-48FA460AD8B6}" type="datetime1">
              <a:rPr lang="fr-FR" smtClean="0"/>
              <a:t>15/04/2024</a:t>
            </a:fld>
            <a:endParaRPr lang="fr-CA"/>
          </a:p>
        </p:txBody>
      </p:sp>
      <p:sp>
        <p:nvSpPr>
          <p:cNvPr id="6" name="Slide Number Placeholder 5"/>
          <p:cNvSpPr>
            <a:spLocks noGrp="1"/>
          </p:cNvSpPr>
          <p:nvPr>
            <p:ph type="sldNum" sz="quarter" idx="12"/>
          </p:nvPr>
        </p:nvSpPr>
        <p:spPr/>
        <p:txBody>
          <a:bodyPr/>
          <a:lstStyle/>
          <a:p>
            <a:pPr>
              <a:defRPr/>
            </a:pPr>
            <a:fld id="{8298C9BD-93FD-4762-82A1-52C817A4AA67}" type="slidenum">
              <a:rPr lang="fr-CA" smtClean="0"/>
              <a:pPr>
                <a:defRPr/>
              </a:pPr>
              <a:t>‹#›</a:t>
            </a:fld>
            <a:endParaRPr lang="fr-CA"/>
          </a:p>
        </p:txBody>
      </p:sp>
    </p:spTree>
    <p:extLst>
      <p:ext uri="{BB962C8B-B14F-4D97-AF65-F5344CB8AC3E}">
        <p14:creationId xmlns:p14="http://schemas.microsoft.com/office/powerpoint/2010/main" val="51356527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795E2D5-A039-4CEE-8895-4526EA6A0BCC}" type="datetime1">
              <a:rPr lang="fr-FR" smtClean="0"/>
              <a:t>15/04/2024</a:t>
            </a:fld>
            <a:endParaRPr lang="fr-CA"/>
          </a:p>
        </p:txBody>
      </p:sp>
      <p:sp>
        <p:nvSpPr>
          <p:cNvPr id="6" name="Slide Number Placeholder 5"/>
          <p:cNvSpPr>
            <a:spLocks noGrp="1"/>
          </p:cNvSpPr>
          <p:nvPr>
            <p:ph type="sldNum" sz="quarter" idx="12"/>
          </p:nvPr>
        </p:nvSpPr>
        <p:spPr/>
        <p:txBody>
          <a:bodyPr/>
          <a:lstStyle/>
          <a:p>
            <a:pPr>
              <a:defRPr/>
            </a:pPr>
            <a:fld id="{8298C9BD-93FD-4762-82A1-52C817A4AA67}" type="slidenum">
              <a:rPr lang="fr-CA" smtClean="0"/>
              <a:pPr>
                <a:defRPr/>
              </a:pPr>
              <a:t>‹#›</a:t>
            </a:fld>
            <a:endParaRPr lang="fr-CA"/>
          </a:p>
        </p:txBody>
      </p:sp>
    </p:spTree>
    <p:extLst>
      <p:ext uri="{BB962C8B-B14F-4D97-AF65-F5344CB8AC3E}">
        <p14:creationId xmlns:p14="http://schemas.microsoft.com/office/powerpoint/2010/main" val="376312170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047" y="6400799"/>
            <a:ext cx="12189460" cy="457200"/>
          </a:xfrm>
          <a:custGeom>
            <a:avLst/>
            <a:gdLst/>
            <a:ahLst/>
            <a:cxnLst/>
            <a:rect l="l" t="t" r="r" b="b"/>
            <a:pathLst>
              <a:path w="12189460" h="457200">
                <a:moveTo>
                  <a:pt x="12188952" y="0"/>
                </a:moveTo>
                <a:lnTo>
                  <a:pt x="0" y="0"/>
                </a:lnTo>
                <a:lnTo>
                  <a:pt x="0" y="457199"/>
                </a:lnTo>
                <a:lnTo>
                  <a:pt x="12188952" y="457199"/>
                </a:lnTo>
                <a:lnTo>
                  <a:pt x="12188952" y="0"/>
                </a:lnTo>
                <a:close/>
              </a:path>
            </a:pathLst>
          </a:custGeom>
          <a:solidFill>
            <a:srgbClr val="AFAFAF"/>
          </a:solidFill>
        </p:spPr>
        <p:txBody>
          <a:bodyPr wrap="square" lIns="0" tIns="0" rIns="0" bIns="0" rtlCol="0"/>
          <a:lstStyle/>
          <a:p>
            <a:endParaRPr/>
          </a:p>
        </p:txBody>
      </p:sp>
      <p:sp>
        <p:nvSpPr>
          <p:cNvPr id="17" name="bg object 17"/>
          <p:cNvSpPr/>
          <p:nvPr/>
        </p:nvSpPr>
        <p:spPr>
          <a:xfrm>
            <a:off x="0" y="6334505"/>
            <a:ext cx="12189460" cy="64135"/>
          </a:xfrm>
          <a:custGeom>
            <a:avLst/>
            <a:gdLst/>
            <a:ahLst/>
            <a:cxnLst/>
            <a:rect l="l" t="t" r="r" b="b"/>
            <a:pathLst>
              <a:path w="12189460" h="64135">
                <a:moveTo>
                  <a:pt x="12188952" y="0"/>
                </a:moveTo>
                <a:lnTo>
                  <a:pt x="0" y="0"/>
                </a:lnTo>
                <a:lnTo>
                  <a:pt x="0" y="64008"/>
                </a:lnTo>
                <a:lnTo>
                  <a:pt x="12188952" y="64008"/>
                </a:lnTo>
                <a:lnTo>
                  <a:pt x="12188952" y="0"/>
                </a:lnTo>
                <a:close/>
              </a:path>
            </a:pathLst>
          </a:custGeom>
          <a:solidFill>
            <a:srgbClr val="CC0000"/>
          </a:solidFill>
        </p:spPr>
        <p:txBody>
          <a:bodyPr wrap="square" lIns="0" tIns="0" rIns="0" bIns="0" rtlCol="0"/>
          <a:lstStyle/>
          <a:p>
            <a:endParaRPr/>
          </a:p>
        </p:txBody>
      </p:sp>
      <p:sp>
        <p:nvSpPr>
          <p:cNvPr id="18" name="bg object 18"/>
          <p:cNvSpPr/>
          <p:nvPr/>
        </p:nvSpPr>
        <p:spPr>
          <a:xfrm>
            <a:off x="1207769" y="4343400"/>
            <a:ext cx="9875520" cy="0"/>
          </a:xfrm>
          <a:custGeom>
            <a:avLst/>
            <a:gdLst/>
            <a:ahLst/>
            <a:cxnLst/>
            <a:rect l="l" t="t" r="r" b="b"/>
            <a:pathLst>
              <a:path w="9875520">
                <a:moveTo>
                  <a:pt x="0" y="0"/>
                </a:moveTo>
                <a:lnTo>
                  <a:pt x="9875520" y="0"/>
                </a:lnTo>
              </a:path>
            </a:pathLst>
          </a:custGeom>
          <a:ln w="6350">
            <a:solidFill>
              <a:srgbClr val="7E7E7E"/>
            </a:solidFill>
          </a:ln>
        </p:spPr>
        <p:txBody>
          <a:bodyPr wrap="square" lIns="0" tIns="0" rIns="0" bIns="0" rtlCol="0"/>
          <a:lstStyle/>
          <a:p>
            <a:endParaRPr/>
          </a:p>
        </p:txBody>
      </p:sp>
      <p:sp>
        <p:nvSpPr>
          <p:cNvPr id="2" name="Holder 2"/>
          <p:cNvSpPr>
            <a:spLocks noGrp="1"/>
          </p:cNvSpPr>
          <p:nvPr>
            <p:ph type="ctrTitle"/>
          </p:nvPr>
        </p:nvSpPr>
        <p:spPr>
          <a:xfrm>
            <a:off x="1760347" y="1946656"/>
            <a:ext cx="8671305" cy="2280920"/>
          </a:xfrm>
          <a:prstGeom prst="rect">
            <a:avLst/>
          </a:prstGeom>
        </p:spPr>
        <p:txBody>
          <a:bodyPr wrap="square" lIns="0" tIns="0" rIns="0" bIns="0">
            <a:spAutoFit/>
          </a:bodyPr>
          <a:lstStyle>
            <a:lvl1pPr>
              <a:defRPr sz="80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48109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 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9D4BCA-67C7-0A4E-B5D6-29D019C0B150}"/>
              </a:ext>
            </a:extLst>
          </p:cNvPr>
          <p:cNvSpPr/>
          <p:nvPr/>
        </p:nvSpPr>
        <p:spPr>
          <a:xfrm>
            <a:off x="1523998" y="2689066"/>
            <a:ext cx="160777" cy="152613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520CE678-30B6-1244-B990-C98CAE4ACC92}"/>
              </a:ext>
            </a:extLst>
          </p:cNvPr>
          <p:cNvSpPr>
            <a:spLocks noGrp="1"/>
          </p:cNvSpPr>
          <p:nvPr>
            <p:ph type="body" sz="quarter" idx="10"/>
          </p:nvPr>
        </p:nvSpPr>
        <p:spPr>
          <a:xfrm>
            <a:off x="1821948" y="2742932"/>
            <a:ext cx="6199105" cy="535531"/>
          </a:xfrm>
        </p:spPr>
        <p:txBody>
          <a:bodyPr wrap="square">
            <a:spAutoFit/>
          </a:bodyPr>
          <a:lstStyle>
            <a:lvl1pPr marL="0" indent="0">
              <a:buNone/>
              <a:defRPr sz="3200">
                <a:solidFill>
                  <a:srgbClr val="666666"/>
                </a:solidFill>
                <a:latin typeface="Arial" panose="020B0604020202020204" pitchFamily="34" charset="0"/>
                <a:cs typeface="Arial" panose="020B0604020202020204" pitchFamily="34" charset="0"/>
              </a:defRPr>
            </a:lvl1pPr>
            <a:lvl2pPr marL="457200" indent="0">
              <a:buNone/>
              <a:defRPr sz="2400">
                <a:solidFill>
                  <a:srgbClr val="666666"/>
                </a:solidFill>
                <a:latin typeface="Arial" panose="020B0604020202020204" pitchFamily="34" charset="0"/>
                <a:cs typeface="Arial" panose="020B0604020202020204" pitchFamily="34" charset="0"/>
              </a:defRPr>
            </a:lvl2pPr>
            <a:lvl3pPr marL="914400" indent="0">
              <a:buNone/>
              <a:defRPr sz="2400">
                <a:solidFill>
                  <a:srgbClr val="666666"/>
                </a:solidFill>
                <a:latin typeface="Arial" panose="020B0604020202020204" pitchFamily="34" charset="0"/>
                <a:cs typeface="Arial" panose="020B0604020202020204" pitchFamily="34" charset="0"/>
              </a:defRPr>
            </a:lvl3pPr>
            <a:lvl4pPr marL="1371600" indent="0">
              <a:buNone/>
              <a:defRPr sz="2400">
                <a:solidFill>
                  <a:srgbClr val="666666"/>
                </a:solidFill>
                <a:latin typeface="Arial" panose="020B0604020202020204" pitchFamily="34" charset="0"/>
                <a:cs typeface="Arial" panose="020B0604020202020204" pitchFamily="34" charset="0"/>
              </a:defRPr>
            </a:lvl4pPr>
            <a:lvl5pPr marL="1828800" indent="0">
              <a:buNone/>
              <a:defRPr sz="2400">
                <a:solidFill>
                  <a:srgbClr val="666666"/>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 Placeholder 22">
            <a:extLst>
              <a:ext uri="{FF2B5EF4-FFF2-40B4-BE49-F238E27FC236}">
                <a16:creationId xmlns:a16="http://schemas.microsoft.com/office/drawing/2014/main" id="{551C00AD-70C0-904E-B4EA-4192E3CE9B8A}"/>
              </a:ext>
            </a:extLst>
          </p:cNvPr>
          <p:cNvSpPr>
            <a:spLocks noGrp="1"/>
          </p:cNvSpPr>
          <p:nvPr>
            <p:ph type="body" sz="quarter" idx="11"/>
          </p:nvPr>
        </p:nvSpPr>
        <p:spPr>
          <a:xfrm>
            <a:off x="1821948" y="3842712"/>
            <a:ext cx="6199105" cy="341632"/>
          </a:xfrm>
        </p:spPr>
        <p:txBody>
          <a:bodyPr wrap="square">
            <a:sp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2400">
                <a:solidFill>
                  <a:srgbClr val="666666"/>
                </a:solidFill>
                <a:latin typeface="Arial" panose="020B0604020202020204" pitchFamily="34" charset="0"/>
                <a:cs typeface="Arial" panose="020B0604020202020204" pitchFamily="34" charset="0"/>
              </a:defRPr>
            </a:lvl2pPr>
            <a:lvl3pPr marL="914400" indent="0">
              <a:buNone/>
              <a:defRPr sz="2400">
                <a:solidFill>
                  <a:srgbClr val="666666"/>
                </a:solidFill>
                <a:latin typeface="Arial" panose="020B0604020202020204" pitchFamily="34" charset="0"/>
                <a:cs typeface="Arial" panose="020B0604020202020204" pitchFamily="34" charset="0"/>
              </a:defRPr>
            </a:lvl3pPr>
            <a:lvl4pPr marL="1371600" indent="0">
              <a:buNone/>
              <a:defRPr sz="2400">
                <a:solidFill>
                  <a:srgbClr val="666666"/>
                </a:solidFill>
                <a:latin typeface="Arial" panose="020B0604020202020204" pitchFamily="34" charset="0"/>
                <a:cs typeface="Arial" panose="020B0604020202020204" pitchFamily="34" charset="0"/>
              </a:defRPr>
            </a:lvl4pPr>
            <a:lvl5pPr marL="1828800" indent="0">
              <a:buNone/>
              <a:defRPr sz="2400">
                <a:solidFill>
                  <a:srgbClr val="666666"/>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3" name="Picture 2">
            <a:extLst>
              <a:ext uri="{FF2B5EF4-FFF2-40B4-BE49-F238E27FC236}">
                <a16:creationId xmlns:a16="http://schemas.microsoft.com/office/drawing/2014/main" id="{EEE552BC-6D94-534A-BE84-146BF9C5E8EA}"/>
              </a:ext>
            </a:extLst>
          </p:cNvPr>
          <p:cNvPicPr>
            <a:picLocks noChangeAspect="1"/>
          </p:cNvPicPr>
          <p:nvPr userDrawn="1"/>
        </p:nvPicPr>
        <p:blipFill>
          <a:blip r:embed="rId2"/>
          <a:stretch>
            <a:fillRect/>
          </a:stretch>
        </p:blipFill>
        <p:spPr>
          <a:xfrm>
            <a:off x="1523998" y="1330046"/>
            <a:ext cx="9144000" cy="889000"/>
          </a:xfrm>
          <a:prstGeom prst="rect">
            <a:avLst/>
          </a:prstGeom>
        </p:spPr>
      </p:pic>
      <p:sp>
        <p:nvSpPr>
          <p:cNvPr id="10" name="Rectangle 9">
            <a:extLst>
              <a:ext uri="{FF2B5EF4-FFF2-40B4-BE49-F238E27FC236}">
                <a16:creationId xmlns:a16="http://schemas.microsoft.com/office/drawing/2014/main" id="{4A77C345-A592-DB48-B355-2D223D7CC7D1}"/>
              </a:ext>
            </a:extLst>
          </p:cNvPr>
          <p:cNvSpPr/>
          <p:nvPr userDrawn="1"/>
        </p:nvSpPr>
        <p:spPr>
          <a:xfrm flipH="1" flipV="1">
            <a:off x="7180288" y="5636792"/>
            <a:ext cx="5027751" cy="1221203"/>
          </a:xfrm>
          <a:prstGeom prst="rect">
            <a:avLst/>
          </a:prstGeom>
          <a:solidFill>
            <a:srgbClr val="E3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44E90991-AB76-684C-93C5-D0C718C6B2A2}"/>
              </a:ext>
            </a:extLst>
          </p:cNvPr>
          <p:cNvPicPr>
            <a:picLocks noChangeAspect="1"/>
          </p:cNvPicPr>
          <p:nvPr userDrawn="1"/>
        </p:nvPicPr>
        <p:blipFill>
          <a:blip r:embed="rId3"/>
          <a:stretch>
            <a:fillRect/>
          </a:stretch>
        </p:blipFill>
        <p:spPr>
          <a:xfrm>
            <a:off x="1523998" y="5876636"/>
            <a:ext cx="5396460" cy="749443"/>
          </a:xfrm>
          <a:prstGeom prst="rect">
            <a:avLst/>
          </a:prstGeom>
        </p:spPr>
      </p:pic>
      <p:sp>
        <p:nvSpPr>
          <p:cNvPr id="14" name="Rectangle 13">
            <a:extLst>
              <a:ext uri="{FF2B5EF4-FFF2-40B4-BE49-F238E27FC236}">
                <a16:creationId xmlns:a16="http://schemas.microsoft.com/office/drawing/2014/main" id="{6F096EFF-C5E3-2844-A922-565D5FB057C8}"/>
              </a:ext>
            </a:extLst>
          </p:cNvPr>
          <p:cNvSpPr/>
          <p:nvPr userDrawn="1"/>
        </p:nvSpPr>
        <p:spPr>
          <a:xfrm flipH="1" flipV="1">
            <a:off x="0" y="5636791"/>
            <a:ext cx="1264168" cy="1221203"/>
          </a:xfrm>
          <a:prstGeom prst="rect">
            <a:avLst/>
          </a:prstGeom>
          <a:solidFill>
            <a:srgbClr val="E3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068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Intr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57F2-EDD4-F942-9442-E569D1A3FF04}"/>
              </a:ext>
            </a:extLst>
          </p:cNvPr>
          <p:cNvSpPr>
            <a:spLocks noGrp="1"/>
          </p:cNvSpPr>
          <p:nvPr>
            <p:ph type="title"/>
          </p:nvPr>
        </p:nvSpPr>
        <p:spPr>
          <a:xfrm>
            <a:off x="1737360" y="987552"/>
            <a:ext cx="9616440" cy="701731"/>
          </a:xfrm>
        </p:spPr>
        <p:txBody>
          <a:bodyPr wrap="square">
            <a:spAutoFit/>
          </a:bodyPr>
          <a:lstStyle>
            <a:lvl1pPr>
              <a:defRPr b="1" spc="-100" baseline="0">
                <a:solidFill>
                  <a:srgbClr val="E3BB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76A527D-16DD-6B40-805D-4F67BC5A8A2F}"/>
              </a:ext>
            </a:extLst>
          </p:cNvPr>
          <p:cNvSpPr>
            <a:spLocks noGrp="1"/>
          </p:cNvSpPr>
          <p:nvPr>
            <p:ph idx="1"/>
          </p:nvPr>
        </p:nvSpPr>
        <p:spPr>
          <a:xfrm>
            <a:off x="1737360" y="2304288"/>
            <a:ext cx="9616440" cy="2623410"/>
          </a:xfrm>
        </p:spPr>
        <p:txBody>
          <a:bodyPr wrap="square">
            <a:spAutoFit/>
          </a:bodyPr>
          <a:lstStyle>
            <a:lvl1pPr marL="0" indent="0">
              <a:lnSpc>
                <a:spcPts val="3560"/>
              </a:lnSpc>
              <a:buNone/>
              <a:defRPr sz="2800">
                <a:solidFill>
                  <a:srgbClr val="666666"/>
                </a:solidFill>
                <a:latin typeface="Arial" panose="020B0604020202020204" pitchFamily="34" charset="0"/>
                <a:cs typeface="Arial" panose="020B0604020202020204" pitchFamily="34" charset="0"/>
              </a:defRPr>
            </a:lvl1pPr>
            <a:lvl2pPr marL="457200" indent="0">
              <a:lnSpc>
                <a:spcPts val="3560"/>
              </a:lnSpc>
              <a:buNone/>
              <a:defRPr sz="2800">
                <a:solidFill>
                  <a:srgbClr val="666666"/>
                </a:solidFill>
                <a:latin typeface="Arial" panose="020B0604020202020204" pitchFamily="34" charset="0"/>
                <a:cs typeface="Arial" panose="020B0604020202020204" pitchFamily="34" charset="0"/>
              </a:defRPr>
            </a:lvl2pPr>
            <a:lvl3pPr marL="914400" indent="0">
              <a:lnSpc>
                <a:spcPts val="3560"/>
              </a:lnSpc>
              <a:buNone/>
              <a:defRPr sz="2800">
                <a:solidFill>
                  <a:srgbClr val="666666"/>
                </a:solidFill>
                <a:latin typeface="Arial" panose="020B0604020202020204" pitchFamily="34" charset="0"/>
                <a:cs typeface="Arial" panose="020B0604020202020204" pitchFamily="34" charset="0"/>
              </a:defRPr>
            </a:lvl3pPr>
            <a:lvl4pPr marL="1371600" indent="0">
              <a:lnSpc>
                <a:spcPts val="3560"/>
              </a:lnSpc>
              <a:buNone/>
              <a:defRPr sz="2800">
                <a:solidFill>
                  <a:srgbClr val="666666"/>
                </a:solidFill>
                <a:latin typeface="Arial" panose="020B0604020202020204" pitchFamily="34" charset="0"/>
                <a:cs typeface="Arial" panose="020B0604020202020204" pitchFamily="34" charset="0"/>
              </a:defRPr>
            </a:lvl4pPr>
            <a:lvl5pPr marL="1828800" indent="0">
              <a:lnSpc>
                <a:spcPts val="3560"/>
              </a:lnSpc>
              <a:buNone/>
              <a:defRPr sz="2800">
                <a:solidFill>
                  <a:srgbClr val="66666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595BE5C9-4AEC-954D-8096-69C7219686F5}"/>
              </a:ext>
            </a:extLst>
          </p:cNvPr>
          <p:cNvCxnSpPr>
            <a:cxnSpLocks/>
          </p:cNvCxnSpPr>
          <p:nvPr userDrawn="1"/>
        </p:nvCxnSpPr>
        <p:spPr>
          <a:xfrm>
            <a:off x="6819678" y="6218820"/>
            <a:ext cx="4534122" cy="0"/>
          </a:xfrm>
          <a:prstGeom prst="line">
            <a:avLst/>
          </a:prstGeom>
          <a:ln w="19050">
            <a:solidFill>
              <a:srgbClr val="666666"/>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5093E4B-6E72-4D48-9B39-4A647BFCC01E}"/>
              </a:ext>
            </a:extLst>
          </p:cNvPr>
          <p:cNvPicPr>
            <a:picLocks noChangeAspect="1"/>
          </p:cNvPicPr>
          <p:nvPr userDrawn="1"/>
        </p:nvPicPr>
        <p:blipFill>
          <a:blip r:embed="rId2"/>
          <a:srcRect/>
          <a:stretch/>
        </p:blipFill>
        <p:spPr>
          <a:xfrm>
            <a:off x="5468953" y="5898289"/>
            <a:ext cx="1235825" cy="641061"/>
          </a:xfrm>
          <a:prstGeom prst="rect">
            <a:avLst/>
          </a:prstGeom>
        </p:spPr>
      </p:pic>
      <p:cxnSp>
        <p:nvCxnSpPr>
          <p:cNvPr id="9" name="Straight Connector 8">
            <a:extLst>
              <a:ext uri="{FF2B5EF4-FFF2-40B4-BE49-F238E27FC236}">
                <a16:creationId xmlns:a16="http://schemas.microsoft.com/office/drawing/2014/main" id="{F2CF8B21-5D53-FF4D-B447-71C0909883B7}"/>
              </a:ext>
            </a:extLst>
          </p:cNvPr>
          <p:cNvCxnSpPr>
            <a:cxnSpLocks/>
          </p:cNvCxnSpPr>
          <p:nvPr userDrawn="1"/>
        </p:nvCxnSpPr>
        <p:spPr>
          <a:xfrm>
            <a:off x="819931" y="6218820"/>
            <a:ext cx="4534122" cy="0"/>
          </a:xfrm>
          <a:prstGeom prst="line">
            <a:avLst/>
          </a:prstGeom>
          <a:ln w="19050">
            <a:solidFill>
              <a:srgbClr val="666666"/>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4C2F4AFE-52CB-4847-A90E-0272ACB93B7B}"/>
              </a:ext>
            </a:extLst>
          </p:cNvPr>
          <p:cNvSpPr>
            <a:spLocks noGrp="1"/>
          </p:cNvSpPr>
          <p:nvPr>
            <p:ph type="dt" sz="half" idx="10"/>
          </p:nvPr>
        </p:nvSpPr>
        <p:spPr>
          <a:xfrm>
            <a:off x="838200" y="6276140"/>
            <a:ext cx="2743200" cy="365125"/>
          </a:xfrm>
        </p:spPr>
        <p:txBody>
          <a:bodyPr anchor="t" anchorCtr="0"/>
          <a:lstStyle>
            <a:lvl1pPr>
              <a:defRPr sz="1000">
                <a:solidFill>
                  <a:srgbClr val="666666"/>
                </a:solidFill>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AF0D6A62-E279-5448-BE73-23CE99B56172}"/>
              </a:ext>
            </a:extLst>
          </p:cNvPr>
          <p:cNvSpPr>
            <a:spLocks noGrp="1"/>
          </p:cNvSpPr>
          <p:nvPr>
            <p:ph type="sldNum" sz="quarter" idx="12"/>
          </p:nvPr>
        </p:nvSpPr>
        <p:spPr>
          <a:xfrm>
            <a:off x="8610600" y="6276140"/>
            <a:ext cx="2743200" cy="365125"/>
          </a:xfrm>
        </p:spPr>
        <p:txBody>
          <a:bodyPr anchor="t" anchorCtr="0"/>
          <a:lstStyle>
            <a:lvl1pPr>
              <a:defRPr sz="1000">
                <a:solidFill>
                  <a:srgbClr val="666666"/>
                </a:solidFill>
                <a:latin typeface="Arial" panose="020B0604020202020204" pitchFamily="34" charset="0"/>
                <a:cs typeface="Arial" panose="020B0604020202020204" pitchFamily="34" charset="0"/>
              </a:defRPr>
            </a:lvl1pPr>
          </a:lstStyle>
          <a:p>
            <a:fld id="{350833F6-E467-4A43-86ED-A1A94EB660F4}" type="slidenum">
              <a:rPr lang="en-US" smtClean="0"/>
              <a:pPr/>
              <a:t>‹#›</a:t>
            </a:fld>
            <a:endParaRPr lang="en-US"/>
          </a:p>
        </p:txBody>
      </p:sp>
      <p:sp>
        <p:nvSpPr>
          <p:cNvPr id="12" name="Rectangle 11">
            <a:extLst>
              <a:ext uri="{FF2B5EF4-FFF2-40B4-BE49-F238E27FC236}">
                <a16:creationId xmlns:a16="http://schemas.microsoft.com/office/drawing/2014/main" id="{BDAD2310-62B3-184B-98F6-9A8D3516521E}"/>
              </a:ext>
            </a:extLst>
          </p:cNvPr>
          <p:cNvSpPr/>
          <p:nvPr userDrawn="1"/>
        </p:nvSpPr>
        <p:spPr>
          <a:xfrm>
            <a:off x="0" y="0"/>
            <a:ext cx="12192000" cy="425302"/>
          </a:xfrm>
          <a:prstGeom prst="rect">
            <a:avLst/>
          </a:prstGeom>
          <a:solidFill>
            <a:srgbClr val="E3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938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57F2-EDD4-F942-9442-E569D1A3FF04}"/>
              </a:ext>
            </a:extLst>
          </p:cNvPr>
          <p:cNvSpPr>
            <a:spLocks noGrp="1"/>
          </p:cNvSpPr>
          <p:nvPr>
            <p:ph type="title"/>
          </p:nvPr>
        </p:nvSpPr>
        <p:spPr>
          <a:xfrm>
            <a:off x="838200" y="987552"/>
            <a:ext cx="9616440" cy="701731"/>
          </a:xfrm>
        </p:spPr>
        <p:txBody>
          <a:bodyPr wrap="square">
            <a:spAutoFit/>
          </a:bodyPr>
          <a:lstStyle>
            <a:lvl1pPr>
              <a:defRPr b="1" spc="-100" baseline="0">
                <a:solidFill>
                  <a:srgbClr val="E3BB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76A527D-16DD-6B40-805D-4F67BC5A8A2F}"/>
              </a:ext>
            </a:extLst>
          </p:cNvPr>
          <p:cNvSpPr>
            <a:spLocks noGrp="1"/>
          </p:cNvSpPr>
          <p:nvPr>
            <p:ph idx="1"/>
          </p:nvPr>
        </p:nvSpPr>
        <p:spPr>
          <a:xfrm>
            <a:off x="838200" y="2304288"/>
            <a:ext cx="9616440" cy="2623410"/>
          </a:xfrm>
        </p:spPr>
        <p:txBody>
          <a:bodyPr wrap="square">
            <a:spAutoFit/>
          </a:bodyPr>
          <a:lstStyle>
            <a:lvl1pPr marL="0" indent="0">
              <a:lnSpc>
                <a:spcPts val="3560"/>
              </a:lnSpc>
              <a:buNone/>
              <a:defRPr sz="2800">
                <a:solidFill>
                  <a:srgbClr val="666666"/>
                </a:solidFill>
                <a:latin typeface="Arial" panose="020B0604020202020204" pitchFamily="34" charset="0"/>
                <a:cs typeface="Arial" panose="020B0604020202020204" pitchFamily="34" charset="0"/>
              </a:defRPr>
            </a:lvl1pPr>
            <a:lvl2pPr marL="457200" indent="0">
              <a:lnSpc>
                <a:spcPts val="3560"/>
              </a:lnSpc>
              <a:buNone/>
              <a:defRPr sz="2800">
                <a:solidFill>
                  <a:srgbClr val="666666"/>
                </a:solidFill>
                <a:latin typeface="Arial" panose="020B0604020202020204" pitchFamily="34" charset="0"/>
                <a:cs typeface="Arial" panose="020B0604020202020204" pitchFamily="34" charset="0"/>
              </a:defRPr>
            </a:lvl2pPr>
            <a:lvl3pPr marL="914400" indent="0">
              <a:lnSpc>
                <a:spcPts val="3560"/>
              </a:lnSpc>
              <a:buNone/>
              <a:defRPr sz="2800">
                <a:solidFill>
                  <a:srgbClr val="666666"/>
                </a:solidFill>
                <a:latin typeface="Arial" panose="020B0604020202020204" pitchFamily="34" charset="0"/>
                <a:cs typeface="Arial" panose="020B0604020202020204" pitchFamily="34" charset="0"/>
              </a:defRPr>
            </a:lvl3pPr>
            <a:lvl4pPr marL="1371600" indent="0">
              <a:lnSpc>
                <a:spcPts val="3560"/>
              </a:lnSpc>
              <a:buNone/>
              <a:defRPr sz="2800">
                <a:solidFill>
                  <a:srgbClr val="666666"/>
                </a:solidFill>
                <a:latin typeface="Arial" panose="020B0604020202020204" pitchFamily="34" charset="0"/>
                <a:cs typeface="Arial" panose="020B0604020202020204" pitchFamily="34" charset="0"/>
              </a:defRPr>
            </a:lvl4pPr>
            <a:lvl5pPr marL="1828800" indent="0">
              <a:lnSpc>
                <a:spcPts val="3560"/>
              </a:lnSpc>
              <a:buNone/>
              <a:defRPr sz="2800">
                <a:solidFill>
                  <a:srgbClr val="66666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595BE5C9-4AEC-954D-8096-69C7219686F5}"/>
              </a:ext>
            </a:extLst>
          </p:cNvPr>
          <p:cNvCxnSpPr>
            <a:cxnSpLocks/>
          </p:cNvCxnSpPr>
          <p:nvPr userDrawn="1"/>
        </p:nvCxnSpPr>
        <p:spPr>
          <a:xfrm>
            <a:off x="6819678" y="6218820"/>
            <a:ext cx="4534122" cy="0"/>
          </a:xfrm>
          <a:prstGeom prst="line">
            <a:avLst/>
          </a:prstGeom>
          <a:ln w="190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CF8B21-5D53-FF4D-B447-71C0909883B7}"/>
              </a:ext>
            </a:extLst>
          </p:cNvPr>
          <p:cNvCxnSpPr>
            <a:cxnSpLocks/>
          </p:cNvCxnSpPr>
          <p:nvPr userDrawn="1"/>
        </p:nvCxnSpPr>
        <p:spPr>
          <a:xfrm>
            <a:off x="819931" y="6218820"/>
            <a:ext cx="4534122" cy="0"/>
          </a:xfrm>
          <a:prstGeom prst="line">
            <a:avLst/>
          </a:prstGeom>
          <a:ln w="19050">
            <a:solidFill>
              <a:srgbClr val="666666"/>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4C2F4AFE-52CB-4847-A90E-0272ACB93B7B}"/>
              </a:ext>
            </a:extLst>
          </p:cNvPr>
          <p:cNvSpPr>
            <a:spLocks noGrp="1"/>
          </p:cNvSpPr>
          <p:nvPr>
            <p:ph type="dt" sz="half" idx="10"/>
          </p:nvPr>
        </p:nvSpPr>
        <p:spPr>
          <a:xfrm>
            <a:off x="838200" y="6276140"/>
            <a:ext cx="2743200" cy="365125"/>
          </a:xfrm>
        </p:spPr>
        <p:txBody>
          <a:bodyPr anchor="t" anchorCtr="0"/>
          <a:lstStyle>
            <a:lvl1pPr>
              <a:defRPr sz="1000">
                <a:solidFill>
                  <a:srgbClr val="666666"/>
                </a:solidFill>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AF0D6A62-E279-5448-BE73-23CE99B56172}"/>
              </a:ext>
            </a:extLst>
          </p:cNvPr>
          <p:cNvSpPr>
            <a:spLocks noGrp="1"/>
          </p:cNvSpPr>
          <p:nvPr>
            <p:ph type="sldNum" sz="quarter" idx="12"/>
          </p:nvPr>
        </p:nvSpPr>
        <p:spPr>
          <a:xfrm>
            <a:off x="8610600" y="6276140"/>
            <a:ext cx="2743200" cy="365125"/>
          </a:xfrm>
        </p:spPr>
        <p:txBody>
          <a:bodyPr anchor="t" anchorCtr="0"/>
          <a:lstStyle>
            <a:lvl1pPr>
              <a:defRPr sz="1000">
                <a:solidFill>
                  <a:srgbClr val="666666"/>
                </a:solidFill>
                <a:latin typeface="Arial" panose="020B0604020202020204" pitchFamily="34" charset="0"/>
                <a:cs typeface="Arial" panose="020B0604020202020204" pitchFamily="34" charset="0"/>
              </a:defRPr>
            </a:lvl1pPr>
          </a:lstStyle>
          <a:p>
            <a:fld id="{350833F6-E467-4A43-86ED-A1A94EB660F4}" type="slidenum">
              <a:rPr lang="en-US" smtClean="0"/>
              <a:pPr/>
              <a:t>‹#›</a:t>
            </a:fld>
            <a:endParaRPr lang="en-US"/>
          </a:p>
        </p:txBody>
      </p:sp>
      <p:pic>
        <p:nvPicPr>
          <p:cNvPr id="13" name="Picture 12">
            <a:extLst>
              <a:ext uri="{FF2B5EF4-FFF2-40B4-BE49-F238E27FC236}">
                <a16:creationId xmlns:a16="http://schemas.microsoft.com/office/drawing/2014/main" id="{C9C2BD24-504F-774B-B844-A28ACE95C48C}"/>
              </a:ext>
            </a:extLst>
          </p:cNvPr>
          <p:cNvPicPr>
            <a:picLocks noChangeAspect="1"/>
          </p:cNvPicPr>
          <p:nvPr userDrawn="1"/>
        </p:nvPicPr>
        <p:blipFill>
          <a:blip r:embed="rId2"/>
          <a:srcRect/>
          <a:stretch/>
        </p:blipFill>
        <p:spPr>
          <a:xfrm>
            <a:off x="5468953" y="5898289"/>
            <a:ext cx="1235825" cy="641061"/>
          </a:xfrm>
          <a:prstGeom prst="rect">
            <a:avLst/>
          </a:prstGeom>
        </p:spPr>
      </p:pic>
      <p:sp>
        <p:nvSpPr>
          <p:cNvPr id="14" name="Rectangle 13">
            <a:extLst>
              <a:ext uri="{FF2B5EF4-FFF2-40B4-BE49-F238E27FC236}">
                <a16:creationId xmlns:a16="http://schemas.microsoft.com/office/drawing/2014/main" id="{0A3561F8-BF3D-574E-9A12-E8C63A08FE7E}"/>
              </a:ext>
            </a:extLst>
          </p:cNvPr>
          <p:cNvSpPr/>
          <p:nvPr userDrawn="1"/>
        </p:nvSpPr>
        <p:spPr>
          <a:xfrm>
            <a:off x="0" y="0"/>
            <a:ext cx="12192000" cy="425302"/>
          </a:xfrm>
          <a:prstGeom prst="rect">
            <a:avLst/>
          </a:prstGeom>
          <a:solidFill>
            <a:srgbClr val="E3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411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DC4E-C360-DB47-B6AF-7D2E6579A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02CB3-76AD-BB41-9EFC-16B98A206B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AEA1E-37DB-9744-8AC3-5F70685AF4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217F5B-F4CC-F946-93B8-211345F92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758C9-DBDC-5749-86DE-933B05CB931C}"/>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3545797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64D2-2700-7140-9803-FD908C5F4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83B8B0-37BE-F649-AD41-730434CF18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1C9F59-1BF6-9146-A6F3-E64D05F94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66E462-C1F1-2843-8EAE-3B5AF4564B1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1AD3C60-6129-6F4B-AB61-050922F3D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128B7-0045-4A40-84B4-6C3994010B5E}"/>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4122273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4CB1-6BDA-0D43-A7C7-4020D0B82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C2E61E-0DE6-534E-8FD1-77D29FA25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82580-7202-924F-9A11-57569ECE7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2A44F2-BF93-6D4D-86FA-1E21AB38CB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905C62-C8F8-7F44-9CE6-D27F10C952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9EDB6B-CB94-A048-AA01-9810EB04FDD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9AD33ED-C010-E94D-9CE0-A867E3397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11C34B-6D0C-0D4F-A0D8-5068F1CBA565}"/>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71559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DC4E-C360-DB47-B6AF-7D2E6579A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02CB3-76AD-BB41-9EFC-16B98A206B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AEA1E-37DB-9744-8AC3-5F70685AF486}"/>
              </a:ext>
            </a:extLst>
          </p:cNvPr>
          <p:cNvSpPr>
            <a:spLocks noGrp="1"/>
          </p:cNvSpPr>
          <p:nvPr>
            <p:ph type="dt" sz="half" idx="10"/>
          </p:nvPr>
        </p:nvSpPr>
        <p:spPr/>
        <p:txBody>
          <a:bodyPr/>
          <a:lstStyle/>
          <a:p>
            <a:fld id="{C86DE2E3-38FE-0640-9440-F9B808C46991}" type="datetime1">
              <a:rPr lang="en-US" smtClean="0"/>
              <a:t>4/15/2024</a:t>
            </a:fld>
            <a:endParaRPr lang="en-US"/>
          </a:p>
        </p:txBody>
      </p:sp>
      <p:sp>
        <p:nvSpPr>
          <p:cNvPr id="5" name="Footer Placeholder 4">
            <a:extLst>
              <a:ext uri="{FF2B5EF4-FFF2-40B4-BE49-F238E27FC236}">
                <a16:creationId xmlns:a16="http://schemas.microsoft.com/office/drawing/2014/main" id="{F7217F5B-F4CC-F946-93B8-211345F92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758C9-DBDC-5749-86DE-933B05CB931C}"/>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3363704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2AB3-B6AE-D643-8EFE-B8730903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AD5506-AF45-6246-9ECE-830A59C91E0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49CC1E5-8B2E-3F45-9A68-DEB49D6296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746C20-AD59-6A44-864C-E9929871D4AB}"/>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86280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09CA5B-8999-084D-AD98-9B848EE8519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0FA46F6-D3C5-2645-AE1A-A5AA42F66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D97F15-0A6B-2C44-8E7A-B2D346FCC814}"/>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949831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30CBA-2AC2-B042-B06C-2CCC9D55A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FEC5B0-5197-504B-8CAD-3386CD2D6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1957F-73AD-1F43-B050-B066BDDDD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FD3B5-95A1-224A-8FB5-40C4CDF1ECD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126BE77-03FE-3E47-BAF9-A65DDC31A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9992A-8E86-A841-AF7B-BCA12A773118}"/>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1004316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4045-12C6-B045-BEB2-A5AD90C04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FD52D2-F2D7-024A-835C-AA2F98EC08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6D2AF8-FB3D-B14F-A61C-E13075F42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C0928-45FC-EF40-AAAD-1492FF2B61E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3F87F8E-0476-7E4F-A3C6-D3F53DA2F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0FDDE-027C-0A40-9BBE-B7A6BFF6D441}"/>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4257117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8D70-58E2-C34C-B881-1A14BB268B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C251AD-6E55-5845-BDAC-0D373E66AF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74067-891C-DB4C-A08E-AE9D5B61BD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D49F3D-5D28-9348-9B58-0BB231E1C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3F6F8-BF8E-2D40-A623-B241491F262B}"/>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656589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70CDF-751E-364D-943F-C0AAB44EEE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0AFA3-67B1-1249-AA54-71686C30F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D942-871D-AA40-8E1D-180A47A2324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9CB138-6D46-1C46-8231-D18494AD3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6920F-913C-C141-868F-B187B4ED05A8}"/>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144765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1CE37D-4275-47DE-B755-CB24F6694401}" type="slidenum">
              <a:rPr lang="en-US" smtClean="0"/>
              <a:t>‹#›</a:t>
            </a:fld>
            <a:endParaRPr lang="en-US"/>
          </a:p>
        </p:txBody>
      </p:sp>
      <p:sp>
        <p:nvSpPr>
          <p:cNvPr id="6" name="Rectangle 5"/>
          <p:cNvSpPr/>
          <p:nvPr userDrawn="1"/>
        </p:nvSpPr>
        <p:spPr>
          <a:xfrm>
            <a:off x="-26127" y="5928773"/>
            <a:ext cx="12218127" cy="929227"/>
          </a:xfrm>
          <a:prstGeom prst="rect">
            <a:avLst/>
          </a:prstGeom>
          <a:gradFill flip="none" rotWithShape="1">
            <a:gsLst>
              <a:gs pos="0">
                <a:schemeClr val="bg1">
                  <a:lumMod val="85000"/>
                </a:schemeClr>
              </a:gs>
              <a:gs pos="8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userDrawn="1"/>
        </p:nvGrpSpPr>
        <p:grpSpPr>
          <a:xfrm>
            <a:off x="283027" y="6096138"/>
            <a:ext cx="2121229" cy="594497"/>
            <a:chOff x="97583" y="367725"/>
            <a:chExt cx="2112833" cy="577216"/>
          </a:xfrm>
        </p:grpSpPr>
        <p:pic>
          <p:nvPicPr>
            <p:cNvPr id="8" name="Picture 7" descr="Related imag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83" y="367725"/>
              <a:ext cx="784860" cy="577215"/>
            </a:xfrm>
            <a:prstGeom prst="rect">
              <a:avLst/>
            </a:prstGeom>
            <a:noFill/>
            <a:ln>
              <a:noFill/>
            </a:ln>
          </p:spPr>
        </p:pic>
        <p:sp>
          <p:nvSpPr>
            <p:cNvPr id="9" name="Text Box 2"/>
            <p:cNvSpPr txBox="1">
              <a:spLocks noChangeArrowheads="1"/>
            </p:cNvSpPr>
            <p:nvPr/>
          </p:nvSpPr>
          <p:spPr bwMode="auto">
            <a:xfrm>
              <a:off x="882443" y="388681"/>
              <a:ext cx="1327973" cy="55626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tabLst>
                  <a:tab pos="457200" algn="l"/>
                  <a:tab pos="514350" algn="l"/>
                  <a:tab pos="7772400" algn="r"/>
                </a:tabLst>
              </a:pPr>
              <a:r>
                <a:rPr lang="en-US" sz="1600">
                  <a:solidFill>
                    <a:srgbClr val="808080"/>
                  </a:solidFill>
                  <a:effectLst/>
                  <a:latin typeface="High Tower Text" panose="02040502050506030303" pitchFamily="18" charset="0"/>
                  <a:ea typeface="Times New Roman" panose="02020603050405020304" pitchFamily="18" charset="0"/>
                  <a:cs typeface="Times New Roman" panose="02020603050405020304" pitchFamily="18" charset="0"/>
                </a:rPr>
                <a:t>Partners</a:t>
              </a:r>
              <a:r>
                <a:rPr lang="en-US" sz="1600">
                  <a:solidFill>
                    <a:srgbClr val="808080"/>
                  </a:solidFill>
                  <a:effectLst/>
                  <a:latin typeface="High Tower Text" panose="02040502050506030303" pitchFamily="18" charset="0"/>
                  <a:ea typeface="Times New Roman" panose="02020603050405020304" pitchFamily="18" charset="0"/>
                  <a:cs typeface="Narkisim" panose="020E0502050101010101" pitchFamily="34" charset="-79"/>
                </a:rPr>
                <a:t>hips for Literacy</a:t>
              </a:r>
              <a:endParaRPr lang="en-US" sz="16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ext Placeholder 10"/>
          <p:cNvSpPr>
            <a:spLocks noGrp="1"/>
          </p:cNvSpPr>
          <p:nvPr>
            <p:ph type="body" sz="quarter" idx="13"/>
          </p:nvPr>
        </p:nvSpPr>
        <p:spPr>
          <a:xfrm>
            <a:off x="838200" y="1871663"/>
            <a:ext cx="10515600" cy="3849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9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40EC-F6B4-A447-BC71-B45592F9A1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268A64-DBEE-EE44-9D59-887EDFDDD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E77ED-751F-604D-B217-01699B5E3D3D}"/>
              </a:ext>
            </a:extLst>
          </p:cNvPr>
          <p:cNvSpPr>
            <a:spLocks noGrp="1"/>
          </p:cNvSpPr>
          <p:nvPr>
            <p:ph type="dt" sz="half" idx="10"/>
          </p:nvPr>
        </p:nvSpPr>
        <p:spPr/>
        <p:txBody>
          <a:bodyPr/>
          <a:lstStyle/>
          <a:p>
            <a:fld id="{DA5BF141-AF8F-B24E-B2EB-4EB32D570B79}" type="datetime1">
              <a:rPr lang="en-US" smtClean="0"/>
              <a:t>4/15/2024</a:t>
            </a:fld>
            <a:endParaRPr lang="en-US"/>
          </a:p>
        </p:txBody>
      </p:sp>
      <p:sp>
        <p:nvSpPr>
          <p:cNvPr id="5" name="Footer Placeholder 4">
            <a:extLst>
              <a:ext uri="{FF2B5EF4-FFF2-40B4-BE49-F238E27FC236}">
                <a16:creationId xmlns:a16="http://schemas.microsoft.com/office/drawing/2014/main" id="{FD73290A-F20D-C74A-A876-EB16BEC5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1CA44-18A1-454A-BB16-EF33CCD74D0D}"/>
              </a:ext>
            </a:extLst>
          </p:cNvPr>
          <p:cNvSpPr>
            <a:spLocks noGrp="1"/>
          </p:cNvSpPr>
          <p:nvPr>
            <p:ph type="sldNum" sz="quarter" idx="12"/>
          </p:nvPr>
        </p:nvSpPr>
        <p:spPr/>
        <p:txBody>
          <a:bodyPr/>
          <a:lstStyle>
            <a:lvl1pPr>
              <a:defRPr>
                <a:solidFill>
                  <a:srgbClr val="666666"/>
                </a:solidFill>
                <a:latin typeface="Arial" panose="020B0604020202020204" pitchFamily="34" charset="0"/>
                <a:cs typeface="Arial" panose="020B0604020202020204" pitchFamily="34" charset="0"/>
              </a:defRPr>
            </a:lvl1pPr>
          </a:lstStyle>
          <a:p>
            <a:fld id="{350833F6-E467-4A43-86ED-A1A94EB660F4}" type="slidenum">
              <a:rPr lang="en-US" smtClean="0"/>
              <a:pPr/>
              <a:t>‹#›</a:t>
            </a:fld>
            <a:endParaRPr lang="en-US"/>
          </a:p>
        </p:txBody>
      </p:sp>
    </p:spTree>
    <p:extLst>
      <p:ext uri="{BB962C8B-B14F-4D97-AF65-F5344CB8AC3E}">
        <p14:creationId xmlns:p14="http://schemas.microsoft.com/office/powerpoint/2010/main" val="59327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64D2-2700-7140-9803-FD908C5F4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83B8B0-37BE-F649-AD41-730434CF18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1C9F59-1BF6-9146-A6F3-E64D05F94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66E462-C1F1-2843-8EAE-3B5AF4564B1E}"/>
              </a:ext>
            </a:extLst>
          </p:cNvPr>
          <p:cNvSpPr>
            <a:spLocks noGrp="1"/>
          </p:cNvSpPr>
          <p:nvPr>
            <p:ph type="dt" sz="half" idx="10"/>
          </p:nvPr>
        </p:nvSpPr>
        <p:spPr/>
        <p:txBody>
          <a:bodyPr/>
          <a:lstStyle/>
          <a:p>
            <a:fld id="{4B2E7B89-7AC1-284C-ABEB-E0CFFFF7A8A5}" type="datetime1">
              <a:rPr lang="en-US" smtClean="0"/>
              <a:t>4/15/2024</a:t>
            </a:fld>
            <a:endParaRPr lang="en-US"/>
          </a:p>
        </p:txBody>
      </p:sp>
      <p:sp>
        <p:nvSpPr>
          <p:cNvPr id="6" name="Footer Placeholder 5">
            <a:extLst>
              <a:ext uri="{FF2B5EF4-FFF2-40B4-BE49-F238E27FC236}">
                <a16:creationId xmlns:a16="http://schemas.microsoft.com/office/drawing/2014/main" id="{11AD3C60-6129-6F4B-AB61-050922F3D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128B7-0045-4A40-84B4-6C3994010B5E}"/>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1915921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4CB1-6BDA-0D43-A7C7-4020D0B82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C2E61E-0DE6-534E-8FD1-77D29FA25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82580-7202-924F-9A11-57569ECE7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2A44F2-BF93-6D4D-86FA-1E21AB38CB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905C62-C8F8-7F44-9CE6-D27F10C952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9EDB6B-CB94-A048-AA01-9810EB04FDDE}"/>
              </a:ext>
            </a:extLst>
          </p:cNvPr>
          <p:cNvSpPr>
            <a:spLocks noGrp="1"/>
          </p:cNvSpPr>
          <p:nvPr>
            <p:ph type="dt" sz="half" idx="10"/>
          </p:nvPr>
        </p:nvSpPr>
        <p:spPr/>
        <p:txBody>
          <a:bodyPr/>
          <a:lstStyle/>
          <a:p>
            <a:fld id="{10A3739C-170B-E448-AB44-F922E35D35D2}" type="datetime1">
              <a:rPr lang="en-US" smtClean="0"/>
              <a:t>4/15/2024</a:t>
            </a:fld>
            <a:endParaRPr lang="en-US"/>
          </a:p>
        </p:txBody>
      </p:sp>
      <p:sp>
        <p:nvSpPr>
          <p:cNvPr id="8" name="Footer Placeholder 7">
            <a:extLst>
              <a:ext uri="{FF2B5EF4-FFF2-40B4-BE49-F238E27FC236}">
                <a16:creationId xmlns:a16="http://schemas.microsoft.com/office/drawing/2014/main" id="{79AD33ED-C010-E94D-9CE0-A867E3397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11C34B-6D0C-0D4F-A0D8-5068F1CBA565}"/>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295723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2AB3-B6AE-D643-8EFE-B8730903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AD5506-AF45-6246-9ECE-830A59C91E04}"/>
              </a:ext>
            </a:extLst>
          </p:cNvPr>
          <p:cNvSpPr>
            <a:spLocks noGrp="1"/>
          </p:cNvSpPr>
          <p:nvPr>
            <p:ph type="dt" sz="half" idx="10"/>
          </p:nvPr>
        </p:nvSpPr>
        <p:spPr/>
        <p:txBody>
          <a:bodyPr/>
          <a:lstStyle/>
          <a:p>
            <a:fld id="{27E876EF-8DA3-3040-85AC-961CF4CCCA1D}" type="datetime1">
              <a:rPr lang="en-US" smtClean="0"/>
              <a:t>4/15/2024</a:t>
            </a:fld>
            <a:endParaRPr lang="en-US"/>
          </a:p>
        </p:txBody>
      </p:sp>
      <p:sp>
        <p:nvSpPr>
          <p:cNvPr id="4" name="Footer Placeholder 3">
            <a:extLst>
              <a:ext uri="{FF2B5EF4-FFF2-40B4-BE49-F238E27FC236}">
                <a16:creationId xmlns:a16="http://schemas.microsoft.com/office/drawing/2014/main" id="{849CC1E5-8B2E-3F45-9A68-DEB49D6296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746C20-AD59-6A44-864C-E9929871D4AB}"/>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18883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09CA5B-8999-084D-AD98-9B848EE85193}"/>
              </a:ext>
            </a:extLst>
          </p:cNvPr>
          <p:cNvSpPr>
            <a:spLocks noGrp="1"/>
          </p:cNvSpPr>
          <p:nvPr>
            <p:ph type="dt" sz="half" idx="10"/>
          </p:nvPr>
        </p:nvSpPr>
        <p:spPr/>
        <p:txBody>
          <a:bodyPr/>
          <a:lstStyle/>
          <a:p>
            <a:fld id="{9C18E36B-AACF-4640-B52D-647934CE7622}" type="datetime1">
              <a:rPr lang="en-US" smtClean="0"/>
              <a:t>4/15/2024</a:t>
            </a:fld>
            <a:endParaRPr lang="en-US"/>
          </a:p>
        </p:txBody>
      </p:sp>
      <p:sp>
        <p:nvSpPr>
          <p:cNvPr id="3" name="Footer Placeholder 2">
            <a:extLst>
              <a:ext uri="{FF2B5EF4-FFF2-40B4-BE49-F238E27FC236}">
                <a16:creationId xmlns:a16="http://schemas.microsoft.com/office/drawing/2014/main" id="{B0FA46F6-D3C5-2645-AE1A-A5AA42F66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D97F15-0A6B-2C44-8E7A-B2D346FCC814}"/>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177403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30CBA-2AC2-B042-B06C-2CCC9D55A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FEC5B0-5197-504B-8CAD-3386CD2D6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1957F-73AD-1F43-B050-B066BDDDD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FD3B5-95A1-224A-8FB5-40C4CDF1ECD6}"/>
              </a:ext>
            </a:extLst>
          </p:cNvPr>
          <p:cNvSpPr>
            <a:spLocks noGrp="1"/>
          </p:cNvSpPr>
          <p:nvPr>
            <p:ph type="dt" sz="half" idx="10"/>
          </p:nvPr>
        </p:nvSpPr>
        <p:spPr/>
        <p:txBody>
          <a:bodyPr/>
          <a:lstStyle/>
          <a:p>
            <a:fld id="{4C34C951-8746-C44F-A70E-E1C6B0FCC807}" type="datetime1">
              <a:rPr lang="en-US" smtClean="0"/>
              <a:t>4/15/2024</a:t>
            </a:fld>
            <a:endParaRPr lang="en-US"/>
          </a:p>
        </p:txBody>
      </p:sp>
      <p:sp>
        <p:nvSpPr>
          <p:cNvPr id="6" name="Footer Placeholder 5">
            <a:extLst>
              <a:ext uri="{FF2B5EF4-FFF2-40B4-BE49-F238E27FC236}">
                <a16:creationId xmlns:a16="http://schemas.microsoft.com/office/drawing/2014/main" id="{C126BE77-03FE-3E47-BAF9-A65DDC31A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9992A-8E86-A841-AF7B-BCA12A773118}"/>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74563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4045-12C6-B045-BEB2-A5AD90C04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FD52D2-F2D7-024A-835C-AA2F98EC08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6D2AF8-FB3D-B14F-A61C-E13075F42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C0928-45FC-EF40-AAAD-1492FF2B61E8}"/>
              </a:ext>
            </a:extLst>
          </p:cNvPr>
          <p:cNvSpPr>
            <a:spLocks noGrp="1"/>
          </p:cNvSpPr>
          <p:nvPr>
            <p:ph type="dt" sz="half" idx="10"/>
          </p:nvPr>
        </p:nvSpPr>
        <p:spPr/>
        <p:txBody>
          <a:bodyPr/>
          <a:lstStyle/>
          <a:p>
            <a:fld id="{FEFB26B0-41C1-164E-86DB-202111B147B6}" type="datetime1">
              <a:rPr lang="en-US" smtClean="0"/>
              <a:t>4/15/2024</a:t>
            </a:fld>
            <a:endParaRPr lang="en-US"/>
          </a:p>
        </p:txBody>
      </p:sp>
      <p:sp>
        <p:nvSpPr>
          <p:cNvPr id="6" name="Footer Placeholder 5">
            <a:extLst>
              <a:ext uri="{FF2B5EF4-FFF2-40B4-BE49-F238E27FC236}">
                <a16:creationId xmlns:a16="http://schemas.microsoft.com/office/drawing/2014/main" id="{63F87F8E-0476-7E4F-A3C6-D3F53DA2F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0FDDE-027C-0A40-9BBE-B7A6BFF6D441}"/>
              </a:ext>
            </a:extLst>
          </p:cNvPr>
          <p:cNvSpPr>
            <a:spLocks noGrp="1"/>
          </p:cNvSpPr>
          <p:nvPr>
            <p:ph type="sldNum" sz="quarter" idx="12"/>
          </p:nvPr>
        </p:nvSpPr>
        <p:spPr/>
        <p:txBody>
          <a:bodyPr/>
          <a:lstStyle/>
          <a:p>
            <a:fld id="{350833F6-E467-4A43-86ED-A1A94EB660F4}" type="slidenum">
              <a:rPr lang="en-US" smtClean="0"/>
              <a:t>‹#›</a:t>
            </a:fld>
            <a:endParaRPr lang="en-US"/>
          </a:p>
        </p:txBody>
      </p:sp>
    </p:spTree>
    <p:extLst>
      <p:ext uri="{BB962C8B-B14F-4D97-AF65-F5344CB8AC3E}">
        <p14:creationId xmlns:p14="http://schemas.microsoft.com/office/powerpoint/2010/main" val="20711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65182-6F37-0946-A3FD-38A79CC29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610EC6-EB91-5944-B154-39DA300DA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6C9DC-692F-914E-A548-5123D2A97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8ADCE-591D-744E-B4A6-7A7F6249FDB7}" type="datetime1">
              <a:rPr lang="en-US" smtClean="0"/>
              <a:t>4/15/2024</a:t>
            </a:fld>
            <a:endParaRPr lang="en-US"/>
          </a:p>
        </p:txBody>
      </p:sp>
      <p:sp>
        <p:nvSpPr>
          <p:cNvPr id="5" name="Footer Placeholder 4">
            <a:extLst>
              <a:ext uri="{FF2B5EF4-FFF2-40B4-BE49-F238E27FC236}">
                <a16:creationId xmlns:a16="http://schemas.microsoft.com/office/drawing/2014/main" id="{BFBC22C4-98B7-6C41-8D60-A89C04948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7E94A8-B2EE-C643-B517-DC64D6F78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833F6-E467-4A43-86ED-A1A94EB660F4}" type="slidenum">
              <a:rPr lang="en-US" smtClean="0"/>
              <a:t>‹#›</a:t>
            </a:fld>
            <a:endParaRPr lang="en-US"/>
          </a:p>
        </p:txBody>
      </p:sp>
    </p:spTree>
    <p:extLst>
      <p:ext uri="{BB962C8B-B14F-4D97-AF65-F5344CB8AC3E}">
        <p14:creationId xmlns:p14="http://schemas.microsoft.com/office/powerpoint/2010/main" val="1990258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0B2826E4-F24F-4BB6-9FA2-D0E9AC703AB0}" type="datetime1">
              <a:rPr lang="fr-FR" smtClean="0"/>
              <a:t>15/04/2024</a:t>
            </a:fld>
            <a:endParaRPr lang="fr-CA"/>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fr-CA"/>
              <a:t>boone.32@osu.edu</a:t>
            </a: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8298C9BD-93FD-4762-82A1-52C817A4AA67}" type="slidenum">
              <a:rPr lang="fr-CA" smtClean="0"/>
              <a:pPr>
                <a:defRPr/>
              </a:pPr>
              <a:t>‹#›</a:t>
            </a:fld>
            <a:endParaRPr lang="fr-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7835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wipe/>
  </p:transition>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65182-6F37-0946-A3FD-38A79CC29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610EC6-EB91-5944-B154-39DA300DA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6C9DC-692F-914E-A548-5123D2A97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FBC22C4-98B7-6C41-8D60-A89C04948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7E94A8-B2EE-C643-B517-DC64D6F78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833F6-E467-4A43-86ED-A1A94EB660F4}" type="slidenum">
              <a:rPr lang="en-US" smtClean="0"/>
              <a:t>‹#›</a:t>
            </a:fld>
            <a:endParaRPr lang="en-US"/>
          </a:p>
        </p:txBody>
      </p:sp>
    </p:spTree>
    <p:extLst>
      <p:ext uri="{BB962C8B-B14F-4D97-AF65-F5344CB8AC3E}">
        <p14:creationId xmlns:p14="http://schemas.microsoft.com/office/powerpoint/2010/main" val="7871744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osu.az1.qualtrics.com/jfe/form/SV_a9H48tdRutvo76S" TargetMode="External"/><Relationship Id="rId4" Type="http://schemas.openxmlformats.org/officeDocument/2006/relationships/hyperlink" Target="https://go.osu.edu/felosurvey"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buckeyemailosu-my.sharepoint.com/personal/capretta_29_osu_edu/Documents/Microsoft%20Teams%20Chat%20Files/Video%20Script%2011.23.20.docx?web=1"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object, meter, player, clock&#10;&#10;Description automatically generated">
            <a:extLst>
              <a:ext uri="{FF2B5EF4-FFF2-40B4-BE49-F238E27FC236}">
                <a16:creationId xmlns:a16="http://schemas.microsoft.com/office/drawing/2014/main" id="{37693625-5D7B-DC4D-BBB8-6C3902D75056}"/>
              </a:ext>
            </a:extLst>
          </p:cNvPr>
          <p:cNvPicPr>
            <a:picLocks noChangeAspect="1"/>
          </p:cNvPicPr>
          <p:nvPr/>
        </p:nvPicPr>
        <p:blipFill>
          <a:blip r:embed="rId3"/>
          <a:stretch>
            <a:fillRect/>
          </a:stretch>
        </p:blipFill>
        <p:spPr>
          <a:xfrm>
            <a:off x="4338631" y="4566968"/>
            <a:ext cx="1468610" cy="1468610"/>
          </a:xfrm>
          <a:prstGeom prst="rect">
            <a:avLst/>
          </a:prstGeom>
        </p:spPr>
      </p:pic>
      <p:grpSp>
        <p:nvGrpSpPr>
          <p:cNvPr id="33" name="Group 32">
            <a:extLst>
              <a:ext uri="{FF2B5EF4-FFF2-40B4-BE49-F238E27FC236}">
                <a16:creationId xmlns:a16="http://schemas.microsoft.com/office/drawing/2014/main" id="{73402F4E-61FB-224E-BAF2-F39E9C101A93}"/>
              </a:ext>
            </a:extLst>
          </p:cNvPr>
          <p:cNvGrpSpPr/>
          <p:nvPr/>
        </p:nvGrpSpPr>
        <p:grpSpPr>
          <a:xfrm>
            <a:off x="0" y="3728505"/>
            <a:ext cx="12191999" cy="3145537"/>
            <a:chOff x="0" y="3728505"/>
            <a:chExt cx="12191999" cy="3145537"/>
          </a:xfrm>
        </p:grpSpPr>
        <p:sp>
          <p:nvSpPr>
            <p:cNvPr id="4" name="Rectangle 3">
              <a:extLst>
                <a:ext uri="{FF2B5EF4-FFF2-40B4-BE49-F238E27FC236}">
                  <a16:creationId xmlns:a16="http://schemas.microsoft.com/office/drawing/2014/main" id="{CA991500-F1B2-474A-8132-FBCF117A806F}"/>
                </a:ext>
              </a:extLst>
            </p:cNvPr>
            <p:cNvSpPr/>
            <p:nvPr/>
          </p:nvSpPr>
          <p:spPr>
            <a:xfrm>
              <a:off x="0" y="3728506"/>
              <a:ext cx="4277262" cy="3145536"/>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271BF8BD-8844-884B-993F-22FBB313B5AE}"/>
                </a:ext>
              </a:extLst>
            </p:cNvPr>
            <p:cNvSpPr/>
            <p:nvPr/>
          </p:nvSpPr>
          <p:spPr>
            <a:xfrm>
              <a:off x="2891148" y="3728505"/>
              <a:ext cx="2772228" cy="3145536"/>
            </a:xfrm>
            <a:prstGeom prs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734D3E-EFC5-A84E-AAF6-CA66841CF5BE}"/>
                </a:ext>
              </a:extLst>
            </p:cNvPr>
            <p:cNvSpPr/>
            <p:nvPr/>
          </p:nvSpPr>
          <p:spPr>
            <a:xfrm flipH="1" flipV="1">
              <a:off x="6356432" y="3728505"/>
              <a:ext cx="5835567" cy="31455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512967F7-4BBD-C040-90B7-83F3C86E3635}"/>
                </a:ext>
              </a:extLst>
            </p:cNvPr>
            <p:cNvSpPr/>
            <p:nvPr/>
          </p:nvSpPr>
          <p:spPr>
            <a:xfrm flipH="1" flipV="1">
              <a:off x="4970319" y="3728505"/>
              <a:ext cx="2772228" cy="3145536"/>
            </a:xfrm>
            <a:prstGeom prst="triangle">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2B65045F-BF0B-D94D-BCD4-635210544AD5}"/>
              </a:ext>
            </a:extLst>
          </p:cNvPr>
          <p:cNvGrpSpPr/>
          <p:nvPr/>
        </p:nvGrpSpPr>
        <p:grpSpPr>
          <a:xfrm>
            <a:off x="421499" y="4566671"/>
            <a:ext cx="4064854" cy="1468907"/>
            <a:chOff x="888286" y="4615257"/>
            <a:chExt cx="4065679" cy="1469205"/>
          </a:xfrm>
        </p:grpSpPr>
        <p:cxnSp>
          <p:nvCxnSpPr>
            <p:cNvPr id="19" name="Straight Connector 18">
              <a:extLst>
                <a:ext uri="{FF2B5EF4-FFF2-40B4-BE49-F238E27FC236}">
                  <a16:creationId xmlns:a16="http://schemas.microsoft.com/office/drawing/2014/main" id="{558704FF-F2A8-7A4D-B39D-4E57ADBDBB90}"/>
                </a:ext>
              </a:extLst>
            </p:cNvPr>
            <p:cNvCxnSpPr>
              <a:cxnSpLocks/>
            </p:cNvCxnSpPr>
            <p:nvPr/>
          </p:nvCxnSpPr>
          <p:spPr>
            <a:xfrm>
              <a:off x="3275796" y="4615257"/>
              <a:ext cx="0" cy="146861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A close up of text on a black background&#10;&#10;Description automatically generated">
              <a:extLst>
                <a:ext uri="{FF2B5EF4-FFF2-40B4-BE49-F238E27FC236}">
                  <a16:creationId xmlns:a16="http://schemas.microsoft.com/office/drawing/2014/main" id="{7B7423D7-2D9E-5446-BCFD-69ABBA5A7386}"/>
                </a:ext>
              </a:extLst>
            </p:cNvPr>
            <p:cNvPicPr>
              <a:picLocks noChangeAspect="1"/>
            </p:cNvPicPr>
            <p:nvPr/>
          </p:nvPicPr>
          <p:blipFill>
            <a:blip r:embed="rId4"/>
            <a:stretch>
              <a:fillRect/>
            </a:stretch>
          </p:blipFill>
          <p:spPr>
            <a:xfrm>
              <a:off x="888286" y="4615257"/>
              <a:ext cx="1993809" cy="1468611"/>
            </a:xfrm>
            <a:prstGeom prst="rect">
              <a:avLst/>
            </a:prstGeom>
          </p:spPr>
        </p:pic>
        <p:pic>
          <p:nvPicPr>
            <p:cNvPr id="23" name="Picture 22">
              <a:extLst>
                <a:ext uri="{FF2B5EF4-FFF2-40B4-BE49-F238E27FC236}">
                  <a16:creationId xmlns:a16="http://schemas.microsoft.com/office/drawing/2014/main" id="{970BB10B-854D-DC4A-807E-E9F9E80B76D3}"/>
                </a:ext>
              </a:extLst>
            </p:cNvPr>
            <p:cNvPicPr>
              <a:picLocks noChangeAspect="1"/>
            </p:cNvPicPr>
            <p:nvPr/>
          </p:nvPicPr>
          <p:blipFill>
            <a:blip r:embed="rId5"/>
            <a:srcRect/>
            <a:stretch/>
          </p:blipFill>
          <p:spPr>
            <a:xfrm>
              <a:off x="3669498" y="4615257"/>
              <a:ext cx="1284467" cy="1469205"/>
            </a:xfrm>
            <a:prstGeom prst="rect">
              <a:avLst/>
            </a:prstGeom>
          </p:spPr>
        </p:pic>
      </p:grpSp>
      <p:sp>
        <p:nvSpPr>
          <p:cNvPr id="27" name="TextBox 26">
            <a:extLst>
              <a:ext uri="{FF2B5EF4-FFF2-40B4-BE49-F238E27FC236}">
                <a16:creationId xmlns:a16="http://schemas.microsoft.com/office/drawing/2014/main" id="{7D02F7E1-CEB5-D34F-8A9C-D7E8F065C5F8}"/>
              </a:ext>
            </a:extLst>
          </p:cNvPr>
          <p:cNvSpPr txBox="1"/>
          <p:nvPr/>
        </p:nvSpPr>
        <p:spPr>
          <a:xfrm>
            <a:off x="7311440" y="4713649"/>
            <a:ext cx="8071196" cy="1015663"/>
          </a:xfrm>
          <a:prstGeom prst="rect">
            <a:avLst/>
          </a:prstGeom>
          <a:noFill/>
        </p:spPr>
        <p:txBody>
          <a:bodyPr wrap="square" rtlCol="0">
            <a:spAutoFit/>
          </a:bodyPr>
          <a:lstStyle/>
          <a:p>
            <a:pPr>
              <a:spcAft>
                <a:spcPts val="600"/>
              </a:spcAft>
            </a:pPr>
            <a:r>
              <a:rPr lang="en-US" sz="6000" b="1" i="1" spc="-50">
                <a:solidFill>
                  <a:schemeClr val="bg1"/>
                </a:solidFill>
                <a:latin typeface="Arial" panose="020B0604020202020204" pitchFamily="34" charset="0"/>
                <a:cs typeface="Arial" panose="020B0604020202020204" pitchFamily="34" charset="0"/>
              </a:rPr>
              <a:t>Welcome!</a:t>
            </a:r>
          </a:p>
        </p:txBody>
      </p:sp>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D50968A9-2EE6-4ED7-A77D-EF2CB9865C1B}"/>
              </a:ext>
            </a:extLst>
          </p:cNvPr>
          <p:cNvSpPr txBox="1"/>
          <p:nvPr/>
        </p:nvSpPr>
        <p:spPr>
          <a:xfrm>
            <a:off x="567559" y="405185"/>
            <a:ext cx="11014841" cy="3170099"/>
          </a:xfrm>
          <a:prstGeom prst="rect">
            <a:avLst/>
          </a:prstGeom>
          <a:noFill/>
        </p:spPr>
        <p:txBody>
          <a:bodyPr wrap="square">
            <a:spAutoFit/>
          </a:bodyPr>
          <a:lstStyle/>
          <a:p>
            <a:r>
              <a:rPr lang="en-US" sz="7200" spc="-100" dirty="0">
                <a:solidFill>
                  <a:srgbClr val="BB0000"/>
                </a:solidFill>
                <a:latin typeface="Arial" panose="020B0604020202020204" pitchFamily="34" charset="0"/>
                <a:cs typeface="Arial" panose="020B0604020202020204" pitchFamily="34" charset="0"/>
              </a:rPr>
              <a:t>Family Engagement Leaders of Ohio</a:t>
            </a:r>
          </a:p>
          <a:p>
            <a:endParaRPr lang="en-US" sz="2000" spc="-100" dirty="0">
              <a:solidFill>
                <a:srgbClr val="BB0000"/>
              </a:solidFill>
              <a:latin typeface="Arial" panose="020B0604020202020204" pitchFamily="34" charset="0"/>
              <a:cs typeface="Arial" panose="020B0604020202020204" pitchFamily="34" charset="0"/>
            </a:endParaRPr>
          </a:p>
          <a:p>
            <a:r>
              <a:rPr lang="en-US" sz="3600" spc="-100" dirty="0">
                <a:solidFill>
                  <a:srgbClr val="BB0000"/>
                </a:solidFill>
                <a:latin typeface="Arial" panose="020B0604020202020204" pitchFamily="34" charset="0"/>
                <a:cs typeface="Arial" panose="020B0604020202020204" pitchFamily="34" charset="0"/>
              </a:rPr>
              <a:t>April 16, 2024</a:t>
            </a:r>
          </a:p>
        </p:txBody>
      </p:sp>
    </p:spTree>
    <p:extLst>
      <p:ext uri="{BB962C8B-B14F-4D97-AF65-F5344CB8AC3E}">
        <p14:creationId xmlns:p14="http://schemas.microsoft.com/office/powerpoint/2010/main" val="212645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56776A-B3A3-6A7E-4606-6D7A4B1BE09F}"/>
              </a:ext>
            </a:extLst>
          </p:cNvPr>
          <p:cNvSpPr>
            <a:spLocks noGrp="1"/>
          </p:cNvSpPr>
          <p:nvPr>
            <p:ph type="sldNum" sz="quarter" idx="12"/>
          </p:nvPr>
        </p:nvSpPr>
        <p:spPr/>
        <p:txBody>
          <a:bodyPr/>
          <a:lstStyle/>
          <a:p>
            <a:fld id="{350833F6-E467-4A43-86ED-A1A94EB660F4}" type="slidenum">
              <a:rPr lang="en-US" smtClean="0"/>
              <a:t>10</a:t>
            </a:fld>
            <a:endParaRPr lang="en-US"/>
          </a:p>
        </p:txBody>
      </p:sp>
      <p:grpSp>
        <p:nvGrpSpPr>
          <p:cNvPr id="7" name="Group 6">
            <a:extLst>
              <a:ext uri="{FF2B5EF4-FFF2-40B4-BE49-F238E27FC236}">
                <a16:creationId xmlns:a16="http://schemas.microsoft.com/office/drawing/2014/main" id="{88B8DBE3-8D3E-71C2-042C-7092FFE88E50}"/>
              </a:ext>
            </a:extLst>
          </p:cNvPr>
          <p:cNvGrpSpPr/>
          <p:nvPr/>
        </p:nvGrpSpPr>
        <p:grpSpPr>
          <a:xfrm>
            <a:off x="1" y="-1"/>
            <a:ext cx="12192000" cy="192505"/>
            <a:chOff x="0" y="0"/>
            <a:chExt cx="14563023" cy="173736"/>
          </a:xfrm>
        </p:grpSpPr>
        <p:sp>
          <p:nvSpPr>
            <p:cNvPr id="8" name="Rectangle 7">
              <a:extLst>
                <a:ext uri="{FF2B5EF4-FFF2-40B4-BE49-F238E27FC236}">
                  <a16:creationId xmlns:a16="http://schemas.microsoft.com/office/drawing/2014/main" id="{9648A699-7984-2EA5-7FEC-B7CFCC6196B4}"/>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DF9994F-C7F8-44E1-6FA9-B81FABE3C845}"/>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1B6AB2-11E6-1C67-A49C-FC5F1FBDA617}"/>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E4C4B-43E1-FD54-37B0-4211F88DE2B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0E234FF-F835-0E1C-3ADF-3BE71E9A517D}"/>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A1B0C10-2D57-C583-2741-A35D8FABDDEA}"/>
              </a:ext>
            </a:extLst>
          </p:cNvPr>
          <p:cNvSpPr txBox="1"/>
          <p:nvPr/>
        </p:nvSpPr>
        <p:spPr>
          <a:xfrm>
            <a:off x="2691063" y="2644170"/>
            <a:ext cx="6809874" cy="1569660"/>
          </a:xfrm>
          <a:prstGeom prst="rect">
            <a:avLst/>
          </a:prstGeom>
          <a:noFill/>
        </p:spPr>
        <p:txBody>
          <a:bodyPr wrap="square" rtlCol="0">
            <a:spAutoFit/>
          </a:bodyPr>
          <a:lstStyle/>
          <a:p>
            <a:pPr algn="ctr"/>
            <a:r>
              <a:rPr lang="en-US" sz="9600" b="1" dirty="0">
                <a:solidFill>
                  <a:srgbClr val="26686D"/>
                </a:solidFill>
              </a:rPr>
              <a:t>PRAISE</a:t>
            </a:r>
          </a:p>
        </p:txBody>
      </p:sp>
      <p:grpSp>
        <p:nvGrpSpPr>
          <p:cNvPr id="14" name="Group 13">
            <a:extLst>
              <a:ext uri="{FF2B5EF4-FFF2-40B4-BE49-F238E27FC236}">
                <a16:creationId xmlns:a16="http://schemas.microsoft.com/office/drawing/2014/main" id="{8B12FBA9-07CE-4404-B1B5-DF6A467A4E15}"/>
              </a:ext>
            </a:extLst>
          </p:cNvPr>
          <p:cNvGrpSpPr/>
          <p:nvPr/>
        </p:nvGrpSpPr>
        <p:grpSpPr>
          <a:xfrm>
            <a:off x="826161" y="482254"/>
            <a:ext cx="10303050" cy="1196644"/>
            <a:chOff x="312813" y="625269"/>
            <a:chExt cx="10303050" cy="1196644"/>
          </a:xfrm>
        </p:grpSpPr>
        <p:sp>
          <p:nvSpPr>
            <p:cNvPr id="15" name="TextBox 14">
              <a:extLst>
                <a:ext uri="{FF2B5EF4-FFF2-40B4-BE49-F238E27FC236}">
                  <a16:creationId xmlns:a16="http://schemas.microsoft.com/office/drawing/2014/main" id="{D86FE52B-EFFF-F3FD-0CA8-824A5F820A0F}"/>
                </a:ext>
              </a:extLst>
            </p:cNvPr>
            <p:cNvSpPr txBox="1"/>
            <p:nvPr/>
          </p:nvSpPr>
          <p:spPr>
            <a:xfrm>
              <a:off x="312813" y="625269"/>
              <a:ext cx="103030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Praise, Question, Suggestion</a:t>
              </a:r>
            </a:p>
          </p:txBody>
        </p:sp>
        <p:pic>
          <p:nvPicPr>
            <p:cNvPr id="16" name="Picture 15" descr="A close up of a sign&#10;&#10;Description automatically generated">
              <a:extLst>
                <a:ext uri="{FF2B5EF4-FFF2-40B4-BE49-F238E27FC236}">
                  <a16:creationId xmlns:a16="http://schemas.microsoft.com/office/drawing/2014/main" id="{1A3371DC-ED36-435A-425E-38C4106D74F7}"/>
                </a:ext>
              </a:extLst>
            </p:cNvPr>
            <p:cNvPicPr>
              <a:picLocks noChangeAspect="1"/>
            </p:cNvPicPr>
            <p:nvPr/>
          </p:nvPicPr>
          <p:blipFill>
            <a:blip r:embed="rId3"/>
            <a:stretch>
              <a:fillRect/>
            </a:stretch>
          </p:blipFill>
          <p:spPr>
            <a:xfrm>
              <a:off x="465219" y="1521124"/>
              <a:ext cx="1828800" cy="300789"/>
            </a:xfrm>
            <a:prstGeom prst="rect">
              <a:avLst/>
            </a:prstGeom>
          </p:spPr>
        </p:pic>
      </p:grpSp>
    </p:spTree>
    <p:extLst>
      <p:ext uri="{BB962C8B-B14F-4D97-AF65-F5344CB8AC3E}">
        <p14:creationId xmlns:p14="http://schemas.microsoft.com/office/powerpoint/2010/main" val="2373318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C690B-61CD-B0D5-03D8-FD8A9100FB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110F78-D0B9-DD7C-4E4A-A1D289AE2D8C}"/>
              </a:ext>
            </a:extLst>
          </p:cNvPr>
          <p:cNvSpPr>
            <a:spLocks noGrp="1"/>
          </p:cNvSpPr>
          <p:nvPr>
            <p:ph type="sldNum" sz="quarter" idx="12"/>
          </p:nvPr>
        </p:nvSpPr>
        <p:spPr/>
        <p:txBody>
          <a:bodyPr/>
          <a:lstStyle/>
          <a:p>
            <a:fld id="{350833F6-E467-4A43-86ED-A1A94EB660F4}" type="slidenum">
              <a:rPr lang="en-US" smtClean="0"/>
              <a:t>11</a:t>
            </a:fld>
            <a:endParaRPr lang="en-US"/>
          </a:p>
        </p:txBody>
      </p:sp>
      <p:grpSp>
        <p:nvGrpSpPr>
          <p:cNvPr id="7" name="Group 6">
            <a:extLst>
              <a:ext uri="{FF2B5EF4-FFF2-40B4-BE49-F238E27FC236}">
                <a16:creationId xmlns:a16="http://schemas.microsoft.com/office/drawing/2014/main" id="{1FD28AAA-F305-7928-9395-12143EF1CC09}"/>
              </a:ext>
            </a:extLst>
          </p:cNvPr>
          <p:cNvGrpSpPr/>
          <p:nvPr/>
        </p:nvGrpSpPr>
        <p:grpSpPr>
          <a:xfrm>
            <a:off x="1" y="-1"/>
            <a:ext cx="12192000" cy="192505"/>
            <a:chOff x="0" y="0"/>
            <a:chExt cx="14563023" cy="173736"/>
          </a:xfrm>
        </p:grpSpPr>
        <p:sp>
          <p:nvSpPr>
            <p:cNvPr id="8" name="Rectangle 7">
              <a:extLst>
                <a:ext uri="{FF2B5EF4-FFF2-40B4-BE49-F238E27FC236}">
                  <a16:creationId xmlns:a16="http://schemas.microsoft.com/office/drawing/2014/main" id="{EAF88BEF-CAD6-2872-65E1-FD08F2756EEB}"/>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339AC0D-A7D1-9734-6F4C-54F9C20BD647}"/>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CCF230C-4E2C-FA31-F946-6F8CB15EB136}"/>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151C66A-481D-70DF-9AD0-A09888DB05B4}"/>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7E97CFE-2D7D-5171-FE24-1345E22E80D3}"/>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4DBE61B7-0688-BA0F-5E77-E5E3A10E8C5A}"/>
              </a:ext>
            </a:extLst>
          </p:cNvPr>
          <p:cNvSpPr txBox="1"/>
          <p:nvPr/>
        </p:nvSpPr>
        <p:spPr>
          <a:xfrm>
            <a:off x="2691063" y="2644170"/>
            <a:ext cx="6809874" cy="1569660"/>
          </a:xfrm>
          <a:prstGeom prst="rect">
            <a:avLst/>
          </a:prstGeom>
          <a:noFill/>
        </p:spPr>
        <p:txBody>
          <a:bodyPr wrap="square" rtlCol="0">
            <a:spAutoFit/>
          </a:bodyPr>
          <a:lstStyle/>
          <a:p>
            <a:pPr algn="ctr"/>
            <a:r>
              <a:rPr lang="en-US" sz="9600" b="1" dirty="0">
                <a:solidFill>
                  <a:srgbClr val="26686D"/>
                </a:solidFill>
              </a:rPr>
              <a:t>QUESTION</a:t>
            </a:r>
          </a:p>
        </p:txBody>
      </p:sp>
      <p:grpSp>
        <p:nvGrpSpPr>
          <p:cNvPr id="14" name="Group 13">
            <a:extLst>
              <a:ext uri="{FF2B5EF4-FFF2-40B4-BE49-F238E27FC236}">
                <a16:creationId xmlns:a16="http://schemas.microsoft.com/office/drawing/2014/main" id="{AF402F65-FB37-F704-4E06-E2A2817E52CE}"/>
              </a:ext>
            </a:extLst>
          </p:cNvPr>
          <p:cNvGrpSpPr/>
          <p:nvPr/>
        </p:nvGrpSpPr>
        <p:grpSpPr>
          <a:xfrm>
            <a:off x="826161" y="482254"/>
            <a:ext cx="10303050" cy="1196644"/>
            <a:chOff x="312813" y="625269"/>
            <a:chExt cx="10303050" cy="1196644"/>
          </a:xfrm>
        </p:grpSpPr>
        <p:sp>
          <p:nvSpPr>
            <p:cNvPr id="15" name="TextBox 14">
              <a:extLst>
                <a:ext uri="{FF2B5EF4-FFF2-40B4-BE49-F238E27FC236}">
                  <a16:creationId xmlns:a16="http://schemas.microsoft.com/office/drawing/2014/main" id="{47826352-56DC-69CE-5F0E-269C8095C091}"/>
                </a:ext>
              </a:extLst>
            </p:cNvPr>
            <p:cNvSpPr txBox="1"/>
            <p:nvPr/>
          </p:nvSpPr>
          <p:spPr>
            <a:xfrm>
              <a:off x="312813" y="625269"/>
              <a:ext cx="103030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Praise, Question, Suggestion</a:t>
              </a:r>
            </a:p>
          </p:txBody>
        </p:sp>
        <p:pic>
          <p:nvPicPr>
            <p:cNvPr id="16" name="Picture 15" descr="A close up of a sign&#10;&#10;Description automatically generated">
              <a:extLst>
                <a:ext uri="{FF2B5EF4-FFF2-40B4-BE49-F238E27FC236}">
                  <a16:creationId xmlns:a16="http://schemas.microsoft.com/office/drawing/2014/main" id="{09BE6775-43AA-CB1E-5E1E-665EAB855321}"/>
                </a:ext>
              </a:extLst>
            </p:cNvPr>
            <p:cNvPicPr>
              <a:picLocks noChangeAspect="1"/>
            </p:cNvPicPr>
            <p:nvPr/>
          </p:nvPicPr>
          <p:blipFill>
            <a:blip r:embed="rId3"/>
            <a:stretch>
              <a:fillRect/>
            </a:stretch>
          </p:blipFill>
          <p:spPr>
            <a:xfrm>
              <a:off x="465219" y="1521124"/>
              <a:ext cx="1828800" cy="300789"/>
            </a:xfrm>
            <a:prstGeom prst="rect">
              <a:avLst/>
            </a:prstGeom>
          </p:spPr>
        </p:pic>
      </p:grpSp>
    </p:spTree>
    <p:extLst>
      <p:ext uri="{BB962C8B-B14F-4D97-AF65-F5344CB8AC3E}">
        <p14:creationId xmlns:p14="http://schemas.microsoft.com/office/powerpoint/2010/main" val="1859301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58A4-EF80-3A72-DD21-7A0A6F3EB79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286E1B-B86A-5A7F-C732-E2E44FC69AA2}"/>
              </a:ext>
            </a:extLst>
          </p:cNvPr>
          <p:cNvSpPr>
            <a:spLocks noGrp="1"/>
          </p:cNvSpPr>
          <p:nvPr>
            <p:ph type="sldNum" sz="quarter" idx="12"/>
          </p:nvPr>
        </p:nvSpPr>
        <p:spPr/>
        <p:txBody>
          <a:bodyPr/>
          <a:lstStyle/>
          <a:p>
            <a:fld id="{350833F6-E467-4A43-86ED-A1A94EB660F4}" type="slidenum">
              <a:rPr lang="en-US" smtClean="0"/>
              <a:t>12</a:t>
            </a:fld>
            <a:endParaRPr lang="en-US"/>
          </a:p>
        </p:txBody>
      </p:sp>
      <p:grpSp>
        <p:nvGrpSpPr>
          <p:cNvPr id="7" name="Group 6">
            <a:extLst>
              <a:ext uri="{FF2B5EF4-FFF2-40B4-BE49-F238E27FC236}">
                <a16:creationId xmlns:a16="http://schemas.microsoft.com/office/drawing/2014/main" id="{81014FB6-10A0-1AAC-8BF2-DCA6B7B6D6D5}"/>
              </a:ext>
            </a:extLst>
          </p:cNvPr>
          <p:cNvGrpSpPr/>
          <p:nvPr/>
        </p:nvGrpSpPr>
        <p:grpSpPr>
          <a:xfrm>
            <a:off x="1" y="-1"/>
            <a:ext cx="12192000" cy="192505"/>
            <a:chOff x="0" y="0"/>
            <a:chExt cx="14563023" cy="173736"/>
          </a:xfrm>
        </p:grpSpPr>
        <p:sp>
          <p:nvSpPr>
            <p:cNvPr id="8" name="Rectangle 7">
              <a:extLst>
                <a:ext uri="{FF2B5EF4-FFF2-40B4-BE49-F238E27FC236}">
                  <a16:creationId xmlns:a16="http://schemas.microsoft.com/office/drawing/2014/main" id="{8DB05EFB-91B1-353A-283B-7D0814E4A69D}"/>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E4EFC82-A643-103F-2852-282CF28F5D83}"/>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6C9634E-C238-1313-0BEB-0EBC4D9F6DAB}"/>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47985D9-2E40-207B-1EE2-7BB9A7194435}"/>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247F9F-68DD-866C-15C5-52CADF16FF78}"/>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EFC2D1FA-2579-532B-23AB-D4E7EC212FB4}"/>
              </a:ext>
            </a:extLst>
          </p:cNvPr>
          <p:cNvSpPr txBox="1"/>
          <p:nvPr/>
        </p:nvSpPr>
        <p:spPr>
          <a:xfrm>
            <a:off x="2603500" y="2644170"/>
            <a:ext cx="6897437" cy="1569660"/>
          </a:xfrm>
          <a:prstGeom prst="rect">
            <a:avLst/>
          </a:prstGeom>
          <a:noFill/>
        </p:spPr>
        <p:txBody>
          <a:bodyPr wrap="square" rtlCol="0">
            <a:spAutoFit/>
          </a:bodyPr>
          <a:lstStyle/>
          <a:p>
            <a:pPr algn="ctr"/>
            <a:r>
              <a:rPr lang="en-US" sz="9600" b="1" dirty="0">
                <a:solidFill>
                  <a:srgbClr val="26686D"/>
                </a:solidFill>
              </a:rPr>
              <a:t>SUGGESTION</a:t>
            </a:r>
          </a:p>
        </p:txBody>
      </p:sp>
      <p:grpSp>
        <p:nvGrpSpPr>
          <p:cNvPr id="14" name="Group 13">
            <a:extLst>
              <a:ext uri="{FF2B5EF4-FFF2-40B4-BE49-F238E27FC236}">
                <a16:creationId xmlns:a16="http://schemas.microsoft.com/office/drawing/2014/main" id="{9155E4F3-D36A-98F5-BD4A-5E0A56EB4605}"/>
              </a:ext>
            </a:extLst>
          </p:cNvPr>
          <p:cNvGrpSpPr/>
          <p:nvPr/>
        </p:nvGrpSpPr>
        <p:grpSpPr>
          <a:xfrm>
            <a:off x="826161" y="482254"/>
            <a:ext cx="10303050" cy="1196644"/>
            <a:chOff x="312813" y="625269"/>
            <a:chExt cx="10303050" cy="1196644"/>
          </a:xfrm>
        </p:grpSpPr>
        <p:sp>
          <p:nvSpPr>
            <p:cNvPr id="15" name="TextBox 14">
              <a:extLst>
                <a:ext uri="{FF2B5EF4-FFF2-40B4-BE49-F238E27FC236}">
                  <a16:creationId xmlns:a16="http://schemas.microsoft.com/office/drawing/2014/main" id="{8E5256BD-0FED-194C-D678-28E43A8A86EA}"/>
                </a:ext>
              </a:extLst>
            </p:cNvPr>
            <p:cNvSpPr txBox="1"/>
            <p:nvPr/>
          </p:nvSpPr>
          <p:spPr>
            <a:xfrm>
              <a:off x="312813" y="625269"/>
              <a:ext cx="103030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Praise, Question, Suggestion</a:t>
              </a:r>
            </a:p>
          </p:txBody>
        </p:sp>
        <p:pic>
          <p:nvPicPr>
            <p:cNvPr id="16" name="Picture 15" descr="A close up of a sign&#10;&#10;Description automatically generated">
              <a:extLst>
                <a:ext uri="{FF2B5EF4-FFF2-40B4-BE49-F238E27FC236}">
                  <a16:creationId xmlns:a16="http://schemas.microsoft.com/office/drawing/2014/main" id="{C782908E-60FA-CB28-BF8D-B6F825EBE9B5}"/>
                </a:ext>
              </a:extLst>
            </p:cNvPr>
            <p:cNvPicPr>
              <a:picLocks noChangeAspect="1"/>
            </p:cNvPicPr>
            <p:nvPr/>
          </p:nvPicPr>
          <p:blipFill>
            <a:blip r:embed="rId3"/>
            <a:stretch>
              <a:fillRect/>
            </a:stretch>
          </p:blipFill>
          <p:spPr>
            <a:xfrm>
              <a:off x="465219" y="1521124"/>
              <a:ext cx="1828800" cy="300789"/>
            </a:xfrm>
            <a:prstGeom prst="rect">
              <a:avLst/>
            </a:prstGeom>
          </p:spPr>
        </p:pic>
      </p:grpSp>
    </p:spTree>
    <p:extLst>
      <p:ext uri="{BB962C8B-B14F-4D97-AF65-F5344CB8AC3E}">
        <p14:creationId xmlns:p14="http://schemas.microsoft.com/office/powerpoint/2010/main" val="803679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90FE9-FBB1-29A5-BF75-AC8D09BA8D68}"/>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F1CA4EF2-787E-59E7-727F-D6D559F16CEE}"/>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935E8982-30EB-2CC1-D2EF-945C4A0DC16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DEFC9D8-26FF-035F-7A48-EB4DD30CF0F7}"/>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21C2990-44CD-DB05-90E4-428BF6ACE9E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4B86E16-672B-8ED1-2B0B-ECDB2A290632}"/>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1D10A50-8BD6-927C-BF0D-9B570A33E78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615102E2-FC1F-01E5-C067-14494188EED4}"/>
              </a:ext>
            </a:extLst>
          </p:cNvPr>
          <p:cNvGrpSpPr/>
          <p:nvPr/>
        </p:nvGrpSpPr>
        <p:grpSpPr>
          <a:xfrm>
            <a:off x="826161" y="482254"/>
            <a:ext cx="8071196" cy="1196644"/>
            <a:chOff x="312813" y="625269"/>
            <a:chExt cx="8071196" cy="1196644"/>
          </a:xfrm>
        </p:grpSpPr>
        <p:sp>
          <p:nvSpPr>
            <p:cNvPr id="27" name="TextBox 26">
              <a:extLst>
                <a:ext uri="{FF2B5EF4-FFF2-40B4-BE49-F238E27FC236}">
                  <a16:creationId xmlns:a16="http://schemas.microsoft.com/office/drawing/2014/main" id="{CC545B2C-38D5-1495-1A9C-41173E444627}"/>
                </a:ext>
              </a:extLst>
            </p:cNvPr>
            <p:cNvSpPr txBox="1"/>
            <p:nvPr/>
          </p:nvSpPr>
          <p:spPr>
            <a:xfrm>
              <a:off x="312813"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Presentation</a:t>
              </a:r>
            </a:p>
          </p:txBody>
        </p:sp>
        <p:pic>
          <p:nvPicPr>
            <p:cNvPr id="3" name="Picture 2" descr="A close up of a sign&#10;&#10;Description automatically generated">
              <a:extLst>
                <a:ext uri="{FF2B5EF4-FFF2-40B4-BE49-F238E27FC236}">
                  <a16:creationId xmlns:a16="http://schemas.microsoft.com/office/drawing/2014/main" id="{D7FF9BE5-3D81-6D46-EC2C-9C9CC6ED39F0}"/>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9" name="Slide Number Placeholder 8">
            <a:extLst>
              <a:ext uri="{FF2B5EF4-FFF2-40B4-BE49-F238E27FC236}">
                <a16:creationId xmlns:a16="http://schemas.microsoft.com/office/drawing/2014/main" id="{9A562DF0-BCA9-E01F-4752-0C74C3C6AD66}"/>
              </a:ext>
            </a:extLst>
          </p:cNvPr>
          <p:cNvSpPr>
            <a:spLocks noGrp="1"/>
          </p:cNvSpPr>
          <p:nvPr>
            <p:ph type="sldNum" sz="quarter" idx="12"/>
          </p:nvPr>
        </p:nvSpPr>
        <p:spPr>
          <a:xfrm>
            <a:off x="9188113" y="626009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srgbClr val="66666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481A9F6D-3FF3-9D72-F6B9-D52C4E8935FE}"/>
              </a:ext>
            </a:extLst>
          </p:cNvPr>
          <p:cNvSpPr txBox="1"/>
          <p:nvPr/>
        </p:nvSpPr>
        <p:spPr>
          <a:xfrm>
            <a:off x="978567" y="2015613"/>
            <a:ext cx="4469949"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Dawn Millhouse</a:t>
            </a:r>
          </a:p>
          <a:p>
            <a:r>
              <a:rPr lang="en-US" sz="3200" dirty="0">
                <a:latin typeface="Arial" panose="020B0604020202020204" pitchFamily="34" charset="0"/>
                <a:cs typeface="Arial" panose="020B0604020202020204" pitchFamily="34" charset="0"/>
              </a:rPr>
              <a:t>Parent Mentor</a:t>
            </a:r>
          </a:p>
          <a:p>
            <a:r>
              <a:rPr lang="en-US" sz="3200" dirty="0">
                <a:latin typeface="Arial" panose="020B0604020202020204" pitchFamily="34" charset="0"/>
                <a:cs typeface="Arial" panose="020B0604020202020204" pitchFamily="34" charset="0"/>
              </a:rPr>
              <a:t>Centerville Schools</a:t>
            </a:r>
          </a:p>
        </p:txBody>
      </p:sp>
      <p:sp>
        <p:nvSpPr>
          <p:cNvPr id="5" name="TextBox 4">
            <a:extLst>
              <a:ext uri="{FF2B5EF4-FFF2-40B4-BE49-F238E27FC236}">
                <a16:creationId xmlns:a16="http://schemas.microsoft.com/office/drawing/2014/main" id="{A0A5781B-0B83-9FBA-9505-0F9CBC9B5EF3}"/>
              </a:ext>
            </a:extLst>
          </p:cNvPr>
          <p:cNvSpPr txBox="1"/>
          <p:nvPr/>
        </p:nvSpPr>
        <p:spPr>
          <a:xfrm>
            <a:off x="539262" y="5345723"/>
            <a:ext cx="11047177" cy="769441"/>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Summer Engagement</a:t>
            </a:r>
            <a:endParaRPr lang="en-US" sz="2600" dirty="0">
              <a:latin typeface="Arial" panose="020B0604020202020204" pitchFamily="34"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A9F9F3D4-5F62-0968-F48E-16A814884898}"/>
              </a:ext>
            </a:extLst>
          </p:cNvPr>
          <p:cNvPicPr>
            <a:picLocks noChangeAspect="1"/>
          </p:cNvPicPr>
          <p:nvPr/>
        </p:nvPicPr>
        <p:blipFill>
          <a:blip r:embed="rId4"/>
          <a:stretch>
            <a:fillRect/>
          </a:stretch>
        </p:blipFill>
        <p:spPr>
          <a:xfrm>
            <a:off x="5662800" y="1829830"/>
            <a:ext cx="5709360" cy="2029499"/>
          </a:xfrm>
          <a:prstGeom prst="rect">
            <a:avLst/>
          </a:prstGeom>
        </p:spPr>
      </p:pic>
    </p:spTree>
    <p:extLst>
      <p:ext uri="{BB962C8B-B14F-4D97-AF65-F5344CB8AC3E}">
        <p14:creationId xmlns:p14="http://schemas.microsoft.com/office/powerpoint/2010/main" val="1228029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A15E-0CA4-0083-D149-0F54217B5D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A233A4-7518-2847-5EB9-F2DC23936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81FEE-8760-61DB-297C-7FA61D9FBDF1}"/>
              </a:ext>
            </a:extLst>
          </p:cNvPr>
          <p:cNvGrpSpPr/>
          <p:nvPr/>
        </p:nvGrpSpPr>
        <p:grpSpPr>
          <a:xfrm>
            <a:off x="1" y="-1"/>
            <a:ext cx="12192000" cy="192505"/>
            <a:chOff x="0" y="0"/>
            <a:chExt cx="14563023" cy="173736"/>
          </a:xfrm>
        </p:grpSpPr>
        <p:sp>
          <p:nvSpPr>
            <p:cNvPr id="8" name="Rectangle 7">
              <a:extLst>
                <a:ext uri="{FF2B5EF4-FFF2-40B4-BE49-F238E27FC236}">
                  <a16:creationId xmlns:a16="http://schemas.microsoft.com/office/drawing/2014/main" id="{5C4FC3C2-54CA-E59B-4394-8CC9FCF8889B}"/>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433FB13-1869-9C04-6664-7CAD8F26F76F}"/>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9778CBC-CBBE-27DB-C49C-E6B734E18BE6}"/>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78D1315-4C26-36C0-877F-70B5E12D73AD}"/>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F4FBAC-7219-A60E-8D6D-9CED0EE01E4A}"/>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E1DF76CD-C01A-B376-73CB-3AFB068B74FE}"/>
              </a:ext>
            </a:extLst>
          </p:cNvPr>
          <p:cNvSpPr txBox="1"/>
          <p:nvPr/>
        </p:nvSpPr>
        <p:spPr>
          <a:xfrm>
            <a:off x="2691063" y="2644170"/>
            <a:ext cx="68098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26686D"/>
                </a:solidFill>
                <a:effectLst/>
                <a:uLnTx/>
                <a:uFillTx/>
                <a:latin typeface="Calibri" panose="020F0502020204030204"/>
                <a:ea typeface="+mn-ea"/>
                <a:cs typeface="+mn-cs"/>
              </a:rPr>
              <a:t>PRAISE</a:t>
            </a:r>
          </a:p>
        </p:txBody>
      </p:sp>
      <p:grpSp>
        <p:nvGrpSpPr>
          <p:cNvPr id="14" name="Group 13">
            <a:extLst>
              <a:ext uri="{FF2B5EF4-FFF2-40B4-BE49-F238E27FC236}">
                <a16:creationId xmlns:a16="http://schemas.microsoft.com/office/drawing/2014/main" id="{EC2C1136-7F5F-AB31-708D-79F7E0E36E15}"/>
              </a:ext>
            </a:extLst>
          </p:cNvPr>
          <p:cNvGrpSpPr/>
          <p:nvPr/>
        </p:nvGrpSpPr>
        <p:grpSpPr>
          <a:xfrm>
            <a:off x="826161" y="482254"/>
            <a:ext cx="10303050" cy="1196644"/>
            <a:chOff x="312813" y="625269"/>
            <a:chExt cx="10303050" cy="1196644"/>
          </a:xfrm>
        </p:grpSpPr>
        <p:sp>
          <p:nvSpPr>
            <p:cNvPr id="15" name="TextBox 14">
              <a:extLst>
                <a:ext uri="{FF2B5EF4-FFF2-40B4-BE49-F238E27FC236}">
                  <a16:creationId xmlns:a16="http://schemas.microsoft.com/office/drawing/2014/main" id="{0020C302-D08F-2025-6232-D7CEBAF1804E}"/>
                </a:ext>
              </a:extLst>
            </p:cNvPr>
            <p:cNvSpPr txBox="1"/>
            <p:nvPr/>
          </p:nvSpPr>
          <p:spPr>
            <a:xfrm>
              <a:off x="312813" y="625269"/>
              <a:ext cx="103030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Praise, Question, Suggestion</a:t>
              </a:r>
            </a:p>
          </p:txBody>
        </p:sp>
        <p:pic>
          <p:nvPicPr>
            <p:cNvPr id="16" name="Picture 15" descr="A close up of a sign&#10;&#10;Description automatically generated">
              <a:extLst>
                <a:ext uri="{FF2B5EF4-FFF2-40B4-BE49-F238E27FC236}">
                  <a16:creationId xmlns:a16="http://schemas.microsoft.com/office/drawing/2014/main" id="{8DBDC7D3-052B-D30F-BCAC-EFB0CF04E3C3}"/>
                </a:ext>
              </a:extLst>
            </p:cNvPr>
            <p:cNvPicPr>
              <a:picLocks noChangeAspect="1"/>
            </p:cNvPicPr>
            <p:nvPr/>
          </p:nvPicPr>
          <p:blipFill>
            <a:blip r:embed="rId3"/>
            <a:stretch>
              <a:fillRect/>
            </a:stretch>
          </p:blipFill>
          <p:spPr>
            <a:xfrm>
              <a:off x="465219" y="1521124"/>
              <a:ext cx="1828800" cy="300789"/>
            </a:xfrm>
            <a:prstGeom prst="rect">
              <a:avLst/>
            </a:prstGeom>
          </p:spPr>
        </p:pic>
      </p:grpSp>
    </p:spTree>
    <p:extLst>
      <p:ext uri="{BB962C8B-B14F-4D97-AF65-F5344CB8AC3E}">
        <p14:creationId xmlns:p14="http://schemas.microsoft.com/office/powerpoint/2010/main" val="3161404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F3A7E-FB0D-A28A-2AB5-A237CB0375A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9D93F7-4ED6-7D22-4059-6E346F5D0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350AA66-7A28-8E45-6EF4-250B1EAD1A2E}"/>
              </a:ext>
            </a:extLst>
          </p:cNvPr>
          <p:cNvGrpSpPr/>
          <p:nvPr/>
        </p:nvGrpSpPr>
        <p:grpSpPr>
          <a:xfrm>
            <a:off x="1" y="-1"/>
            <a:ext cx="12192000" cy="192505"/>
            <a:chOff x="0" y="0"/>
            <a:chExt cx="14563023" cy="173736"/>
          </a:xfrm>
        </p:grpSpPr>
        <p:sp>
          <p:nvSpPr>
            <p:cNvPr id="8" name="Rectangle 7">
              <a:extLst>
                <a:ext uri="{FF2B5EF4-FFF2-40B4-BE49-F238E27FC236}">
                  <a16:creationId xmlns:a16="http://schemas.microsoft.com/office/drawing/2014/main" id="{DE55C134-882A-C885-853A-FEFB1E1A1798}"/>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2902C90-EB3A-F93D-B748-0DDF2013ACF4}"/>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880D9B-B3B2-16CB-0F72-81903F2A3A45}"/>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450187-E2AA-92CA-6F44-893EBC0B71C3}"/>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0C90AA3-FB4E-A19C-AFF0-549A2093780B}"/>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6A5F544D-656D-185A-D249-2CF085035744}"/>
              </a:ext>
            </a:extLst>
          </p:cNvPr>
          <p:cNvSpPr txBox="1"/>
          <p:nvPr/>
        </p:nvSpPr>
        <p:spPr>
          <a:xfrm>
            <a:off x="2691063" y="2644170"/>
            <a:ext cx="68098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26686D"/>
                </a:solidFill>
                <a:effectLst/>
                <a:uLnTx/>
                <a:uFillTx/>
                <a:latin typeface="Calibri" panose="020F0502020204030204"/>
                <a:ea typeface="+mn-ea"/>
                <a:cs typeface="+mn-cs"/>
              </a:rPr>
              <a:t>QUESTION</a:t>
            </a:r>
          </a:p>
        </p:txBody>
      </p:sp>
      <p:grpSp>
        <p:nvGrpSpPr>
          <p:cNvPr id="14" name="Group 13">
            <a:extLst>
              <a:ext uri="{FF2B5EF4-FFF2-40B4-BE49-F238E27FC236}">
                <a16:creationId xmlns:a16="http://schemas.microsoft.com/office/drawing/2014/main" id="{8EB61732-61D0-A65B-3248-9CAF2CA03322}"/>
              </a:ext>
            </a:extLst>
          </p:cNvPr>
          <p:cNvGrpSpPr/>
          <p:nvPr/>
        </p:nvGrpSpPr>
        <p:grpSpPr>
          <a:xfrm>
            <a:off x="826161" y="482254"/>
            <a:ext cx="10303050" cy="1196644"/>
            <a:chOff x="312813" y="625269"/>
            <a:chExt cx="10303050" cy="1196644"/>
          </a:xfrm>
        </p:grpSpPr>
        <p:sp>
          <p:nvSpPr>
            <p:cNvPr id="15" name="TextBox 14">
              <a:extLst>
                <a:ext uri="{FF2B5EF4-FFF2-40B4-BE49-F238E27FC236}">
                  <a16:creationId xmlns:a16="http://schemas.microsoft.com/office/drawing/2014/main" id="{E64DE4AB-4229-C2F4-4C3D-5E2AF6610BE1}"/>
                </a:ext>
              </a:extLst>
            </p:cNvPr>
            <p:cNvSpPr txBox="1"/>
            <p:nvPr/>
          </p:nvSpPr>
          <p:spPr>
            <a:xfrm>
              <a:off x="312813" y="625269"/>
              <a:ext cx="103030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Praise, Question, Suggestion</a:t>
              </a:r>
            </a:p>
          </p:txBody>
        </p:sp>
        <p:pic>
          <p:nvPicPr>
            <p:cNvPr id="16" name="Picture 15" descr="A close up of a sign&#10;&#10;Description automatically generated">
              <a:extLst>
                <a:ext uri="{FF2B5EF4-FFF2-40B4-BE49-F238E27FC236}">
                  <a16:creationId xmlns:a16="http://schemas.microsoft.com/office/drawing/2014/main" id="{DAA1A4AF-F869-F35F-95D6-A7BCB0513EEF}"/>
                </a:ext>
              </a:extLst>
            </p:cNvPr>
            <p:cNvPicPr>
              <a:picLocks noChangeAspect="1"/>
            </p:cNvPicPr>
            <p:nvPr/>
          </p:nvPicPr>
          <p:blipFill>
            <a:blip r:embed="rId3"/>
            <a:stretch>
              <a:fillRect/>
            </a:stretch>
          </p:blipFill>
          <p:spPr>
            <a:xfrm>
              <a:off x="465219" y="1521124"/>
              <a:ext cx="1828800" cy="300789"/>
            </a:xfrm>
            <a:prstGeom prst="rect">
              <a:avLst/>
            </a:prstGeom>
          </p:spPr>
        </p:pic>
      </p:grpSp>
    </p:spTree>
    <p:extLst>
      <p:ext uri="{BB962C8B-B14F-4D97-AF65-F5344CB8AC3E}">
        <p14:creationId xmlns:p14="http://schemas.microsoft.com/office/powerpoint/2010/main" val="3117905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1A530-74AC-4EB3-F93F-18D5B875E0B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312B4D-768D-7E76-15B3-5EAB72D223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D23BBC36-C779-C66E-07B0-A82D2A6D303E}"/>
              </a:ext>
            </a:extLst>
          </p:cNvPr>
          <p:cNvGrpSpPr/>
          <p:nvPr/>
        </p:nvGrpSpPr>
        <p:grpSpPr>
          <a:xfrm>
            <a:off x="1" y="-1"/>
            <a:ext cx="12192000" cy="192505"/>
            <a:chOff x="0" y="0"/>
            <a:chExt cx="14563023" cy="173736"/>
          </a:xfrm>
        </p:grpSpPr>
        <p:sp>
          <p:nvSpPr>
            <p:cNvPr id="8" name="Rectangle 7">
              <a:extLst>
                <a:ext uri="{FF2B5EF4-FFF2-40B4-BE49-F238E27FC236}">
                  <a16:creationId xmlns:a16="http://schemas.microsoft.com/office/drawing/2014/main" id="{C8EAB0F0-43DE-9F2A-B98D-723CC86A5A88}"/>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8A273E0-3C3A-B888-F34B-DFE5D4F9D615}"/>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02095F-6A51-A051-F517-E5465DCE1AD2}"/>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69A9ACF-1C4F-A625-2A75-FAC732CDC2DB}"/>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4EF7ACD-DBE8-3BD6-969A-C6B4E6F02920}"/>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FA3CE88A-B70F-6AAD-447A-E6C286D2155D}"/>
              </a:ext>
            </a:extLst>
          </p:cNvPr>
          <p:cNvSpPr txBox="1"/>
          <p:nvPr/>
        </p:nvSpPr>
        <p:spPr>
          <a:xfrm>
            <a:off x="2603500" y="2644170"/>
            <a:ext cx="68974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26686D"/>
                </a:solidFill>
                <a:effectLst/>
                <a:uLnTx/>
                <a:uFillTx/>
                <a:latin typeface="Calibri" panose="020F0502020204030204"/>
                <a:ea typeface="+mn-ea"/>
                <a:cs typeface="+mn-cs"/>
              </a:rPr>
              <a:t>SUGGESTION</a:t>
            </a:r>
          </a:p>
        </p:txBody>
      </p:sp>
      <p:grpSp>
        <p:nvGrpSpPr>
          <p:cNvPr id="14" name="Group 13">
            <a:extLst>
              <a:ext uri="{FF2B5EF4-FFF2-40B4-BE49-F238E27FC236}">
                <a16:creationId xmlns:a16="http://schemas.microsoft.com/office/drawing/2014/main" id="{C07273D6-D017-8E0A-C6C7-7F75319973E0}"/>
              </a:ext>
            </a:extLst>
          </p:cNvPr>
          <p:cNvGrpSpPr/>
          <p:nvPr/>
        </p:nvGrpSpPr>
        <p:grpSpPr>
          <a:xfrm>
            <a:off x="826161" y="482254"/>
            <a:ext cx="10303050" cy="1196644"/>
            <a:chOff x="312813" y="625269"/>
            <a:chExt cx="10303050" cy="1196644"/>
          </a:xfrm>
        </p:grpSpPr>
        <p:sp>
          <p:nvSpPr>
            <p:cNvPr id="15" name="TextBox 14">
              <a:extLst>
                <a:ext uri="{FF2B5EF4-FFF2-40B4-BE49-F238E27FC236}">
                  <a16:creationId xmlns:a16="http://schemas.microsoft.com/office/drawing/2014/main" id="{E10CB4C1-DDF8-341B-2F32-42972746C6B9}"/>
                </a:ext>
              </a:extLst>
            </p:cNvPr>
            <p:cNvSpPr txBox="1"/>
            <p:nvPr/>
          </p:nvSpPr>
          <p:spPr>
            <a:xfrm>
              <a:off x="312813" y="625269"/>
              <a:ext cx="103030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Praise, Question, Suggestion</a:t>
              </a:r>
            </a:p>
          </p:txBody>
        </p:sp>
        <p:pic>
          <p:nvPicPr>
            <p:cNvPr id="16" name="Picture 15" descr="A close up of a sign&#10;&#10;Description automatically generated">
              <a:extLst>
                <a:ext uri="{FF2B5EF4-FFF2-40B4-BE49-F238E27FC236}">
                  <a16:creationId xmlns:a16="http://schemas.microsoft.com/office/drawing/2014/main" id="{4EB1DBD3-AEEA-F979-1224-D3F945447F18}"/>
                </a:ext>
              </a:extLst>
            </p:cNvPr>
            <p:cNvPicPr>
              <a:picLocks noChangeAspect="1"/>
            </p:cNvPicPr>
            <p:nvPr/>
          </p:nvPicPr>
          <p:blipFill>
            <a:blip r:embed="rId3"/>
            <a:stretch>
              <a:fillRect/>
            </a:stretch>
          </p:blipFill>
          <p:spPr>
            <a:xfrm>
              <a:off x="465219" y="1521124"/>
              <a:ext cx="1828800" cy="300789"/>
            </a:xfrm>
            <a:prstGeom prst="rect">
              <a:avLst/>
            </a:prstGeom>
          </p:spPr>
        </p:pic>
      </p:grpSp>
    </p:spTree>
    <p:extLst>
      <p:ext uri="{BB962C8B-B14F-4D97-AF65-F5344CB8AC3E}">
        <p14:creationId xmlns:p14="http://schemas.microsoft.com/office/powerpoint/2010/main" val="702283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tle 2">
            <a:extLst>
              <a:ext uri="{FF2B5EF4-FFF2-40B4-BE49-F238E27FC236}">
                <a16:creationId xmlns:a16="http://schemas.microsoft.com/office/drawing/2014/main" id="{46F9D123-CF7E-A59E-E294-B91C572BF2B2}"/>
              </a:ext>
            </a:extLst>
          </p:cNvPr>
          <p:cNvSpPr>
            <a:spLocks noGrp="1"/>
          </p:cNvSpPr>
          <p:nvPr>
            <p:ph type="title"/>
          </p:nvPr>
        </p:nvSpPr>
        <p:spPr/>
        <p:txBody>
          <a:bodyPr/>
          <a:lstStyle/>
          <a:p>
            <a:br>
              <a:rPr kumimoji="0" lang="en-US" sz="4400" b="1" i="0" u="none" strike="noStrike" kern="1200" cap="none" spc="-100" normalizeH="0" baseline="0" noProof="0">
                <a:ln>
                  <a:noFill/>
                </a:ln>
                <a:solidFill>
                  <a:srgbClr val="BB0000"/>
                </a:solidFill>
                <a:effectLst/>
                <a:highlight>
                  <a:srgbClr val="FFFF00"/>
                </a:highlight>
                <a:uLnTx/>
                <a:uFillTx/>
                <a:latin typeface="Arial" panose="020B0604020202020204" pitchFamily="34" charset="0"/>
                <a:ea typeface="+mn-ea"/>
                <a:cs typeface="Arial" panose="020B0604020202020204" pitchFamily="34" charset="0"/>
              </a:rPr>
            </a:br>
            <a:endParaRPr lang="en-US">
              <a:highlight>
                <a:srgbClr val="FFFF00"/>
              </a:highlight>
            </a:endParaRPr>
          </a:p>
        </p:txBody>
      </p:sp>
      <p:sp>
        <p:nvSpPr>
          <p:cNvPr id="4" name="Content Placeholder 3">
            <a:extLst>
              <a:ext uri="{FF2B5EF4-FFF2-40B4-BE49-F238E27FC236}">
                <a16:creationId xmlns:a16="http://schemas.microsoft.com/office/drawing/2014/main" id="{A4404142-86CB-2C1D-3E59-55CA545847DB}"/>
              </a:ext>
            </a:extLst>
          </p:cNvPr>
          <p:cNvSpPr>
            <a:spLocks noGrp="1"/>
          </p:cNvSpPr>
          <p:nvPr>
            <p:ph idx="1"/>
          </p:nvPr>
        </p:nvSpPr>
        <p:spPr/>
        <p:txBody>
          <a:bodyPr/>
          <a:lstStyle/>
          <a:p>
            <a:pPr marL="0" indent="0">
              <a:buNone/>
            </a:pPr>
            <a:r>
              <a:rPr lang="en-US" b="1" dirty="0"/>
              <a:t>Praise, Question, Suggestion Protocol</a:t>
            </a:r>
          </a:p>
          <a:p>
            <a:pPr marL="0" indent="0">
              <a:buNone/>
            </a:pPr>
            <a:endParaRPr lang="en-US" b="1" dirty="0"/>
          </a:p>
          <a:p>
            <a:r>
              <a:rPr lang="en-US" dirty="0"/>
              <a:t>What worked well? </a:t>
            </a:r>
          </a:p>
          <a:p>
            <a:r>
              <a:rPr lang="en-US" dirty="0"/>
              <a:t>How might we apply what we learned to other work? </a:t>
            </a:r>
          </a:p>
          <a:p>
            <a:pPr marL="0" indent="0">
              <a:buNone/>
            </a:pPr>
            <a:endParaRPr lang="en-US" b="1" dirty="0"/>
          </a:p>
          <a:p>
            <a:pPr marL="0" indent="0">
              <a:buNone/>
            </a:pPr>
            <a:endParaRPr lang="en-US" sz="2800" b="0" i="0" u="none" strike="noStrike" dirty="0">
              <a:solidFill>
                <a:srgbClr val="000000"/>
              </a:solidFill>
              <a:effectLst/>
            </a:endParaRPr>
          </a:p>
          <a:p>
            <a:pPr marL="0" indent="0">
              <a:buNone/>
            </a:pPr>
            <a:endParaRPr lang="en-US" dirty="0"/>
          </a:p>
        </p:txBody>
      </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srgbClr val="66666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045EA314-DFDB-098B-54D0-A3EE2ED98574}"/>
              </a:ext>
            </a:extLst>
          </p:cNvPr>
          <p:cNvSpPr txBox="1">
            <a:spLocks/>
          </p:cNvSpPr>
          <p:nvPr/>
        </p:nvSpPr>
        <p:spPr>
          <a:xfrm>
            <a:off x="838200" y="2077364"/>
            <a:ext cx="4893129" cy="40995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p>
        </p:txBody>
      </p:sp>
      <p:grpSp>
        <p:nvGrpSpPr>
          <p:cNvPr id="2" name="Group 1">
            <a:extLst>
              <a:ext uri="{FF2B5EF4-FFF2-40B4-BE49-F238E27FC236}">
                <a16:creationId xmlns:a16="http://schemas.microsoft.com/office/drawing/2014/main" id="{E4352EC5-66D0-FEF3-ACBA-B9E4A1C6F7FF}"/>
              </a:ext>
            </a:extLst>
          </p:cNvPr>
          <p:cNvGrpSpPr/>
          <p:nvPr/>
        </p:nvGrpSpPr>
        <p:grpSpPr>
          <a:xfrm>
            <a:off x="826161" y="503112"/>
            <a:ext cx="8071196" cy="1196644"/>
            <a:chOff x="300774" y="625269"/>
            <a:chExt cx="8071196" cy="1196644"/>
          </a:xfrm>
        </p:grpSpPr>
        <p:sp>
          <p:nvSpPr>
            <p:cNvPr id="5" name="TextBox 4">
              <a:extLst>
                <a:ext uri="{FF2B5EF4-FFF2-40B4-BE49-F238E27FC236}">
                  <a16:creationId xmlns:a16="http://schemas.microsoft.com/office/drawing/2014/main" id="{6B09FEA2-0BB5-7B1C-B2CA-FEDF1AA5544D}"/>
                </a:ext>
              </a:extLst>
            </p:cNvPr>
            <p:cNvSpPr txBox="1"/>
            <p:nvPr/>
          </p:nvSpPr>
          <p:spPr>
            <a:xfrm>
              <a:off x="300774"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a:ln>
                    <a:noFill/>
                  </a:ln>
                  <a:solidFill>
                    <a:srgbClr val="BB0000"/>
                  </a:solidFill>
                  <a:effectLst/>
                  <a:uLnTx/>
                  <a:uFillTx/>
                  <a:latin typeface="Arial" panose="020B0604020202020204" pitchFamily="34" charset="0"/>
                  <a:ea typeface="+mn-ea"/>
                  <a:cs typeface="Arial" panose="020B0604020202020204" pitchFamily="34" charset="0"/>
                </a:rPr>
                <a:t>Debrief</a:t>
              </a:r>
            </a:p>
          </p:txBody>
        </p:sp>
        <p:pic>
          <p:nvPicPr>
            <p:cNvPr id="7" name="Picture 6" descr="A close up of a sign&#10;&#10;Description automatically generated">
              <a:extLst>
                <a:ext uri="{FF2B5EF4-FFF2-40B4-BE49-F238E27FC236}">
                  <a16:creationId xmlns:a16="http://schemas.microsoft.com/office/drawing/2014/main" id="{5A02E25F-324D-0B1A-D396-CD8918E0EEA8}"/>
                </a:ext>
              </a:extLst>
            </p:cNvPr>
            <p:cNvPicPr>
              <a:picLocks noChangeAspect="1"/>
            </p:cNvPicPr>
            <p:nvPr/>
          </p:nvPicPr>
          <p:blipFill>
            <a:blip r:embed="rId3"/>
            <a:stretch>
              <a:fillRect/>
            </a:stretch>
          </p:blipFill>
          <p:spPr>
            <a:xfrm>
              <a:off x="465219" y="1521124"/>
              <a:ext cx="1828800" cy="300789"/>
            </a:xfrm>
            <a:prstGeom prst="rect">
              <a:avLst/>
            </a:prstGeom>
          </p:spPr>
        </p:pic>
      </p:grpSp>
    </p:spTree>
    <p:extLst>
      <p:ext uri="{BB962C8B-B14F-4D97-AF65-F5344CB8AC3E}">
        <p14:creationId xmlns:p14="http://schemas.microsoft.com/office/powerpoint/2010/main" val="86293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tle 2">
            <a:extLst>
              <a:ext uri="{FF2B5EF4-FFF2-40B4-BE49-F238E27FC236}">
                <a16:creationId xmlns:a16="http://schemas.microsoft.com/office/drawing/2014/main" id="{46F9D123-CF7E-A59E-E294-B91C572BF2B2}"/>
              </a:ext>
            </a:extLst>
          </p:cNvPr>
          <p:cNvSpPr>
            <a:spLocks noGrp="1"/>
          </p:cNvSpPr>
          <p:nvPr>
            <p:ph type="title"/>
          </p:nvPr>
        </p:nvSpPr>
        <p:spPr/>
        <p:txBody>
          <a:bodyPr/>
          <a:lstStyle/>
          <a:p>
            <a:br>
              <a:rPr kumimoji="0" lang="en-US" sz="4400" b="1" i="0" u="none" strike="noStrike" kern="1200" cap="none" spc="-100" normalizeH="0" baseline="0" noProof="0">
                <a:ln>
                  <a:noFill/>
                </a:ln>
                <a:solidFill>
                  <a:srgbClr val="BB0000"/>
                </a:solidFill>
                <a:effectLst/>
                <a:highlight>
                  <a:srgbClr val="FFFF00"/>
                </a:highlight>
                <a:uLnTx/>
                <a:uFillTx/>
                <a:latin typeface="Arial" panose="020B0604020202020204" pitchFamily="34" charset="0"/>
                <a:ea typeface="+mn-ea"/>
                <a:cs typeface="Arial" panose="020B0604020202020204" pitchFamily="34" charset="0"/>
              </a:rPr>
            </a:br>
            <a:endParaRPr lang="en-US">
              <a:highlight>
                <a:srgbClr val="FFFF00"/>
              </a:highlight>
            </a:endParaRPr>
          </a:p>
        </p:txBody>
      </p:sp>
      <p:sp>
        <p:nvSpPr>
          <p:cNvPr id="4" name="Content Placeholder 3">
            <a:extLst>
              <a:ext uri="{FF2B5EF4-FFF2-40B4-BE49-F238E27FC236}">
                <a16:creationId xmlns:a16="http://schemas.microsoft.com/office/drawing/2014/main" id="{A4404142-86CB-2C1D-3E59-55CA545847DB}"/>
              </a:ext>
            </a:extLst>
          </p:cNvPr>
          <p:cNvSpPr>
            <a:spLocks noGrp="1"/>
          </p:cNvSpPr>
          <p:nvPr>
            <p:ph idx="1"/>
          </p:nvPr>
        </p:nvSpPr>
        <p:spPr/>
        <p:txBody>
          <a:bodyPr/>
          <a:lstStyle/>
          <a:p>
            <a:pPr marL="0" indent="0">
              <a:buNone/>
            </a:pPr>
            <a:endParaRPr lang="en-US" b="1" dirty="0"/>
          </a:p>
          <a:p>
            <a:pPr marL="0" indent="0">
              <a:buNone/>
            </a:pPr>
            <a:endParaRPr lang="en-US" b="1" dirty="0"/>
          </a:p>
          <a:p>
            <a:pPr marL="0" indent="0">
              <a:buNone/>
            </a:pPr>
            <a:endParaRPr lang="en-US" sz="2800" b="0" i="0" u="none" strike="noStrike" dirty="0">
              <a:solidFill>
                <a:srgbClr val="000000"/>
              </a:solidFill>
              <a:effectLst/>
            </a:endParaRPr>
          </a:p>
          <a:p>
            <a:pPr marL="0" indent="0">
              <a:buNone/>
            </a:pPr>
            <a:endParaRPr lang="en-US" dirty="0"/>
          </a:p>
        </p:txBody>
      </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srgbClr val="66666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045EA314-DFDB-098B-54D0-A3EE2ED98574}"/>
              </a:ext>
            </a:extLst>
          </p:cNvPr>
          <p:cNvSpPr txBox="1">
            <a:spLocks/>
          </p:cNvSpPr>
          <p:nvPr/>
        </p:nvSpPr>
        <p:spPr>
          <a:xfrm>
            <a:off x="838200" y="2077364"/>
            <a:ext cx="4893129" cy="40995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p>
        </p:txBody>
      </p:sp>
      <p:grpSp>
        <p:nvGrpSpPr>
          <p:cNvPr id="2" name="Group 1">
            <a:extLst>
              <a:ext uri="{FF2B5EF4-FFF2-40B4-BE49-F238E27FC236}">
                <a16:creationId xmlns:a16="http://schemas.microsoft.com/office/drawing/2014/main" id="{E4352EC5-66D0-FEF3-ACBA-B9E4A1C6F7FF}"/>
              </a:ext>
            </a:extLst>
          </p:cNvPr>
          <p:cNvGrpSpPr/>
          <p:nvPr/>
        </p:nvGrpSpPr>
        <p:grpSpPr>
          <a:xfrm>
            <a:off x="826161" y="503112"/>
            <a:ext cx="8071196" cy="1196644"/>
            <a:chOff x="300774" y="625269"/>
            <a:chExt cx="8071196" cy="1196644"/>
          </a:xfrm>
        </p:grpSpPr>
        <p:sp>
          <p:nvSpPr>
            <p:cNvPr id="5" name="TextBox 4">
              <a:extLst>
                <a:ext uri="{FF2B5EF4-FFF2-40B4-BE49-F238E27FC236}">
                  <a16:creationId xmlns:a16="http://schemas.microsoft.com/office/drawing/2014/main" id="{6B09FEA2-0BB5-7B1C-B2CA-FEDF1AA5544D}"/>
                </a:ext>
              </a:extLst>
            </p:cNvPr>
            <p:cNvSpPr txBox="1"/>
            <p:nvPr/>
          </p:nvSpPr>
          <p:spPr>
            <a:xfrm>
              <a:off x="300774"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Celebrations</a:t>
              </a:r>
            </a:p>
          </p:txBody>
        </p:sp>
        <p:pic>
          <p:nvPicPr>
            <p:cNvPr id="7" name="Picture 6" descr="A close up of a sign&#10;&#10;Description automatically generated">
              <a:extLst>
                <a:ext uri="{FF2B5EF4-FFF2-40B4-BE49-F238E27FC236}">
                  <a16:creationId xmlns:a16="http://schemas.microsoft.com/office/drawing/2014/main" id="{5A02E25F-324D-0B1A-D396-CD8918E0EEA8}"/>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8" name="TextBox 7">
            <a:extLst>
              <a:ext uri="{FF2B5EF4-FFF2-40B4-BE49-F238E27FC236}">
                <a16:creationId xmlns:a16="http://schemas.microsoft.com/office/drawing/2014/main" id="{BBF8BABA-2C4A-4258-4A4C-7C81610E5CA1}"/>
              </a:ext>
            </a:extLst>
          </p:cNvPr>
          <p:cNvSpPr txBox="1"/>
          <p:nvPr/>
        </p:nvSpPr>
        <p:spPr>
          <a:xfrm>
            <a:off x="1215703" y="5647002"/>
            <a:ext cx="9999447" cy="707886"/>
          </a:xfrm>
          <a:prstGeom prst="rect">
            <a:avLst/>
          </a:prstGeom>
          <a:noFill/>
        </p:spPr>
        <p:txBody>
          <a:bodyPr wrap="square" rtlCol="0">
            <a:spAutoFit/>
          </a:bodyPr>
          <a:lstStyle/>
          <a:p>
            <a:pPr algn="ctr"/>
            <a:r>
              <a:rPr lang="en-US" sz="4000" dirty="0"/>
              <a:t>Share a highlight or success from the year!</a:t>
            </a:r>
          </a:p>
        </p:txBody>
      </p:sp>
      <p:pic>
        <p:nvPicPr>
          <p:cNvPr id="11" name="Picture 10" descr="Fireworks lighting up sky at night">
            <a:extLst>
              <a:ext uri="{FF2B5EF4-FFF2-40B4-BE49-F238E27FC236}">
                <a16:creationId xmlns:a16="http://schemas.microsoft.com/office/drawing/2014/main" id="{8DB3B746-8D89-21A9-AF27-D250E317231F}"/>
              </a:ext>
            </a:extLst>
          </p:cNvPr>
          <p:cNvPicPr>
            <a:picLocks noChangeAspect="1"/>
          </p:cNvPicPr>
          <p:nvPr/>
        </p:nvPicPr>
        <p:blipFill>
          <a:blip r:embed="rId4"/>
          <a:stretch>
            <a:fillRect/>
          </a:stretch>
        </p:blipFill>
        <p:spPr>
          <a:xfrm>
            <a:off x="3091537" y="1605829"/>
            <a:ext cx="5990124" cy="4010388"/>
          </a:xfrm>
          <a:prstGeom prst="rect">
            <a:avLst/>
          </a:prstGeom>
        </p:spPr>
      </p:pic>
    </p:spTree>
    <p:extLst>
      <p:ext uri="{BB962C8B-B14F-4D97-AF65-F5344CB8AC3E}">
        <p14:creationId xmlns:p14="http://schemas.microsoft.com/office/powerpoint/2010/main" val="65228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B1C5F35C-CEBD-A140-BD2A-232472A8C340}"/>
              </a:ext>
            </a:extLst>
          </p:cNvPr>
          <p:cNvGrpSpPr/>
          <p:nvPr/>
        </p:nvGrpSpPr>
        <p:grpSpPr>
          <a:xfrm>
            <a:off x="764429" y="594471"/>
            <a:ext cx="8071196" cy="1196644"/>
            <a:chOff x="312813" y="625269"/>
            <a:chExt cx="8071196" cy="1196644"/>
          </a:xfrm>
        </p:grpSpPr>
        <p:sp>
          <p:nvSpPr>
            <p:cNvPr id="27" name="TextBox 26">
              <a:extLst>
                <a:ext uri="{FF2B5EF4-FFF2-40B4-BE49-F238E27FC236}">
                  <a16:creationId xmlns:a16="http://schemas.microsoft.com/office/drawing/2014/main" id="{7D02F7E1-CEB5-D34F-8A9C-D7E8F065C5F8}"/>
                </a:ext>
              </a:extLst>
            </p:cNvPr>
            <p:cNvSpPr txBox="1"/>
            <p:nvPr/>
          </p:nvSpPr>
          <p:spPr>
            <a:xfrm>
              <a:off x="312813"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a:ln>
                    <a:noFill/>
                  </a:ln>
                  <a:solidFill>
                    <a:srgbClr val="BB0000"/>
                  </a:solidFill>
                  <a:effectLst/>
                  <a:uLnTx/>
                  <a:uFillTx/>
                  <a:latin typeface="Arial" panose="020B0604020202020204" pitchFamily="34" charset="0"/>
                  <a:ea typeface="+mn-ea"/>
                  <a:cs typeface="Arial" panose="020B0604020202020204" pitchFamily="34" charset="0"/>
                </a:rPr>
                <a:t>In Closure</a:t>
              </a:r>
            </a:p>
          </p:txBody>
        </p:sp>
        <p:pic>
          <p:nvPicPr>
            <p:cNvPr id="3" name="Picture 2" descr="A close up of a sign&#10;&#10;Description automatically generated">
              <a:extLst>
                <a:ext uri="{FF2B5EF4-FFF2-40B4-BE49-F238E27FC236}">
                  <a16:creationId xmlns:a16="http://schemas.microsoft.com/office/drawing/2014/main" id="{2C1B839F-0B8C-EE47-9BE1-5C7547544AE8}"/>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33" name="TextBox 32">
            <a:extLst>
              <a:ext uri="{FF2B5EF4-FFF2-40B4-BE49-F238E27FC236}">
                <a16:creationId xmlns:a16="http://schemas.microsoft.com/office/drawing/2014/main" id="{50483C3B-7228-8048-BDA1-AEA95C34C46A}"/>
              </a:ext>
            </a:extLst>
          </p:cNvPr>
          <p:cNvSpPr txBox="1"/>
          <p:nvPr/>
        </p:nvSpPr>
        <p:spPr>
          <a:xfrm>
            <a:off x="975125" y="2254156"/>
            <a:ext cx="10443411" cy="2828659"/>
          </a:xfrm>
          <a:prstGeom prst="rect">
            <a:avLst/>
          </a:prstGeom>
          <a:noFill/>
        </p:spPr>
        <p:txBody>
          <a:bodyPr wrap="square" rtlCol="0">
            <a:spAutoFit/>
          </a:bodyPr>
          <a:lstStyle/>
          <a:p>
            <a:pPr marL="0" marR="0" lvl="0" indent="0" algn="l" defTabSz="914400" rtl="0" eaLnBrk="1" fontAlgn="auto" latinLnBrk="0" hangingPunct="1">
              <a:lnSpc>
                <a:spcPts val="356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Arial" panose="020B0604020202020204" pitchFamily="34" charset="0"/>
                <a:ea typeface="+mn-ea"/>
                <a:cs typeface="+mn-cs"/>
              </a:rPr>
              <a:t>Please take the exit survey by following this link:</a:t>
            </a:r>
          </a:p>
          <a:p>
            <a:pPr marL="0" marR="0" lvl="0" indent="0" algn="l" defTabSz="914400" rtl="0" eaLnBrk="1" fontAlgn="auto" latinLnBrk="0" hangingPunct="1">
              <a:lnSpc>
                <a:spcPts val="3560"/>
              </a:lnSpc>
              <a:spcBef>
                <a:spcPts val="0"/>
              </a:spcBef>
              <a:spcAft>
                <a:spcPts val="0"/>
              </a:spcAft>
              <a:buClrTx/>
              <a:buSzTx/>
              <a:buFontTx/>
              <a:buNone/>
              <a:tabLst/>
              <a:defRPr/>
            </a:pPr>
            <a:endPar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endParaRPr>
          </a:p>
          <a:p>
            <a:pPr marL="0" marR="0" lvl="0" indent="0" algn="just" defTabSz="914400" rtl="0" eaLnBrk="1" fontAlgn="auto" latinLnBrk="0" hangingPunct="1">
              <a:lnSpc>
                <a:spcPts val="3560"/>
              </a:lnSpc>
              <a:spcBef>
                <a:spcPts val="0"/>
              </a:spcBef>
              <a:spcAft>
                <a:spcPts val="0"/>
              </a:spcAft>
              <a:buClrTx/>
              <a:buSzTx/>
              <a:buFontTx/>
              <a:buNone/>
              <a:tabLst/>
              <a:defRPr/>
            </a:pPr>
            <a:r>
              <a:rPr lang="en-US" sz="2800" b="0" i="0" dirty="0">
                <a:solidFill>
                  <a:srgbClr val="32363A"/>
                </a:solidFill>
                <a:effectLst/>
                <a:latin typeface="72"/>
                <a:hlinkClick r:id="rId5"/>
              </a:rPr>
              <a:t>https://osu.az1.qualtrics.com/jfe/form/SV_a9H48tdRutvo76S</a:t>
            </a:r>
            <a:r>
              <a:rPr lang="en-US" sz="2800" b="0" i="0" dirty="0">
                <a:solidFill>
                  <a:srgbClr val="32363A"/>
                </a:solidFill>
                <a:effectLst/>
                <a:latin typeface="72"/>
              </a:rPr>
              <a:t> </a:t>
            </a:r>
          </a:p>
          <a:p>
            <a:pPr marL="0" marR="0" lvl="0" indent="0" algn="just" defTabSz="914400" rtl="0" eaLnBrk="1" fontAlgn="auto" latinLnBrk="0" hangingPunct="1">
              <a:lnSpc>
                <a:spcPts val="3560"/>
              </a:lnSpc>
              <a:spcBef>
                <a:spcPts val="0"/>
              </a:spcBef>
              <a:spcAft>
                <a:spcPts val="0"/>
              </a:spcAft>
              <a:buClrTx/>
              <a:buSzTx/>
              <a:buFontTx/>
              <a:buNone/>
              <a:tabLst/>
              <a:defRPr/>
            </a:pPr>
            <a:endParaRPr lang="en-US" sz="2800" dirty="0">
              <a:latin typeface="Arial" panose="020B0604020202020204" pitchFamily="34" charset="0"/>
            </a:endParaRPr>
          </a:p>
          <a:p>
            <a:pPr marL="0" marR="0" lvl="0" indent="0" algn="just" defTabSz="914400" rtl="0" eaLnBrk="1" fontAlgn="auto" latinLnBrk="0" hangingPunct="1">
              <a:lnSpc>
                <a:spcPts val="3560"/>
              </a:lnSpc>
              <a:spcBef>
                <a:spcPts val="0"/>
              </a:spcBef>
              <a:spcAft>
                <a:spcPts val="0"/>
              </a:spcAft>
              <a:buClrTx/>
              <a:buSzTx/>
              <a:buFontTx/>
              <a:buNone/>
              <a:tabLst/>
              <a:defRPr/>
            </a:pPr>
            <a:endParaRPr lang="en-US" sz="2800" dirty="0">
              <a:latin typeface="Arial" panose="020B0604020202020204" pitchFamily="34" charset="0"/>
            </a:endParaRPr>
          </a:p>
          <a:p>
            <a:pPr marL="0" marR="0" lvl="0" indent="0" algn="just" defTabSz="914400" rtl="0" eaLnBrk="1" fontAlgn="auto" latinLnBrk="0" hangingPunct="1">
              <a:lnSpc>
                <a:spcPts val="3560"/>
              </a:lnSpc>
              <a:spcBef>
                <a:spcPts val="0"/>
              </a:spcBef>
              <a:spcAft>
                <a:spcPts val="0"/>
              </a:spcAft>
              <a:buClrTx/>
              <a:buSzTx/>
              <a:buFontTx/>
              <a:buNone/>
              <a:tabLst/>
              <a:defRPr/>
            </a:pPr>
            <a:r>
              <a:rPr lang="en-US" sz="2800" dirty="0">
                <a:latin typeface="Arial" panose="020B0604020202020204" pitchFamily="34" charset="0"/>
              </a:rPr>
              <a:t>See you next school year</a:t>
            </a: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p:txBody>
      </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a:xfrm>
            <a:off x="9188113" y="626009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srgbClr val="66666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p:txBody>
      </p:sp>
      <p:pic>
        <p:nvPicPr>
          <p:cNvPr id="4" name="Picture 3" descr="A qr code on a white background&#10;&#10;Description automatically generated">
            <a:extLst>
              <a:ext uri="{FF2B5EF4-FFF2-40B4-BE49-F238E27FC236}">
                <a16:creationId xmlns:a16="http://schemas.microsoft.com/office/drawing/2014/main" id="{36F7CBE1-0F55-E0B4-D1F1-5EB466F10965}"/>
              </a:ext>
            </a:extLst>
          </p:cNvPr>
          <p:cNvPicPr>
            <a:picLocks noChangeAspect="1"/>
          </p:cNvPicPr>
          <p:nvPr/>
        </p:nvPicPr>
        <p:blipFill>
          <a:blip r:embed="rId6"/>
          <a:stretch>
            <a:fillRect/>
          </a:stretch>
        </p:blipFill>
        <p:spPr>
          <a:xfrm>
            <a:off x="8517478" y="3934453"/>
            <a:ext cx="2381250" cy="2381250"/>
          </a:xfrm>
          <a:prstGeom prst="rect">
            <a:avLst/>
          </a:prstGeom>
        </p:spPr>
      </p:pic>
    </p:spTree>
    <p:extLst>
      <p:ext uri="{BB962C8B-B14F-4D97-AF65-F5344CB8AC3E}">
        <p14:creationId xmlns:p14="http://schemas.microsoft.com/office/powerpoint/2010/main" val="57396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4B0785-51CA-4790-8043-7D5A4317B2D5}"/>
              </a:ext>
            </a:extLst>
          </p:cNvPr>
          <p:cNvSpPr>
            <a:spLocks noGrp="1"/>
          </p:cNvSpPr>
          <p:nvPr>
            <p:ph type="ctrTitle"/>
          </p:nvPr>
        </p:nvSpPr>
        <p:spPr>
          <a:xfrm>
            <a:off x="5289754" y="639097"/>
            <a:ext cx="6253317" cy="3686015"/>
          </a:xfrm>
        </p:spPr>
        <p:txBody>
          <a:bodyPr>
            <a:normAutofit/>
          </a:bodyPr>
          <a:lstStyle/>
          <a:p>
            <a:r>
              <a:rPr lang="en-US">
                <a:solidFill>
                  <a:srgbClr val="662F20"/>
                </a:solidFill>
              </a:rPr>
              <a:t>Greetings</a:t>
            </a:r>
          </a:p>
        </p:txBody>
      </p:sp>
      <p:sp>
        <p:nvSpPr>
          <p:cNvPr id="5" name="Subtitle 4">
            <a:extLst>
              <a:ext uri="{FF2B5EF4-FFF2-40B4-BE49-F238E27FC236}">
                <a16:creationId xmlns:a16="http://schemas.microsoft.com/office/drawing/2014/main" id="{C558D694-E891-42DA-8C1B-5E46455BE643}"/>
              </a:ext>
            </a:extLst>
          </p:cNvPr>
          <p:cNvSpPr>
            <a:spLocks noGrp="1"/>
          </p:cNvSpPr>
          <p:nvPr>
            <p:ph type="subTitle" idx="1"/>
          </p:nvPr>
        </p:nvSpPr>
        <p:spPr>
          <a:xfrm>
            <a:off x="5289753" y="4455621"/>
            <a:ext cx="6269347" cy="1238616"/>
          </a:xfrm>
        </p:spPr>
        <p:txBody>
          <a:bodyPr>
            <a:normAutofit/>
          </a:bodyPr>
          <a:lstStyle/>
          <a:p>
            <a:r>
              <a:rPr lang="en-US">
                <a:solidFill>
                  <a:schemeClr val="tx1">
                    <a:lumMod val="85000"/>
                    <a:lumOff val="15000"/>
                  </a:schemeClr>
                </a:solidFill>
              </a:rPr>
              <a:t>Please add your name, Role, and Organization to the Chat Box.</a:t>
            </a:r>
          </a:p>
        </p:txBody>
      </p:sp>
      <p:pic>
        <p:nvPicPr>
          <p:cNvPr id="7" name="Picture 6" descr="an otter waving">
            <a:hlinkClick r:id="rId3"/>
            <a:extLst>
              <a:ext uri="{FF2B5EF4-FFF2-40B4-BE49-F238E27FC236}">
                <a16:creationId xmlns:a16="http://schemas.microsoft.com/office/drawing/2014/main" id="{D1ADB44B-8559-419C-8900-38188522DB0E}"/>
              </a:ext>
            </a:extLst>
          </p:cNvPr>
          <p:cNvPicPr>
            <a:picLocks noChangeAspect="1"/>
          </p:cNvPicPr>
          <p:nvPr/>
        </p:nvPicPr>
        <p:blipFill>
          <a:blip r:embed="rId4"/>
          <a:srcRect l="30990" r="30990"/>
          <a:stretch/>
        </p:blipFill>
        <p:spPr>
          <a:xfrm>
            <a:off x="-1" y="10"/>
            <a:ext cx="4635315" cy="6857989"/>
          </a:xfrm>
          <a:prstGeom prst="rect">
            <a:avLst/>
          </a:prstGeom>
        </p:spPr>
      </p:pic>
      <p:cxnSp>
        <p:nvCxnSpPr>
          <p:cNvPr id="37" name="Straight Connector 36">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511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a:extLst>
              <a:ext uri="{FF2B5EF4-FFF2-40B4-BE49-F238E27FC236}">
                <a16:creationId xmlns:a16="http://schemas.microsoft.com/office/drawing/2014/main" id="{BFCF79FF-25EF-5144-B270-08B74816B8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71" y="2979782"/>
            <a:ext cx="2662802" cy="3158762"/>
          </a:xfrm>
          <a:prstGeom prst="rect">
            <a:avLst/>
          </a:prstGeom>
        </p:spPr>
      </p:pic>
      <p:grpSp>
        <p:nvGrpSpPr>
          <p:cNvPr id="32" name="Group 31">
            <a:extLst>
              <a:ext uri="{FF2B5EF4-FFF2-40B4-BE49-F238E27FC236}">
                <a16:creationId xmlns:a16="http://schemas.microsoft.com/office/drawing/2014/main" id="{0F54CE60-5186-F24A-AE1C-86B05FF2FA1C}"/>
              </a:ext>
            </a:extLst>
          </p:cNvPr>
          <p:cNvGrpSpPr/>
          <p:nvPr/>
        </p:nvGrpSpPr>
        <p:grpSpPr>
          <a:xfrm>
            <a:off x="6524888" y="3553978"/>
            <a:ext cx="3985179" cy="2010370"/>
            <a:chOff x="6216029" y="3829123"/>
            <a:chExt cx="3985179" cy="2010370"/>
          </a:xfrm>
        </p:grpSpPr>
        <p:grpSp>
          <p:nvGrpSpPr>
            <p:cNvPr id="28" name="Group 27">
              <a:extLst>
                <a:ext uri="{FF2B5EF4-FFF2-40B4-BE49-F238E27FC236}">
                  <a16:creationId xmlns:a16="http://schemas.microsoft.com/office/drawing/2014/main" id="{B64D2DB4-266C-5E40-8FE5-5C61FA54B055}"/>
                </a:ext>
              </a:extLst>
            </p:cNvPr>
            <p:cNvGrpSpPr/>
            <p:nvPr/>
          </p:nvGrpSpPr>
          <p:grpSpPr>
            <a:xfrm>
              <a:off x="6216029" y="3829123"/>
              <a:ext cx="3280609" cy="472928"/>
              <a:chOff x="1147012" y="5551903"/>
              <a:chExt cx="3280609" cy="472928"/>
            </a:xfrm>
          </p:grpSpPr>
          <p:pic>
            <p:nvPicPr>
              <p:cNvPr id="8" name="Picture 7">
                <a:extLst>
                  <a:ext uri="{FF2B5EF4-FFF2-40B4-BE49-F238E27FC236}">
                    <a16:creationId xmlns:a16="http://schemas.microsoft.com/office/drawing/2014/main" id="{DEBA2F8D-8927-2E48-B2CF-580E2D0B65F8}"/>
                  </a:ext>
                </a:extLst>
              </p:cNvPr>
              <p:cNvPicPr>
                <a:picLocks noChangeAspect="1"/>
              </p:cNvPicPr>
              <p:nvPr/>
            </p:nvPicPr>
            <p:blipFill>
              <a:blip r:embed="rId4"/>
              <a:stretch>
                <a:fillRect/>
              </a:stretch>
            </p:blipFill>
            <p:spPr>
              <a:xfrm>
                <a:off x="1147012" y="5551903"/>
                <a:ext cx="482781" cy="472928"/>
              </a:xfrm>
              <a:prstGeom prst="rect">
                <a:avLst/>
              </a:prstGeom>
            </p:spPr>
          </p:pic>
          <p:sp>
            <p:nvSpPr>
              <p:cNvPr id="42" name="TextBox 41">
                <a:extLst>
                  <a:ext uri="{FF2B5EF4-FFF2-40B4-BE49-F238E27FC236}">
                    <a16:creationId xmlns:a16="http://schemas.microsoft.com/office/drawing/2014/main" id="{DE5540B9-AED4-714A-A4D7-1FC1E0CBDB60}"/>
                  </a:ext>
                </a:extLst>
              </p:cNvPr>
              <p:cNvSpPr txBox="1"/>
              <p:nvPr/>
            </p:nvSpPr>
            <p:spPr>
              <a:xfrm>
                <a:off x="1671123" y="5613961"/>
                <a:ext cx="2756498" cy="348813"/>
              </a:xfrm>
              <a:prstGeom prst="rect">
                <a:avLst/>
              </a:prstGeom>
              <a:noFill/>
            </p:spPr>
            <p:txBody>
              <a:bodyPr wrap="square" rtlCol="0">
                <a:spAutoFit/>
              </a:bodyPr>
              <a:lstStyle/>
              <a:p>
                <a:pPr marL="0" marR="0" lvl="0" indent="0" algn="l" defTabSz="914400" rtl="0" eaLnBrk="1" fontAlgn="auto" latinLnBrk="0" hangingPunct="1">
                  <a:lnSpc>
                    <a:spcPts val="1960"/>
                  </a:lnSpc>
                  <a:spcBef>
                    <a:spcPts val="0"/>
                  </a:spcBef>
                  <a:spcAft>
                    <a:spcPts val="0"/>
                  </a:spcAft>
                  <a:buClrTx/>
                  <a:buSzTx/>
                  <a:buFontTx/>
                  <a:buNone/>
                  <a:tabLst/>
                  <a:defRPr/>
                </a:pPr>
                <a:r>
                  <a:rPr kumimoji="0" lang="en-US" sz="1800" b="1" i="0" u="none" strike="noStrike" kern="1200" cap="none" spc="0" normalizeH="0" baseline="0" noProof="0">
                    <a:ln>
                      <a:noFill/>
                    </a:ln>
                    <a:solidFill>
                      <a:srgbClr val="442368"/>
                    </a:solidFill>
                    <a:effectLst/>
                    <a:uLnTx/>
                    <a:uFillTx/>
                    <a:latin typeface="Arial" panose="020B0604020202020204" pitchFamily="34" charset="0"/>
                    <a:ea typeface="+mn-ea"/>
                    <a:cs typeface="Arial" panose="020B0604020202020204" pitchFamily="34" charset="0"/>
                  </a:rPr>
                  <a:t>OhioSFEC@osu.edu</a:t>
                </a:r>
              </a:p>
            </p:txBody>
          </p:sp>
        </p:grpSp>
        <p:sp>
          <p:nvSpPr>
            <p:cNvPr id="43" name="TextBox 42">
              <a:extLst>
                <a:ext uri="{FF2B5EF4-FFF2-40B4-BE49-F238E27FC236}">
                  <a16:creationId xmlns:a16="http://schemas.microsoft.com/office/drawing/2014/main" id="{4225219D-2FDF-3045-9D6F-CB43074E3402}"/>
                </a:ext>
              </a:extLst>
            </p:cNvPr>
            <p:cNvSpPr txBox="1"/>
            <p:nvPr/>
          </p:nvSpPr>
          <p:spPr>
            <a:xfrm>
              <a:off x="6700771" y="4645252"/>
              <a:ext cx="2756498" cy="348813"/>
            </a:xfrm>
            <a:prstGeom prst="rect">
              <a:avLst/>
            </a:prstGeom>
            <a:noFill/>
          </p:spPr>
          <p:txBody>
            <a:bodyPr wrap="square" rtlCol="0">
              <a:spAutoFit/>
            </a:bodyPr>
            <a:lstStyle/>
            <a:p>
              <a:pPr marL="0" marR="0" lvl="0" indent="0" algn="l" defTabSz="914400" rtl="0" eaLnBrk="1" fontAlgn="auto" latinLnBrk="0" hangingPunct="1">
                <a:lnSpc>
                  <a:spcPts val="1960"/>
                </a:lnSpc>
                <a:spcBef>
                  <a:spcPts val="0"/>
                </a:spcBef>
                <a:spcAft>
                  <a:spcPts val="0"/>
                </a:spcAft>
                <a:buClrTx/>
                <a:buSzTx/>
                <a:buFontTx/>
                <a:buNone/>
                <a:tabLst/>
                <a:defRPr/>
              </a:pPr>
              <a:r>
                <a:rPr kumimoji="0" lang="en-US" sz="1800" b="1" i="0" u="none" strike="noStrike" kern="1200" cap="none" spc="0" normalizeH="0" baseline="0" noProof="0">
                  <a:ln>
                    <a:noFill/>
                  </a:ln>
                  <a:solidFill>
                    <a:srgbClr val="442368"/>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err="1">
                  <a:ln>
                    <a:noFill/>
                  </a:ln>
                  <a:solidFill>
                    <a:srgbClr val="442368"/>
                  </a:solidFill>
                  <a:effectLst/>
                  <a:uLnTx/>
                  <a:uFillTx/>
                  <a:latin typeface="Arial" panose="020B0604020202020204" pitchFamily="34" charset="0"/>
                  <a:ea typeface="+mn-ea"/>
                  <a:cs typeface="Arial" panose="020B0604020202020204" pitchFamily="34" charset="0"/>
                </a:rPr>
                <a:t>OhioEngage</a:t>
              </a:r>
              <a:endParaRPr kumimoji="0" lang="en-US" sz="1800" b="1" i="0" u="none" strike="noStrike" kern="1200" cap="none" spc="0" normalizeH="0" baseline="0" noProof="0">
                <a:ln>
                  <a:noFill/>
                </a:ln>
                <a:solidFill>
                  <a:srgbClr val="442368"/>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2B921173-B250-9743-83CD-01C9A75CCE63}"/>
                </a:ext>
              </a:extLst>
            </p:cNvPr>
            <p:cNvGrpSpPr/>
            <p:nvPr/>
          </p:nvGrpSpPr>
          <p:grpSpPr>
            <a:xfrm>
              <a:off x="6225882" y="5366565"/>
              <a:ext cx="3975326" cy="472928"/>
              <a:chOff x="9030971" y="5551903"/>
              <a:chExt cx="3975326" cy="472928"/>
            </a:xfrm>
          </p:grpSpPr>
          <p:pic>
            <p:nvPicPr>
              <p:cNvPr id="13" name="Picture 12" descr="Internet with solid fill">
                <a:extLst>
                  <a:ext uri="{FF2B5EF4-FFF2-40B4-BE49-F238E27FC236}">
                    <a16:creationId xmlns:a16="http://schemas.microsoft.com/office/drawing/2014/main" id="{D57A0BFB-283A-554D-BF13-2329F076D4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030971" y="5551903"/>
                <a:ext cx="472928" cy="472928"/>
              </a:xfrm>
              <a:prstGeom prst="rect">
                <a:avLst/>
              </a:prstGeom>
            </p:spPr>
          </p:pic>
          <p:sp>
            <p:nvSpPr>
              <p:cNvPr id="44" name="TextBox 43">
                <a:extLst>
                  <a:ext uri="{FF2B5EF4-FFF2-40B4-BE49-F238E27FC236}">
                    <a16:creationId xmlns:a16="http://schemas.microsoft.com/office/drawing/2014/main" id="{374D08BB-BD31-8940-A0E2-3C2BE050860F}"/>
                  </a:ext>
                </a:extLst>
              </p:cNvPr>
              <p:cNvSpPr txBox="1"/>
              <p:nvPr/>
            </p:nvSpPr>
            <p:spPr>
              <a:xfrm>
                <a:off x="9515712" y="5613961"/>
                <a:ext cx="3490585" cy="348813"/>
              </a:xfrm>
              <a:prstGeom prst="rect">
                <a:avLst/>
              </a:prstGeom>
              <a:noFill/>
            </p:spPr>
            <p:txBody>
              <a:bodyPr wrap="square" rtlCol="0">
                <a:spAutoFit/>
              </a:bodyPr>
              <a:lstStyle/>
              <a:p>
                <a:pPr marL="0" marR="0" lvl="0" indent="0" algn="l" defTabSz="914400" rtl="0" eaLnBrk="1" fontAlgn="auto" latinLnBrk="0" hangingPunct="1">
                  <a:lnSpc>
                    <a:spcPts val="1960"/>
                  </a:lnSpc>
                  <a:spcBef>
                    <a:spcPts val="0"/>
                  </a:spcBef>
                  <a:spcAft>
                    <a:spcPts val="0"/>
                  </a:spcAft>
                  <a:buClrTx/>
                  <a:buSzTx/>
                  <a:buFontTx/>
                  <a:buNone/>
                  <a:tabLst/>
                  <a:defRPr/>
                </a:pPr>
                <a:r>
                  <a:rPr kumimoji="0" lang="en-US" sz="1800" b="1" i="0" u="none" strike="noStrike" kern="1200" cap="none" spc="0" normalizeH="0" baseline="0" noProof="0">
                    <a:ln>
                      <a:noFill/>
                    </a:ln>
                    <a:solidFill>
                      <a:srgbClr val="442368"/>
                    </a:solidFill>
                    <a:effectLst/>
                    <a:uLnTx/>
                    <a:uFillTx/>
                    <a:latin typeface="Arial" panose="020B0604020202020204" pitchFamily="34" charset="0"/>
                    <a:ea typeface="+mn-ea"/>
                    <a:cs typeface="Arial" panose="020B0604020202020204" pitchFamily="34" charset="0"/>
                  </a:rPr>
                  <a:t>Ohiofamiliesengage.osu.edu</a:t>
                </a:r>
              </a:p>
            </p:txBody>
          </p:sp>
        </p:grpSp>
      </p:grpSp>
      <p:cxnSp>
        <p:nvCxnSpPr>
          <p:cNvPr id="46" name="Straight Connector 45">
            <a:extLst>
              <a:ext uri="{FF2B5EF4-FFF2-40B4-BE49-F238E27FC236}">
                <a16:creationId xmlns:a16="http://schemas.microsoft.com/office/drawing/2014/main" id="{56245A95-C0B2-1845-B666-084FE08B7ADD}"/>
              </a:ext>
            </a:extLst>
          </p:cNvPr>
          <p:cNvCxnSpPr/>
          <p:nvPr/>
        </p:nvCxnSpPr>
        <p:spPr>
          <a:xfrm>
            <a:off x="6079957" y="3184826"/>
            <a:ext cx="0" cy="2840348"/>
          </a:xfrm>
          <a:prstGeom prst="line">
            <a:avLst/>
          </a:prstGeom>
          <a:ln w="22225">
            <a:solidFill>
              <a:srgbClr val="666666"/>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C418E976-0283-4C75-890C-C84983FF8B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8531" y="1079818"/>
            <a:ext cx="7283788" cy="1312153"/>
          </a:xfrm>
          <a:prstGeom prst="rect">
            <a:avLst/>
          </a:prstGeom>
        </p:spPr>
      </p:pic>
      <p:pic>
        <p:nvPicPr>
          <p:cNvPr id="2" name="Picture 1" descr="A purple circle with white x in it&#10;&#10;Description automatically generated">
            <a:extLst>
              <a:ext uri="{FF2B5EF4-FFF2-40B4-BE49-F238E27FC236}">
                <a16:creationId xmlns:a16="http://schemas.microsoft.com/office/drawing/2014/main" id="{FE4B5D04-41B3-C1AB-7573-C8DE751FA37C}"/>
              </a:ext>
            </a:extLst>
          </p:cNvPr>
          <p:cNvPicPr>
            <a:picLocks noChangeAspect="1"/>
          </p:cNvPicPr>
          <p:nvPr/>
        </p:nvPicPr>
        <p:blipFill>
          <a:blip r:embed="rId9"/>
          <a:stretch>
            <a:fillRect/>
          </a:stretch>
        </p:blipFill>
        <p:spPr>
          <a:xfrm>
            <a:off x="6571914" y="4312448"/>
            <a:ext cx="435755" cy="464129"/>
          </a:xfrm>
          <a:prstGeom prst="rect">
            <a:avLst/>
          </a:prstGeom>
        </p:spPr>
      </p:pic>
    </p:spTree>
    <p:extLst>
      <p:ext uri="{BB962C8B-B14F-4D97-AF65-F5344CB8AC3E}">
        <p14:creationId xmlns:p14="http://schemas.microsoft.com/office/powerpoint/2010/main" val="375485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1C5F35C-CEBD-A140-BD2A-232472A8C340}"/>
              </a:ext>
            </a:extLst>
          </p:cNvPr>
          <p:cNvGrpSpPr/>
          <p:nvPr/>
        </p:nvGrpSpPr>
        <p:grpSpPr>
          <a:xfrm>
            <a:off x="826161" y="392299"/>
            <a:ext cx="8071196" cy="1073725"/>
            <a:chOff x="312813" y="748188"/>
            <a:chExt cx="8071196" cy="1073725"/>
          </a:xfrm>
        </p:grpSpPr>
        <p:sp>
          <p:nvSpPr>
            <p:cNvPr id="27" name="TextBox 26">
              <a:extLst>
                <a:ext uri="{FF2B5EF4-FFF2-40B4-BE49-F238E27FC236}">
                  <a16:creationId xmlns:a16="http://schemas.microsoft.com/office/drawing/2014/main" id="{7D02F7E1-CEB5-D34F-8A9C-D7E8F065C5F8}"/>
                </a:ext>
              </a:extLst>
            </p:cNvPr>
            <p:cNvSpPr txBox="1"/>
            <p:nvPr/>
          </p:nvSpPr>
          <p:spPr>
            <a:xfrm>
              <a:off x="312813" y="748188"/>
              <a:ext cx="8071196" cy="923330"/>
            </a:xfrm>
            <a:prstGeom prst="rect">
              <a:avLst/>
            </a:prstGeom>
            <a:noFill/>
          </p:spPr>
          <p:txBody>
            <a:bodyPr wrap="square" rtlCol="0">
              <a:spAutoFit/>
            </a:bodyPr>
            <a:lstStyle/>
            <a:p>
              <a:r>
                <a:rPr lang="en-US" sz="5400" b="1" spc="-100">
                  <a:solidFill>
                    <a:srgbClr val="BB0000"/>
                  </a:solidFill>
                  <a:latin typeface="Arial" panose="020B0604020202020204" pitchFamily="34" charset="0"/>
                  <a:cs typeface="Arial" panose="020B0604020202020204" pitchFamily="34" charset="0"/>
                </a:rPr>
                <a:t>WELCOME!</a:t>
              </a:r>
            </a:p>
          </p:txBody>
        </p:sp>
        <p:pic>
          <p:nvPicPr>
            <p:cNvPr id="3" name="Picture 2" descr="A close up of a sign&#10;&#10;Description automatically generated">
              <a:extLst>
                <a:ext uri="{FF2B5EF4-FFF2-40B4-BE49-F238E27FC236}">
                  <a16:creationId xmlns:a16="http://schemas.microsoft.com/office/drawing/2014/main" id="{2C1B839F-0B8C-EE47-9BE1-5C7547544AE8}"/>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33" name="TextBox 32">
            <a:extLst>
              <a:ext uri="{FF2B5EF4-FFF2-40B4-BE49-F238E27FC236}">
                <a16:creationId xmlns:a16="http://schemas.microsoft.com/office/drawing/2014/main" id="{50483C3B-7228-8048-BDA1-AEA95C34C46A}"/>
              </a:ext>
            </a:extLst>
          </p:cNvPr>
          <p:cNvSpPr txBox="1"/>
          <p:nvPr/>
        </p:nvSpPr>
        <p:spPr>
          <a:xfrm>
            <a:off x="887326" y="1811971"/>
            <a:ext cx="10443411" cy="2828659"/>
          </a:xfrm>
          <a:prstGeom prst="rect">
            <a:avLst/>
          </a:prstGeom>
          <a:noFill/>
        </p:spPr>
        <p:txBody>
          <a:bodyPr wrap="square" rtlCol="0">
            <a:spAutoFit/>
          </a:bodyPr>
          <a:lstStyle/>
          <a:p>
            <a:pPr>
              <a:lnSpc>
                <a:spcPts val="3560"/>
              </a:lnSpc>
            </a:pPr>
            <a:r>
              <a:rPr lang="en-US" sz="2800" b="0" i="0" dirty="0">
                <a:effectLst/>
                <a:latin typeface="Arial" panose="020B0604020202020204" pitchFamily="34" charset="0"/>
              </a:rPr>
              <a:t>Family Engagement Leaders of Ohio (FELOs) is a virtual professional learning community for family engagement professionals in Ohio’s districts and community schools. FELOs brings professionals together to share experiences and to learn how we can build partnerships with all families in our </a:t>
            </a:r>
            <a:r>
              <a:rPr lang="en-US" sz="2800" dirty="0">
                <a:latin typeface="Arial" panose="020B0604020202020204" pitchFamily="34" charset="0"/>
              </a:rPr>
              <a:t>P</a:t>
            </a:r>
            <a:r>
              <a:rPr lang="en-US" sz="2800" b="0" i="0" dirty="0">
                <a:effectLst/>
                <a:latin typeface="Arial" panose="020B0604020202020204" pitchFamily="34" charset="0"/>
              </a:rPr>
              <a:t>reK-12 education community.</a:t>
            </a:r>
            <a:endParaRPr lang="en-US" sz="2800"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a:xfrm>
            <a:off x="9188113" y="6260098"/>
            <a:ext cx="2743200" cy="365125"/>
          </a:xfrm>
        </p:spPr>
        <p:txBody>
          <a:bodyPr/>
          <a:lstStyle/>
          <a:p>
            <a:fld id="{350833F6-E467-4A43-86ED-A1A94EB660F4}" type="slidenum">
              <a:rPr lang="en-US" smtClean="0"/>
              <a:pPr/>
              <a:t>3</a:t>
            </a:fld>
            <a:endParaRPr lang="en-US"/>
          </a:p>
        </p:txBody>
      </p:sp>
    </p:spTree>
    <p:extLst>
      <p:ext uri="{BB962C8B-B14F-4D97-AF65-F5344CB8AC3E}">
        <p14:creationId xmlns:p14="http://schemas.microsoft.com/office/powerpoint/2010/main" val="1861092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7D02F7E1-CEB5-D34F-8A9C-D7E8F065C5F8}"/>
              </a:ext>
            </a:extLst>
          </p:cNvPr>
          <p:cNvSpPr txBox="1"/>
          <p:nvPr/>
        </p:nvSpPr>
        <p:spPr>
          <a:xfrm>
            <a:off x="826161" y="201062"/>
            <a:ext cx="8071196" cy="923330"/>
          </a:xfrm>
          <a:prstGeom prst="rect">
            <a:avLst/>
          </a:prstGeom>
          <a:noFill/>
        </p:spPr>
        <p:txBody>
          <a:bodyPr wrap="square" rtlCol="0">
            <a:spAutoFit/>
          </a:bodyPr>
          <a:lstStyle/>
          <a:p>
            <a:r>
              <a:rPr lang="en-US" sz="5400" b="1" spc="-100">
                <a:solidFill>
                  <a:srgbClr val="BB0000"/>
                </a:solidFill>
                <a:latin typeface="Arial" panose="020B0604020202020204" pitchFamily="34" charset="0"/>
                <a:cs typeface="Arial" panose="020B0604020202020204" pitchFamily="34" charset="0"/>
              </a:rPr>
              <a:t>FELOs Website</a:t>
            </a:r>
          </a:p>
        </p:txBody>
      </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a:xfrm>
            <a:off x="9188113" y="6260098"/>
            <a:ext cx="2743200" cy="365125"/>
          </a:xfrm>
        </p:spPr>
        <p:txBody>
          <a:bodyPr/>
          <a:lstStyle/>
          <a:p>
            <a:fld id="{350833F6-E467-4A43-86ED-A1A94EB660F4}" type="slidenum">
              <a:rPr lang="en-US" smtClean="0"/>
              <a:pPr/>
              <a:t>4</a:t>
            </a:fld>
            <a:endParaRPr lang="en-US"/>
          </a:p>
        </p:txBody>
      </p:sp>
      <p:pic>
        <p:nvPicPr>
          <p:cNvPr id="4" name="Picture 3" descr="A screenshot of the ohio statewide family engagement website">
            <a:extLst>
              <a:ext uri="{FF2B5EF4-FFF2-40B4-BE49-F238E27FC236}">
                <a16:creationId xmlns:a16="http://schemas.microsoft.com/office/drawing/2014/main" id="{31395528-CB7C-6DC2-705C-A47674415DF5}"/>
              </a:ext>
            </a:extLst>
          </p:cNvPr>
          <p:cNvPicPr>
            <a:picLocks noChangeAspect="1"/>
          </p:cNvPicPr>
          <p:nvPr/>
        </p:nvPicPr>
        <p:blipFill>
          <a:blip r:embed="rId3"/>
          <a:stretch>
            <a:fillRect/>
          </a:stretch>
        </p:blipFill>
        <p:spPr>
          <a:xfrm>
            <a:off x="1335390" y="1124392"/>
            <a:ext cx="9521220" cy="5570785"/>
          </a:xfrm>
          <a:prstGeom prst="rect">
            <a:avLst/>
          </a:prstGeom>
        </p:spPr>
      </p:pic>
    </p:spTree>
    <p:extLst>
      <p:ext uri="{BB962C8B-B14F-4D97-AF65-F5344CB8AC3E}">
        <p14:creationId xmlns:p14="http://schemas.microsoft.com/office/powerpoint/2010/main" val="353272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1C5F35C-CEBD-A140-BD2A-232472A8C340}"/>
              </a:ext>
            </a:extLst>
          </p:cNvPr>
          <p:cNvGrpSpPr/>
          <p:nvPr/>
        </p:nvGrpSpPr>
        <p:grpSpPr>
          <a:xfrm>
            <a:off x="826161" y="417982"/>
            <a:ext cx="8071196" cy="1196644"/>
            <a:chOff x="312813" y="625269"/>
            <a:chExt cx="8071196" cy="1196644"/>
          </a:xfrm>
        </p:grpSpPr>
        <p:sp>
          <p:nvSpPr>
            <p:cNvPr id="27" name="TextBox 26">
              <a:extLst>
                <a:ext uri="{FF2B5EF4-FFF2-40B4-BE49-F238E27FC236}">
                  <a16:creationId xmlns:a16="http://schemas.microsoft.com/office/drawing/2014/main" id="{7D02F7E1-CEB5-D34F-8A9C-D7E8F065C5F8}"/>
                </a:ext>
              </a:extLst>
            </p:cNvPr>
            <p:cNvSpPr txBox="1"/>
            <p:nvPr/>
          </p:nvSpPr>
          <p:spPr>
            <a:xfrm>
              <a:off x="312813" y="625269"/>
              <a:ext cx="8071196" cy="923330"/>
            </a:xfrm>
            <a:prstGeom prst="rect">
              <a:avLst/>
            </a:prstGeom>
            <a:noFill/>
          </p:spPr>
          <p:txBody>
            <a:bodyPr wrap="square" rtlCol="0">
              <a:spAutoFit/>
            </a:bodyPr>
            <a:lstStyle/>
            <a:p>
              <a:r>
                <a:rPr lang="en-US" sz="5400" b="1" spc="-100">
                  <a:solidFill>
                    <a:srgbClr val="BB0000"/>
                  </a:solidFill>
                  <a:latin typeface="Arial" panose="020B0604020202020204" pitchFamily="34" charset="0"/>
                  <a:cs typeface="Arial" panose="020B0604020202020204" pitchFamily="34" charset="0"/>
                </a:rPr>
                <a:t>Objectives</a:t>
              </a:r>
            </a:p>
          </p:txBody>
        </p:sp>
        <p:pic>
          <p:nvPicPr>
            <p:cNvPr id="3" name="Picture 2" descr="A close up of a sign&#10;&#10;Description automatically generated">
              <a:extLst>
                <a:ext uri="{FF2B5EF4-FFF2-40B4-BE49-F238E27FC236}">
                  <a16:creationId xmlns:a16="http://schemas.microsoft.com/office/drawing/2014/main" id="{2C1B839F-0B8C-EE47-9BE1-5C7547544AE8}"/>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33" name="TextBox 32">
            <a:extLst>
              <a:ext uri="{FF2B5EF4-FFF2-40B4-BE49-F238E27FC236}">
                <a16:creationId xmlns:a16="http://schemas.microsoft.com/office/drawing/2014/main" id="{50483C3B-7228-8048-BDA1-AEA95C34C46A}"/>
              </a:ext>
            </a:extLst>
          </p:cNvPr>
          <p:cNvSpPr txBox="1"/>
          <p:nvPr/>
        </p:nvSpPr>
        <p:spPr>
          <a:xfrm>
            <a:off x="978567" y="2245502"/>
            <a:ext cx="10443411" cy="2366995"/>
          </a:xfrm>
          <a:prstGeom prst="rect">
            <a:avLst/>
          </a:prstGeom>
          <a:noFill/>
        </p:spPr>
        <p:txBody>
          <a:bodyPr wrap="square" rtlCol="0">
            <a:spAutoFit/>
          </a:bodyPr>
          <a:lstStyle/>
          <a:p>
            <a:pPr>
              <a:lnSpc>
                <a:spcPts val="3560"/>
              </a:lnSpc>
            </a:pPr>
            <a:r>
              <a:rPr lang="en-US" sz="2800" b="0" i="0">
                <a:solidFill>
                  <a:srgbClr val="666666"/>
                </a:solidFill>
                <a:effectLst/>
                <a:latin typeface="Arial" panose="020B0604020202020204" pitchFamily="34" charset="0"/>
              </a:rPr>
              <a:t>1. </a:t>
            </a:r>
            <a:r>
              <a:rPr lang="en-US" sz="2800" kern="100">
                <a:effectLst/>
                <a:latin typeface="Arial" panose="020B0604020202020204" pitchFamily="34" charset="0"/>
                <a:ea typeface="SimSun" panose="02010600030101010101" pitchFamily="2" charset="-122"/>
                <a:cs typeface="Arial" panose="020B0604020202020204" pitchFamily="34" charset="0"/>
              </a:rPr>
              <a:t>Build a community of inquiry for family engagement</a:t>
            </a:r>
            <a:endParaRPr lang="en-US" sz="2800" b="0" i="0">
              <a:solidFill>
                <a:srgbClr val="666666"/>
              </a:solidFill>
              <a:effectLst/>
              <a:latin typeface="Arial" panose="020B0604020202020204" pitchFamily="34" charset="0"/>
              <a:cs typeface="Arial" panose="020B0604020202020204" pitchFamily="34" charset="0"/>
            </a:endParaRPr>
          </a:p>
          <a:p>
            <a:pPr>
              <a:lnSpc>
                <a:spcPts val="3560"/>
              </a:lnSpc>
            </a:pPr>
            <a:endParaRPr lang="en-US" sz="2800">
              <a:solidFill>
                <a:srgbClr val="666666"/>
              </a:solidFill>
              <a:latin typeface="Arial" panose="020B0604020202020204" pitchFamily="34" charset="0"/>
              <a:cs typeface="Arial" panose="020B0604020202020204" pitchFamily="34" charset="0"/>
            </a:endParaRPr>
          </a:p>
          <a:p>
            <a:pPr>
              <a:lnSpc>
                <a:spcPts val="3560"/>
              </a:lnSpc>
            </a:pPr>
            <a:r>
              <a:rPr lang="en-US" sz="2800">
                <a:solidFill>
                  <a:srgbClr val="666666"/>
                </a:solidFill>
                <a:latin typeface="Arial" panose="020B0604020202020204" pitchFamily="34" charset="0"/>
                <a:cs typeface="Arial" panose="020B0604020202020204" pitchFamily="34" charset="0"/>
              </a:rPr>
              <a:t>2. </a:t>
            </a:r>
            <a:r>
              <a:rPr lang="en-US" sz="2800">
                <a:effectLst/>
                <a:latin typeface="Arial" panose="020B0604020202020204" pitchFamily="34" charset="0"/>
                <a:ea typeface="SimSun" panose="02010600030101010101" pitchFamily="2" charset="-122"/>
                <a:cs typeface="Arial" panose="020B0604020202020204" pitchFamily="34" charset="0"/>
              </a:rPr>
              <a:t>Identify strengths and areas of improvement of family engagement goals, including my own.</a:t>
            </a:r>
            <a:endParaRPr lang="en-US" sz="2800">
              <a:effectLst/>
              <a:latin typeface="Arial" panose="020B0604020202020204" pitchFamily="34" charset="0"/>
              <a:ea typeface="Calibri" panose="020F0502020204030204" pitchFamily="34" charset="0"/>
              <a:cs typeface="Arial" panose="020B0604020202020204" pitchFamily="34" charset="0"/>
            </a:endParaRPr>
          </a:p>
          <a:p>
            <a:pPr>
              <a:lnSpc>
                <a:spcPts val="3560"/>
              </a:lnSpc>
            </a:pPr>
            <a:endParaRPr lang="en-US" sz="2800">
              <a:solidFill>
                <a:srgbClr val="666666"/>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a:xfrm>
            <a:off x="9188113" y="6260098"/>
            <a:ext cx="2743200" cy="365125"/>
          </a:xfrm>
        </p:spPr>
        <p:txBody>
          <a:bodyPr/>
          <a:lstStyle/>
          <a:p>
            <a:fld id="{350833F6-E467-4A43-86ED-A1A94EB660F4}" type="slidenum">
              <a:rPr lang="en-US" smtClean="0"/>
              <a:pPr/>
              <a:t>5</a:t>
            </a:fld>
            <a:endParaRPr lang="en-US"/>
          </a:p>
        </p:txBody>
      </p:sp>
    </p:spTree>
    <p:extLst>
      <p:ext uri="{BB962C8B-B14F-4D97-AF65-F5344CB8AC3E}">
        <p14:creationId xmlns:p14="http://schemas.microsoft.com/office/powerpoint/2010/main" val="57968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B1C5F35C-CEBD-A140-BD2A-232472A8C340}"/>
              </a:ext>
            </a:extLst>
          </p:cNvPr>
          <p:cNvGrpSpPr/>
          <p:nvPr/>
        </p:nvGrpSpPr>
        <p:grpSpPr>
          <a:xfrm>
            <a:off x="826161" y="482254"/>
            <a:ext cx="8071196" cy="1196644"/>
            <a:chOff x="312813" y="625269"/>
            <a:chExt cx="8071196" cy="1196644"/>
          </a:xfrm>
        </p:grpSpPr>
        <p:sp>
          <p:nvSpPr>
            <p:cNvPr id="27" name="TextBox 26">
              <a:extLst>
                <a:ext uri="{FF2B5EF4-FFF2-40B4-BE49-F238E27FC236}">
                  <a16:creationId xmlns:a16="http://schemas.microsoft.com/office/drawing/2014/main" id="{7D02F7E1-CEB5-D34F-8A9C-D7E8F065C5F8}"/>
                </a:ext>
              </a:extLst>
            </p:cNvPr>
            <p:cNvSpPr txBox="1"/>
            <p:nvPr/>
          </p:nvSpPr>
          <p:spPr>
            <a:xfrm>
              <a:off x="312813"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a:ln>
                    <a:noFill/>
                  </a:ln>
                  <a:solidFill>
                    <a:srgbClr val="BB0000"/>
                  </a:solidFill>
                  <a:effectLst/>
                  <a:uLnTx/>
                  <a:uFillTx/>
                  <a:latin typeface="Arial" panose="020B0604020202020204" pitchFamily="34" charset="0"/>
                  <a:ea typeface="+mn-ea"/>
                  <a:cs typeface="Arial" panose="020B0604020202020204" pitchFamily="34" charset="0"/>
                </a:rPr>
                <a:t>Agenda</a:t>
              </a:r>
            </a:p>
          </p:txBody>
        </p:sp>
        <p:pic>
          <p:nvPicPr>
            <p:cNvPr id="3" name="Picture 2" descr="A close up of a sign&#10;&#10;Description automatically generated">
              <a:extLst>
                <a:ext uri="{FF2B5EF4-FFF2-40B4-BE49-F238E27FC236}">
                  <a16:creationId xmlns:a16="http://schemas.microsoft.com/office/drawing/2014/main" id="{2C1B839F-0B8C-EE47-9BE1-5C7547544AE8}"/>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33" name="TextBox 32">
            <a:extLst>
              <a:ext uri="{FF2B5EF4-FFF2-40B4-BE49-F238E27FC236}">
                <a16:creationId xmlns:a16="http://schemas.microsoft.com/office/drawing/2014/main" id="{50483C3B-7228-8048-BDA1-AEA95C34C46A}"/>
              </a:ext>
            </a:extLst>
          </p:cNvPr>
          <p:cNvSpPr txBox="1"/>
          <p:nvPr/>
        </p:nvSpPr>
        <p:spPr>
          <a:xfrm>
            <a:off x="978567" y="2004255"/>
            <a:ext cx="10443411" cy="2828659"/>
          </a:xfrm>
          <a:prstGeom prst="rect">
            <a:avLst/>
          </a:prstGeom>
          <a:noFill/>
        </p:spPr>
        <p:txBody>
          <a:bodyPr wrap="square" rtlCol="0">
            <a:spAutoFit/>
          </a:bodyPr>
          <a:lstStyle/>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2800" dirty="0">
                <a:latin typeface="Arial" panose="020B0604020202020204" pitchFamily="34" charset="0"/>
              </a:rPr>
              <a:t>Welcome</a:t>
            </a:r>
          </a:p>
          <a:p>
            <a:pPr marL="571500" indent="-571500">
              <a:lnSpc>
                <a:spcPts val="3560"/>
              </a:lnSpc>
              <a:buFont typeface="+mj-lt"/>
              <a:buAutoNum type="romanUcPeriod"/>
              <a:defRPr/>
            </a:pPr>
            <a:r>
              <a:rPr lang="en-US" sz="2800" dirty="0">
                <a:latin typeface="Arial" panose="020B0604020202020204" pitchFamily="34" charset="0"/>
              </a:rPr>
              <a:t>Setting the stage for this year’s Family Engagement Leaders of Ohio Professional Learning Community</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2800" dirty="0">
                <a:latin typeface="Arial" panose="020B0604020202020204" pitchFamily="34" charset="0"/>
              </a:rPr>
              <a:t>Connecting with Colleagues</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2800" dirty="0">
                <a:latin typeface="Arial" panose="020B0604020202020204" pitchFamily="34" charset="0"/>
              </a:rPr>
              <a:t>District Presentations and Discussion</a:t>
            </a:r>
          </a:p>
          <a:p>
            <a:pPr marL="571500" marR="0" lvl="0" indent="-571500" algn="l" defTabSz="914400" rtl="0" eaLnBrk="1" fontAlgn="auto" latinLnBrk="0" hangingPunct="1">
              <a:lnSpc>
                <a:spcPts val="3560"/>
              </a:lnSpc>
              <a:spcBef>
                <a:spcPts val="0"/>
              </a:spcBef>
              <a:spcAft>
                <a:spcPts val="0"/>
              </a:spcAft>
              <a:buClrTx/>
              <a:buSzTx/>
              <a:buFont typeface="+mj-lt"/>
              <a:buAutoNum type="romanUcPeriod"/>
              <a:tabLst/>
              <a:defRPr/>
            </a:pPr>
            <a:r>
              <a:rPr lang="en-US" sz="2800" dirty="0">
                <a:latin typeface="Arial" panose="020B0604020202020204" pitchFamily="34" charset="0"/>
              </a:rPr>
              <a:t>Debrief, exit survey, and adjourn</a:t>
            </a:r>
          </a:p>
        </p:txBody>
      </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a:xfrm>
            <a:off x="9188113" y="626009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srgbClr val="66666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6602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a:xfrm>
            <a:off x="9188113" y="6260098"/>
            <a:ext cx="2743200" cy="365125"/>
          </a:xfrm>
        </p:spPr>
        <p:txBody>
          <a:bodyPr/>
          <a:lstStyle/>
          <a:p>
            <a:fld id="{350833F6-E467-4A43-86ED-A1A94EB660F4}" type="slidenum">
              <a:rPr lang="en-US" smtClean="0"/>
              <a:pPr/>
              <a:t>7</a:t>
            </a:fld>
            <a:endParaRPr lang="en-US"/>
          </a:p>
        </p:txBody>
      </p:sp>
      <p:sp>
        <p:nvSpPr>
          <p:cNvPr id="2" name="TextBox 1">
            <a:extLst>
              <a:ext uri="{FF2B5EF4-FFF2-40B4-BE49-F238E27FC236}">
                <a16:creationId xmlns:a16="http://schemas.microsoft.com/office/drawing/2014/main" id="{C5B6E02A-A120-3E90-3A46-807CCE733623}"/>
              </a:ext>
            </a:extLst>
          </p:cNvPr>
          <p:cNvSpPr txBox="1"/>
          <p:nvPr/>
        </p:nvSpPr>
        <p:spPr>
          <a:xfrm>
            <a:off x="636194" y="1983370"/>
            <a:ext cx="5002606" cy="490506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Share with your group what you are looking forward to this summer</a:t>
            </a:r>
          </a:p>
          <a:p>
            <a:endParaRPr lang="en-US"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AND</a:t>
            </a:r>
          </a:p>
          <a:p>
            <a:endParaRPr lang="en-US" sz="2000" dirty="0">
              <a:latin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arenR"/>
            </a:pPr>
            <a:r>
              <a:rPr lang="en-US" sz="2400" dirty="0">
                <a:effectLst/>
                <a:latin typeface="Arial" panose="020B0604020202020204" pitchFamily="34" charset="0"/>
                <a:ea typeface="SimSun" panose="02010600030101010101" pitchFamily="2" charset="-122"/>
                <a:cs typeface="Arial" panose="020B0604020202020204" pitchFamily="34" charset="0"/>
              </a:rPr>
              <a:t>What goal have you accomplished this year, or expect to? AND/OR</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arenR"/>
            </a:pPr>
            <a:r>
              <a:rPr lang="en-US" sz="2400" dirty="0">
                <a:effectLst/>
                <a:latin typeface="Arial" panose="020B0604020202020204" pitchFamily="34" charset="0"/>
                <a:ea typeface="SimSun" panose="02010600030101010101" pitchFamily="2" charset="-122"/>
                <a:cs typeface="Arial" panose="020B0604020202020204" pitchFamily="34" charset="0"/>
              </a:rPr>
              <a:t>What is one thing you learned this year you will carry into next year?</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grpSp>
        <p:nvGrpSpPr>
          <p:cNvPr id="4" name="Group 3">
            <a:extLst>
              <a:ext uri="{FF2B5EF4-FFF2-40B4-BE49-F238E27FC236}">
                <a16:creationId xmlns:a16="http://schemas.microsoft.com/office/drawing/2014/main" id="{CC7C8F00-ED5B-3779-001A-E50774470CA1}"/>
              </a:ext>
            </a:extLst>
          </p:cNvPr>
          <p:cNvGrpSpPr/>
          <p:nvPr/>
        </p:nvGrpSpPr>
        <p:grpSpPr>
          <a:xfrm>
            <a:off x="826161" y="429070"/>
            <a:ext cx="8071196" cy="1196644"/>
            <a:chOff x="312813" y="625269"/>
            <a:chExt cx="8071196" cy="1196644"/>
          </a:xfrm>
        </p:grpSpPr>
        <p:sp>
          <p:nvSpPr>
            <p:cNvPr id="5" name="TextBox 4">
              <a:extLst>
                <a:ext uri="{FF2B5EF4-FFF2-40B4-BE49-F238E27FC236}">
                  <a16:creationId xmlns:a16="http://schemas.microsoft.com/office/drawing/2014/main" id="{0AA3F133-9A23-6729-BD6D-A19BD939463C}"/>
                </a:ext>
              </a:extLst>
            </p:cNvPr>
            <p:cNvSpPr txBox="1"/>
            <p:nvPr/>
          </p:nvSpPr>
          <p:spPr>
            <a:xfrm>
              <a:off x="312813"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a:ln>
                    <a:noFill/>
                  </a:ln>
                  <a:solidFill>
                    <a:srgbClr val="BB0000"/>
                  </a:solidFill>
                  <a:effectLst/>
                  <a:uLnTx/>
                  <a:uFillTx/>
                  <a:latin typeface="Arial" panose="020B0604020202020204" pitchFamily="34" charset="0"/>
                  <a:ea typeface="+mn-ea"/>
                  <a:cs typeface="Arial" panose="020B0604020202020204" pitchFamily="34" charset="0"/>
                </a:rPr>
                <a:t>Colleague Connection</a:t>
              </a:r>
            </a:p>
          </p:txBody>
        </p:sp>
        <p:pic>
          <p:nvPicPr>
            <p:cNvPr id="6" name="Picture 5" descr="A close up of a sign&#10;&#10;Description automatically generated">
              <a:extLst>
                <a:ext uri="{FF2B5EF4-FFF2-40B4-BE49-F238E27FC236}">
                  <a16:creationId xmlns:a16="http://schemas.microsoft.com/office/drawing/2014/main" id="{2DEC1B09-F023-86D1-4BFE-F54C70D7E4C9}"/>
                </a:ext>
              </a:extLst>
            </p:cNvPr>
            <p:cNvPicPr>
              <a:picLocks noChangeAspect="1"/>
            </p:cNvPicPr>
            <p:nvPr/>
          </p:nvPicPr>
          <p:blipFill>
            <a:blip r:embed="rId3"/>
            <a:stretch>
              <a:fillRect/>
            </a:stretch>
          </p:blipFill>
          <p:spPr>
            <a:xfrm>
              <a:off x="465219" y="1521124"/>
              <a:ext cx="1828800" cy="300789"/>
            </a:xfrm>
            <a:prstGeom prst="rect">
              <a:avLst/>
            </a:prstGeom>
          </p:spPr>
        </p:pic>
      </p:grpSp>
      <p:pic>
        <p:nvPicPr>
          <p:cNvPr id="7" name="Graphic 6" descr="A grill">
            <a:extLst>
              <a:ext uri="{FF2B5EF4-FFF2-40B4-BE49-F238E27FC236}">
                <a16:creationId xmlns:a16="http://schemas.microsoft.com/office/drawing/2014/main" id="{32717CBE-AC55-02F0-B983-6E418CBCA0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0801" y="3961989"/>
            <a:ext cx="2164526" cy="2164526"/>
          </a:xfrm>
          <a:prstGeom prst="rect">
            <a:avLst/>
          </a:prstGeom>
        </p:spPr>
      </p:pic>
      <p:pic>
        <p:nvPicPr>
          <p:cNvPr id="10" name="Graphic 9" descr="A beach lounge chair">
            <a:extLst>
              <a:ext uri="{FF2B5EF4-FFF2-40B4-BE49-F238E27FC236}">
                <a16:creationId xmlns:a16="http://schemas.microsoft.com/office/drawing/2014/main" id="{04C13235-0917-3CE5-F407-A757E73224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9629" y="1588966"/>
            <a:ext cx="2015698" cy="2015698"/>
          </a:xfrm>
          <a:prstGeom prst="rect">
            <a:avLst/>
          </a:prstGeom>
        </p:spPr>
      </p:pic>
      <p:pic>
        <p:nvPicPr>
          <p:cNvPr id="12" name="Graphic 11" descr="Flip flops with polka dots">
            <a:extLst>
              <a:ext uri="{FF2B5EF4-FFF2-40B4-BE49-F238E27FC236}">
                <a16:creationId xmlns:a16="http://schemas.microsoft.com/office/drawing/2014/main" id="{BADADFE5-B3F7-8EE3-F9B3-C2ECFCAA83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51862" y="1588966"/>
            <a:ext cx="2015699" cy="2015699"/>
          </a:xfrm>
          <a:prstGeom prst="rect">
            <a:avLst/>
          </a:prstGeom>
        </p:spPr>
      </p:pic>
      <p:pic>
        <p:nvPicPr>
          <p:cNvPr id="14" name="Graphic 13" descr="Three snow cones with sprinkles">
            <a:extLst>
              <a:ext uri="{FF2B5EF4-FFF2-40B4-BE49-F238E27FC236}">
                <a16:creationId xmlns:a16="http://schemas.microsoft.com/office/drawing/2014/main" id="{2D06EDBB-DE46-A727-A210-EAC3A23780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42319" y="4244399"/>
            <a:ext cx="2015699" cy="2015699"/>
          </a:xfrm>
          <a:prstGeom prst="rect">
            <a:avLst/>
          </a:prstGeom>
        </p:spPr>
      </p:pic>
    </p:spTree>
    <p:extLst>
      <p:ext uri="{BB962C8B-B14F-4D97-AF65-F5344CB8AC3E}">
        <p14:creationId xmlns:p14="http://schemas.microsoft.com/office/powerpoint/2010/main" val="261890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4BEEA-447C-7258-1AB7-B66C678DC845}"/>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44DF90DF-EC0A-F1C5-8737-0D7F4DC4B7ED}"/>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C86A8ED3-509C-280C-E826-6A654A5D5A9A}"/>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49EBF8F9-00D1-47B5-4677-EF6D31D8784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625DC4FB-B9EC-3F09-9B8A-A087B7F48965}"/>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3D12377-0759-D969-3345-F16A4E256E5F}"/>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F01F1D2-3DC2-33BA-EFF3-EFEE1E6B8D5C}"/>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29117D1C-61C5-70FF-AF93-01F273681D35}"/>
              </a:ext>
            </a:extLst>
          </p:cNvPr>
          <p:cNvGrpSpPr/>
          <p:nvPr/>
        </p:nvGrpSpPr>
        <p:grpSpPr>
          <a:xfrm>
            <a:off x="826161" y="482254"/>
            <a:ext cx="8071196" cy="1196644"/>
            <a:chOff x="312813" y="625269"/>
            <a:chExt cx="8071196" cy="1196644"/>
          </a:xfrm>
        </p:grpSpPr>
        <p:sp>
          <p:nvSpPr>
            <p:cNvPr id="27" name="TextBox 26">
              <a:extLst>
                <a:ext uri="{FF2B5EF4-FFF2-40B4-BE49-F238E27FC236}">
                  <a16:creationId xmlns:a16="http://schemas.microsoft.com/office/drawing/2014/main" id="{C91B97BA-6942-1617-C9CF-7DA9F6A5FD4A}"/>
                </a:ext>
              </a:extLst>
            </p:cNvPr>
            <p:cNvSpPr txBox="1"/>
            <p:nvPr/>
          </p:nvSpPr>
          <p:spPr>
            <a:xfrm>
              <a:off x="312813"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Presentation</a:t>
              </a:r>
            </a:p>
          </p:txBody>
        </p:sp>
        <p:pic>
          <p:nvPicPr>
            <p:cNvPr id="3" name="Picture 2" descr="A close up of a sign&#10;&#10;Description automatically generated">
              <a:extLst>
                <a:ext uri="{FF2B5EF4-FFF2-40B4-BE49-F238E27FC236}">
                  <a16:creationId xmlns:a16="http://schemas.microsoft.com/office/drawing/2014/main" id="{85E94609-763A-EF1B-65FF-FBB51D0750C8}"/>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8" name="Content Placeholder 7">
            <a:extLst>
              <a:ext uri="{FF2B5EF4-FFF2-40B4-BE49-F238E27FC236}">
                <a16:creationId xmlns:a16="http://schemas.microsoft.com/office/drawing/2014/main" id="{5D52051A-ED5C-1869-A2E8-83C09F88D22F}"/>
              </a:ext>
            </a:extLst>
          </p:cNvPr>
          <p:cNvSpPr>
            <a:spLocks noGrp="1"/>
          </p:cNvSpPr>
          <p:nvPr>
            <p:ph sz="half" idx="1"/>
          </p:nvPr>
        </p:nvSpPr>
        <p:spPr>
          <a:xfrm>
            <a:off x="838200" y="2611936"/>
            <a:ext cx="5181600" cy="2260854"/>
          </a:xfrm>
        </p:spPr>
        <p:txBody>
          <a:bodyPr/>
          <a:lstStyle/>
          <a:p>
            <a:pPr marL="0" indent="0">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Ana Martinez</a:t>
            </a:r>
          </a:p>
          <a:p>
            <a:pPr marL="0" indent="0" algn="ctr">
              <a:buNone/>
            </a:pPr>
            <a:r>
              <a:rPr lang="en-US" sz="2800" dirty="0">
                <a:latin typeface="Arial" panose="020B0604020202020204" pitchFamily="34" charset="0"/>
                <a:cs typeface="Arial" panose="020B0604020202020204" pitchFamily="34" charset="0"/>
              </a:rPr>
              <a:t>Bilingual Parent Liaison</a:t>
            </a:r>
          </a:p>
          <a:p>
            <a:pPr marL="0" indent="0">
              <a:buNone/>
            </a:pPr>
            <a:endParaRPr lang="en-US" dirty="0"/>
          </a:p>
        </p:txBody>
      </p:sp>
      <p:sp>
        <p:nvSpPr>
          <p:cNvPr id="10" name="Content Placeholder 9">
            <a:extLst>
              <a:ext uri="{FF2B5EF4-FFF2-40B4-BE49-F238E27FC236}">
                <a16:creationId xmlns:a16="http://schemas.microsoft.com/office/drawing/2014/main" id="{BD534AA7-32B2-DA65-A10F-BBE607362CC9}"/>
              </a:ext>
            </a:extLst>
          </p:cNvPr>
          <p:cNvSpPr>
            <a:spLocks noGrp="1"/>
          </p:cNvSpPr>
          <p:nvPr>
            <p:ph sz="half" idx="2"/>
          </p:nvPr>
        </p:nvSpPr>
        <p:spPr>
          <a:xfrm>
            <a:off x="6306557" y="3167350"/>
            <a:ext cx="5181600" cy="2493795"/>
          </a:xfrm>
        </p:spPr>
        <p:txBody>
          <a:bodyPr/>
          <a:lstStyle/>
          <a:p>
            <a:pPr marL="0" indent="0" algn="ctr">
              <a:buNone/>
            </a:pPr>
            <a:r>
              <a:rPr lang="en-US" sz="2800" dirty="0">
                <a:latin typeface="Arial" panose="020B0604020202020204" pitchFamily="34" charset="0"/>
                <a:cs typeface="Arial" panose="020B0604020202020204" pitchFamily="34" charset="0"/>
              </a:rPr>
              <a:t>Dawn Millhouse</a:t>
            </a:r>
          </a:p>
          <a:p>
            <a:pPr marL="0" indent="0" algn="ctr">
              <a:buNone/>
            </a:pPr>
            <a:r>
              <a:rPr lang="en-US" sz="2800" dirty="0">
                <a:latin typeface="Arial" panose="020B0604020202020204" pitchFamily="34" charset="0"/>
                <a:cs typeface="Arial" panose="020B0604020202020204" pitchFamily="34" charset="0"/>
              </a:rPr>
              <a:t>Parent Mentor</a:t>
            </a:r>
          </a:p>
          <a:p>
            <a:pPr marL="0" indent="0">
              <a:buNone/>
            </a:pPr>
            <a:endParaRPr lang="en-US" dirty="0"/>
          </a:p>
        </p:txBody>
      </p:sp>
      <p:sp>
        <p:nvSpPr>
          <p:cNvPr id="9" name="Slide Number Placeholder 8">
            <a:extLst>
              <a:ext uri="{FF2B5EF4-FFF2-40B4-BE49-F238E27FC236}">
                <a16:creationId xmlns:a16="http://schemas.microsoft.com/office/drawing/2014/main" id="{48DCD29D-48B1-3746-0B22-06A88D3BB4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srgbClr val="66666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B7B6245B-0622-E56C-6FC2-B5A45C7F5BA3}"/>
              </a:ext>
            </a:extLst>
          </p:cNvPr>
          <p:cNvPicPr>
            <a:picLocks noChangeAspect="1"/>
          </p:cNvPicPr>
          <p:nvPr/>
        </p:nvPicPr>
        <p:blipFill>
          <a:blip r:embed="rId4"/>
          <a:stretch>
            <a:fillRect/>
          </a:stretch>
        </p:blipFill>
        <p:spPr>
          <a:xfrm>
            <a:off x="334512" y="1952263"/>
            <a:ext cx="4945710" cy="923330"/>
          </a:xfrm>
          <a:prstGeom prst="rect">
            <a:avLst/>
          </a:prstGeom>
        </p:spPr>
      </p:pic>
      <p:pic>
        <p:nvPicPr>
          <p:cNvPr id="12" name="Picture 11">
            <a:extLst>
              <a:ext uri="{FF2B5EF4-FFF2-40B4-BE49-F238E27FC236}">
                <a16:creationId xmlns:a16="http://schemas.microsoft.com/office/drawing/2014/main" id="{38B86911-01B5-D80C-198A-8AB523E3B2D1}"/>
              </a:ext>
            </a:extLst>
          </p:cNvPr>
          <p:cNvPicPr>
            <a:picLocks noChangeAspect="1"/>
          </p:cNvPicPr>
          <p:nvPr/>
        </p:nvPicPr>
        <p:blipFill>
          <a:blip r:embed="rId5"/>
          <a:stretch>
            <a:fillRect/>
          </a:stretch>
        </p:blipFill>
        <p:spPr>
          <a:xfrm>
            <a:off x="5754376" y="1398856"/>
            <a:ext cx="5712447" cy="2030144"/>
          </a:xfrm>
          <a:prstGeom prst="rect">
            <a:avLst/>
          </a:prstGeom>
        </p:spPr>
      </p:pic>
    </p:spTree>
    <p:extLst>
      <p:ext uri="{BB962C8B-B14F-4D97-AF65-F5344CB8AC3E}">
        <p14:creationId xmlns:p14="http://schemas.microsoft.com/office/powerpoint/2010/main" val="136254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19401D9-4F96-4B45-8BAA-271D2139EBE3}"/>
              </a:ext>
            </a:extLst>
          </p:cNvPr>
          <p:cNvGrpSpPr/>
          <p:nvPr/>
        </p:nvGrpSpPr>
        <p:grpSpPr>
          <a:xfrm>
            <a:off x="1" y="-1"/>
            <a:ext cx="12192000" cy="192505"/>
            <a:chOff x="0" y="0"/>
            <a:chExt cx="14563023" cy="173736"/>
          </a:xfrm>
        </p:grpSpPr>
        <p:sp>
          <p:nvSpPr>
            <p:cNvPr id="34" name="Rectangle 33">
              <a:extLst>
                <a:ext uri="{FF2B5EF4-FFF2-40B4-BE49-F238E27FC236}">
                  <a16:creationId xmlns:a16="http://schemas.microsoft.com/office/drawing/2014/main" id="{5AB3822E-AD05-7842-BAA0-5D1AEE976CB3}"/>
                </a:ext>
              </a:extLst>
            </p:cNvPr>
            <p:cNvSpPr/>
            <p:nvPr/>
          </p:nvSpPr>
          <p:spPr>
            <a:xfrm>
              <a:off x="0" y="0"/>
              <a:ext cx="2926080" cy="173736"/>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DED6E7F-3BCD-2742-B02A-1DA1AAFF2509}"/>
                </a:ext>
              </a:extLst>
            </p:cNvPr>
            <p:cNvSpPr/>
            <p:nvPr/>
          </p:nvSpPr>
          <p:spPr>
            <a:xfrm>
              <a:off x="2887579" y="0"/>
              <a:ext cx="2926080" cy="173736"/>
            </a:xfrm>
            <a:prstGeom prst="rect">
              <a:avLst/>
            </a:prstGeom>
            <a:solidFill>
              <a:srgbClr val="D6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74508CB-394C-8D4C-AD37-FCFA13F4750F}"/>
                </a:ext>
              </a:extLst>
            </p:cNvPr>
            <p:cNvSpPr/>
            <p:nvPr/>
          </p:nvSpPr>
          <p:spPr>
            <a:xfrm>
              <a:off x="5807242" y="0"/>
              <a:ext cx="2926080" cy="173736"/>
            </a:xfrm>
            <a:prstGeom prst="rect">
              <a:avLst/>
            </a:prstGeom>
            <a:solidFill>
              <a:srgbClr val="851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7DEF5FF-8155-D443-823D-2BCBD8D89C7C}"/>
                </a:ext>
              </a:extLst>
            </p:cNvPr>
            <p:cNvSpPr/>
            <p:nvPr/>
          </p:nvSpPr>
          <p:spPr>
            <a:xfrm>
              <a:off x="8710863" y="0"/>
              <a:ext cx="2926080" cy="173736"/>
            </a:xfrm>
            <a:prstGeom prst="rect">
              <a:avLst/>
            </a:prstGeom>
            <a:solidFill>
              <a:srgbClr val="DC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41C3B87-D032-8D46-908F-F69155B3581E}"/>
                </a:ext>
              </a:extLst>
            </p:cNvPr>
            <p:cNvSpPr/>
            <p:nvPr/>
          </p:nvSpPr>
          <p:spPr>
            <a:xfrm>
              <a:off x="11636943" y="0"/>
              <a:ext cx="2926080" cy="173736"/>
            </a:xfrm>
            <a:prstGeom prst="rect">
              <a:avLst/>
            </a:prstGeom>
            <a:solidFill>
              <a:srgbClr val="2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B1C5F35C-CEBD-A140-BD2A-232472A8C340}"/>
              </a:ext>
            </a:extLst>
          </p:cNvPr>
          <p:cNvGrpSpPr/>
          <p:nvPr/>
        </p:nvGrpSpPr>
        <p:grpSpPr>
          <a:xfrm>
            <a:off x="826161" y="482254"/>
            <a:ext cx="8071196" cy="1196644"/>
            <a:chOff x="312813" y="625269"/>
            <a:chExt cx="8071196" cy="1196644"/>
          </a:xfrm>
        </p:grpSpPr>
        <p:sp>
          <p:nvSpPr>
            <p:cNvPr id="27" name="TextBox 26">
              <a:extLst>
                <a:ext uri="{FF2B5EF4-FFF2-40B4-BE49-F238E27FC236}">
                  <a16:creationId xmlns:a16="http://schemas.microsoft.com/office/drawing/2014/main" id="{7D02F7E1-CEB5-D34F-8A9C-D7E8F065C5F8}"/>
                </a:ext>
              </a:extLst>
            </p:cNvPr>
            <p:cNvSpPr txBox="1"/>
            <p:nvPr/>
          </p:nvSpPr>
          <p:spPr>
            <a:xfrm>
              <a:off x="312813" y="625269"/>
              <a:ext cx="8071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00" normalizeH="0" baseline="0" noProof="0" dirty="0">
                  <a:ln>
                    <a:noFill/>
                  </a:ln>
                  <a:solidFill>
                    <a:srgbClr val="BB0000"/>
                  </a:solidFill>
                  <a:effectLst/>
                  <a:uLnTx/>
                  <a:uFillTx/>
                  <a:latin typeface="Arial" panose="020B0604020202020204" pitchFamily="34" charset="0"/>
                  <a:ea typeface="+mn-ea"/>
                  <a:cs typeface="Arial" panose="020B0604020202020204" pitchFamily="34" charset="0"/>
                </a:rPr>
                <a:t>Presentation</a:t>
              </a:r>
            </a:p>
          </p:txBody>
        </p:sp>
        <p:pic>
          <p:nvPicPr>
            <p:cNvPr id="3" name="Picture 2" descr="A close up of a sign&#10;&#10;Description automatically generated">
              <a:extLst>
                <a:ext uri="{FF2B5EF4-FFF2-40B4-BE49-F238E27FC236}">
                  <a16:creationId xmlns:a16="http://schemas.microsoft.com/office/drawing/2014/main" id="{2C1B839F-0B8C-EE47-9BE1-5C7547544AE8}"/>
                </a:ext>
              </a:extLst>
            </p:cNvPr>
            <p:cNvPicPr>
              <a:picLocks noChangeAspect="1"/>
            </p:cNvPicPr>
            <p:nvPr/>
          </p:nvPicPr>
          <p:blipFill>
            <a:blip r:embed="rId3"/>
            <a:stretch>
              <a:fillRect/>
            </a:stretch>
          </p:blipFill>
          <p:spPr>
            <a:xfrm>
              <a:off x="465219" y="1521124"/>
              <a:ext cx="1828800" cy="300789"/>
            </a:xfrm>
            <a:prstGeom prst="rect">
              <a:avLst/>
            </a:prstGeom>
          </p:spPr>
        </p:pic>
      </p:grpSp>
      <p:sp>
        <p:nvSpPr>
          <p:cNvPr id="9" name="Slide Number Placeholder 8">
            <a:extLst>
              <a:ext uri="{FF2B5EF4-FFF2-40B4-BE49-F238E27FC236}">
                <a16:creationId xmlns:a16="http://schemas.microsoft.com/office/drawing/2014/main" id="{27F97383-33F5-2B43-8F82-1C01F51CCBDC}"/>
              </a:ext>
            </a:extLst>
          </p:cNvPr>
          <p:cNvSpPr>
            <a:spLocks noGrp="1"/>
          </p:cNvSpPr>
          <p:nvPr>
            <p:ph type="sldNum" sz="quarter" idx="12"/>
          </p:nvPr>
        </p:nvSpPr>
        <p:spPr>
          <a:xfrm>
            <a:off x="9188113" y="626009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833F6-E467-4A43-86ED-A1A94EB660F4}" type="slidenum">
              <a:rPr kumimoji="0" lang="en-US" sz="1200" b="0" i="0" u="none" strike="noStrike" kern="1200" cap="none" spc="0" normalizeH="0" baseline="0" noProof="0" smtClean="0">
                <a:ln>
                  <a:noFill/>
                </a:ln>
                <a:solidFill>
                  <a:srgbClr val="66666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DD70C58-024E-F49A-6BE6-BC0081C55EC8}"/>
              </a:ext>
            </a:extLst>
          </p:cNvPr>
          <p:cNvSpPr txBox="1"/>
          <p:nvPr/>
        </p:nvSpPr>
        <p:spPr>
          <a:xfrm>
            <a:off x="978567" y="2015613"/>
            <a:ext cx="4469949"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Ana Martinez</a:t>
            </a:r>
          </a:p>
          <a:p>
            <a:r>
              <a:rPr lang="en-US" sz="3200" dirty="0">
                <a:latin typeface="Arial" panose="020B0604020202020204" pitchFamily="34" charset="0"/>
                <a:cs typeface="Arial" panose="020B0604020202020204" pitchFamily="34" charset="0"/>
              </a:rPr>
              <a:t>Bilingual Parent Liaison</a:t>
            </a:r>
          </a:p>
          <a:p>
            <a:r>
              <a:rPr lang="en-US" sz="3200" dirty="0">
                <a:latin typeface="Arial" panose="020B0604020202020204" pitchFamily="34" charset="0"/>
                <a:cs typeface="Arial" panose="020B0604020202020204" pitchFamily="34" charset="0"/>
              </a:rPr>
              <a:t>Princeton City Schools- Cincinnati</a:t>
            </a:r>
          </a:p>
        </p:txBody>
      </p:sp>
      <p:pic>
        <p:nvPicPr>
          <p:cNvPr id="4" name="Picture 3">
            <a:extLst>
              <a:ext uri="{FF2B5EF4-FFF2-40B4-BE49-F238E27FC236}">
                <a16:creationId xmlns:a16="http://schemas.microsoft.com/office/drawing/2014/main" id="{B4733827-61DA-B724-009A-D19C49C25AFC}"/>
              </a:ext>
            </a:extLst>
          </p:cNvPr>
          <p:cNvPicPr>
            <a:picLocks noChangeAspect="1"/>
          </p:cNvPicPr>
          <p:nvPr/>
        </p:nvPicPr>
        <p:blipFill>
          <a:blip r:embed="rId4"/>
          <a:stretch>
            <a:fillRect/>
          </a:stretch>
        </p:blipFill>
        <p:spPr>
          <a:xfrm>
            <a:off x="5448516" y="2085195"/>
            <a:ext cx="6137923" cy="1143282"/>
          </a:xfrm>
          <a:prstGeom prst="rect">
            <a:avLst/>
          </a:prstGeom>
        </p:spPr>
      </p:pic>
      <p:sp>
        <p:nvSpPr>
          <p:cNvPr id="5" name="TextBox 4">
            <a:extLst>
              <a:ext uri="{FF2B5EF4-FFF2-40B4-BE49-F238E27FC236}">
                <a16:creationId xmlns:a16="http://schemas.microsoft.com/office/drawing/2014/main" id="{51E3FFFF-59E4-381B-9A78-9A4754C08FD8}"/>
              </a:ext>
            </a:extLst>
          </p:cNvPr>
          <p:cNvSpPr txBox="1"/>
          <p:nvPr/>
        </p:nvSpPr>
        <p:spPr>
          <a:xfrm>
            <a:off x="539262" y="5345723"/>
            <a:ext cx="11047177" cy="769441"/>
          </a:xfrm>
          <a:prstGeom prst="rect">
            <a:avLst/>
          </a:prstGeom>
          <a:noFill/>
        </p:spPr>
        <p:txBody>
          <a:bodyPr wrap="square" rtlCol="0">
            <a:spAutoFit/>
          </a:bodyPr>
          <a:lstStyle/>
          <a:p>
            <a:pPr algn="ctr"/>
            <a:r>
              <a:rPr lang="en-US" sz="2600" dirty="0">
                <a:latin typeface="Arial" panose="020B0604020202020204" pitchFamily="34" charset="0"/>
                <a:cs typeface="Arial" panose="020B0604020202020204" pitchFamily="34" charset="0"/>
              </a:rPr>
              <a:t>Second Cup of Coffee ●Hispanic Heritage Festival ● Parent Academy</a:t>
            </a:r>
          </a:p>
          <a:p>
            <a:endParaRPr lang="en-US" dirty="0"/>
          </a:p>
        </p:txBody>
      </p:sp>
    </p:spTree>
    <p:extLst>
      <p:ext uri="{BB962C8B-B14F-4D97-AF65-F5344CB8AC3E}">
        <p14:creationId xmlns:p14="http://schemas.microsoft.com/office/powerpoint/2010/main" val="1155314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4">
      <a:dk1>
        <a:sysClr val="windowText" lastClr="000000"/>
      </a:dk1>
      <a:lt1>
        <a:sysClr val="window" lastClr="FFFFFF"/>
      </a:lt1>
      <a:dk2>
        <a:srgbClr val="2C3C43"/>
      </a:dk2>
      <a:lt2>
        <a:srgbClr val="EBEBEB"/>
      </a:lt2>
      <a:accent1>
        <a:srgbClr val="CC0000"/>
      </a:accent1>
      <a:accent2>
        <a:srgbClr val="B0B0B0"/>
      </a:accent2>
      <a:accent3>
        <a:srgbClr val="E65331"/>
      </a:accent3>
      <a:accent4>
        <a:srgbClr val="F27E19"/>
      </a:accent4>
      <a:accent5>
        <a:srgbClr val="F2AC19"/>
      </a:accent5>
      <a:accent6>
        <a:srgbClr val="BC80E0"/>
      </a:accent6>
      <a:hlink>
        <a:srgbClr val="EF5285"/>
      </a:hlink>
      <a:folHlink>
        <a:srgbClr val="F77F9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0fc2d3-a4da-4833-807e-532a7c27032f">
      <Terms xmlns="http://schemas.microsoft.com/office/infopath/2007/PartnerControls"/>
    </lcf76f155ced4ddcb4097134ff3c332f>
    <TaxCatchAll xmlns="896ac175-3b42-43cd-8614-4f231347798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EFB7A0301D0D47AC1265C617BE30F7" ma:contentTypeVersion="18" ma:contentTypeDescription="Create a new document." ma:contentTypeScope="" ma:versionID="44f9273e0071d241e03901b6b32258c1">
  <xsd:schema xmlns:xsd="http://www.w3.org/2001/XMLSchema" xmlns:xs="http://www.w3.org/2001/XMLSchema" xmlns:p="http://schemas.microsoft.com/office/2006/metadata/properties" xmlns:ns2="950fc2d3-a4da-4833-807e-532a7c27032f" xmlns:ns3="896ac175-3b42-43cd-8614-4f2313477989" targetNamespace="http://schemas.microsoft.com/office/2006/metadata/properties" ma:root="true" ma:fieldsID="74458ec4e63fb45e34706ca72c3f6b28" ns2:_="" ns3:_="">
    <xsd:import namespace="950fc2d3-a4da-4833-807e-532a7c27032f"/>
    <xsd:import namespace="896ac175-3b42-43cd-8614-4f23134779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0fc2d3-a4da-4833-807e-532a7c2703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6ac175-3b42-43cd-8614-4f231347798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d7a7f73-f4d3-46b0-b9fb-00befc8ff6ca}" ma:internalName="TaxCatchAll" ma:showField="CatchAllData" ma:web="896ac175-3b42-43cd-8614-4f23134779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1C9444-F442-48C0-9D69-926A96213861}">
  <ds:schemaRefs>
    <ds:schemaRef ds:uri="896ac175-3b42-43cd-8614-4f2313477989"/>
    <ds:schemaRef ds:uri="950fc2d3-a4da-4833-807e-532a7c2703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96960C-2EDE-4236-B900-539CC2C421E3}">
  <ds:schemaRefs>
    <ds:schemaRef ds:uri="http://schemas.microsoft.com/sharepoint/v3/contenttype/forms"/>
  </ds:schemaRefs>
</ds:datastoreItem>
</file>

<file path=customXml/itemProps3.xml><?xml version="1.0" encoding="utf-8"?>
<ds:datastoreItem xmlns:ds="http://schemas.openxmlformats.org/officeDocument/2006/customXml" ds:itemID="{9A48E0A8-27A1-4A99-B823-40825812DC47}">
  <ds:schemaRefs>
    <ds:schemaRef ds:uri="896ac175-3b42-43cd-8614-4f2313477989"/>
    <ds:schemaRef ds:uri="950fc2d3-a4da-4833-807e-532a7c2703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245</TotalTime>
  <Words>1382</Words>
  <Application>Microsoft Office PowerPoint</Application>
  <PresentationFormat>Widescreen</PresentationFormat>
  <Paragraphs>220</Paragraphs>
  <Slides>20</Slides>
  <Notes>20</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72</vt:lpstr>
      <vt:lpstr>Arial</vt:lpstr>
      <vt:lpstr>Calibri</vt:lpstr>
      <vt:lpstr>Calibri Light</vt:lpstr>
      <vt:lpstr>Garamond</vt:lpstr>
      <vt:lpstr>High Tower Text</vt:lpstr>
      <vt:lpstr>Tahoma</vt:lpstr>
      <vt:lpstr>Office Theme</vt:lpstr>
      <vt:lpstr>Retrospect</vt:lpstr>
      <vt:lpstr>2_Office Theme</vt:lpstr>
      <vt:lpstr>PowerPoint Presentation</vt:lpstr>
      <vt:lpstr>Greetings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Krebbeks</dc:creator>
  <cp:lastModifiedBy>Owens, Wesley</cp:lastModifiedBy>
  <cp:revision>1</cp:revision>
  <dcterms:created xsi:type="dcterms:W3CDTF">2020-08-28T14:50:04Z</dcterms:created>
  <dcterms:modified xsi:type="dcterms:W3CDTF">2024-04-15T19:06:42Z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0x010100B8EFB7A0301D0D47AC1265C617BE30F7</vt:lpwstr>
  </property>
  <property fmtid="{D5CDD505-2E9C-101B-9397-08002B2CF9AE}" pid="3" name="MediaServiceImageTags">
    <vt:lpwstr/>
  </property>
</Properties>
</file>