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63" r:id="rId5"/>
    <p:sldMasterId id="2147483689" r:id="rId6"/>
  </p:sldMasterIdLst>
  <p:notesMasterIdLst>
    <p:notesMasterId r:id="rId32"/>
  </p:notesMasterIdLst>
  <p:sldIdLst>
    <p:sldId id="256" r:id="rId7"/>
    <p:sldId id="361" r:id="rId8"/>
    <p:sldId id="362" r:id="rId9"/>
    <p:sldId id="384" r:id="rId10"/>
    <p:sldId id="482" r:id="rId11"/>
    <p:sldId id="508" r:id="rId12"/>
    <p:sldId id="377" r:id="rId13"/>
    <p:sldId id="376" r:id="rId14"/>
    <p:sldId id="475" r:id="rId15"/>
    <p:sldId id="476" r:id="rId16"/>
    <p:sldId id="378" r:id="rId17"/>
    <p:sldId id="379" r:id="rId18"/>
    <p:sldId id="381" r:id="rId19"/>
    <p:sldId id="382" r:id="rId20"/>
    <p:sldId id="383" r:id="rId21"/>
    <p:sldId id="385" r:id="rId22"/>
    <p:sldId id="290" r:id="rId23"/>
    <p:sldId id="261" r:id="rId24"/>
    <p:sldId id="473" r:id="rId25"/>
    <p:sldId id="477" r:id="rId26"/>
    <p:sldId id="480" r:id="rId27"/>
    <p:sldId id="386" r:id="rId28"/>
    <p:sldId id="474" r:id="rId29"/>
    <p:sldId id="363" r:id="rId30"/>
    <p:sldId id="25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723E02-1485-BE69-A014-E4C4ED6713FA}" name="Bachman, Hadley F." initials="BHF" userId="S::bachman.33@osu.edu::fd4c14d4-765a-4887-ab6c-4f71cb3aece1" providerId="AD"/>
  <p188:author id="{52A31F28-E4B2-D47E-0BAD-034E725DDE3B}" name="Boone, Barbara J." initials="BBJ" userId="S::boone.32@osu.edu::4d307720-9fe2-429f-952d-af46405ef1a4" providerId="AD"/>
  <p188:author id="{D6AE583E-C0FB-73CF-BEA3-E4F19BE6871F}" name="DeShon, Sarah" initials="DS" userId="S::deshon.8@osu.edu::aa4818cd-f336-48cc-897c-23979e9f544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chman, Hadley F." initials="BHF" lastIdx="15" clrIdx="0">
    <p:extLst>
      <p:ext uri="{19B8F6BF-5375-455C-9EA6-DF929625EA0E}">
        <p15:presenceInfo xmlns:p15="http://schemas.microsoft.com/office/powerpoint/2012/main" userId="S::bachman.33@osu.edu::fd4c14d4-765a-4887-ab6c-4f71cb3aec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B0000"/>
    <a:srgbClr val="D65828"/>
    <a:srgbClr val="851E5E"/>
    <a:srgbClr val="26686D"/>
    <a:srgbClr val="800000"/>
    <a:srgbClr val="666666"/>
    <a:srgbClr val="442368"/>
    <a:srgbClr val="DCAA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4F29D5-22AD-4D66-866B-10F6B50419C7}" v="4" dt="2022-10-24T19:14:50.339"/>
    <p1510:client id="{7D6C8489-12B4-4DAB-87A4-EEDD2D2F1F5E}" v="1240" dt="2022-10-24T18:57:47.1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634" autoAdjust="0"/>
  </p:normalViewPr>
  <p:slideViewPr>
    <p:cSldViewPr snapToGrid="0">
      <p:cViewPr varScale="1">
        <p:scale>
          <a:sx n="60" d="100"/>
          <a:sy n="60" d="100"/>
        </p:scale>
        <p:origin x="78"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5/10/relationships/revisionInfo" Target="revisionInfo.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chman, Hadley F." userId="fd4c14d4-765a-4887-ab6c-4f71cb3aece1" providerId="ADAL" clId="{70469F01-AD2D-49C9-AE0C-29C4DC81C4B4}"/>
    <pc:docChg chg="undo custSel addSld delSld modSld sldOrd delMainMaster">
      <pc:chgData name="Bachman, Hadley F." userId="fd4c14d4-765a-4887-ab6c-4f71cb3aece1" providerId="ADAL" clId="{70469F01-AD2D-49C9-AE0C-29C4DC81C4B4}" dt="2021-09-03T18:49:21.876" v="3309"/>
      <pc:docMkLst>
        <pc:docMk/>
      </pc:docMkLst>
      <pc:sldChg chg="addSp delSp modSp mod addCm modCm">
        <pc:chgData name="Bachman, Hadley F." userId="fd4c14d4-765a-4887-ab6c-4f71cb3aece1" providerId="ADAL" clId="{70469F01-AD2D-49C9-AE0C-29C4DC81C4B4}" dt="2021-09-03T18:49:21.876" v="3309"/>
        <pc:sldMkLst>
          <pc:docMk/>
          <pc:sldMk cId="2126457207" sldId="256"/>
        </pc:sldMkLst>
        <pc:spChg chg="add mod">
          <ac:chgData name="Bachman, Hadley F." userId="fd4c14d4-765a-4887-ab6c-4f71cb3aece1" providerId="ADAL" clId="{70469F01-AD2D-49C9-AE0C-29C4DC81C4B4}" dt="2021-09-02T19:59:19.519" v="1712" actId="1076"/>
          <ac:spMkLst>
            <pc:docMk/>
            <pc:sldMk cId="2126457207" sldId="256"/>
            <ac:spMk id="6" creationId="{5A993212-188C-49D9-9D8A-A7F55F21CBA9}"/>
          </ac:spMkLst>
        </pc:spChg>
        <pc:spChg chg="add del mod">
          <ac:chgData name="Bachman, Hadley F." userId="fd4c14d4-765a-4887-ab6c-4f71cb3aece1" providerId="ADAL" clId="{70469F01-AD2D-49C9-AE0C-29C4DC81C4B4}" dt="2021-09-02T19:03:41.025" v="115"/>
          <ac:spMkLst>
            <pc:docMk/>
            <pc:sldMk cId="2126457207" sldId="256"/>
            <ac:spMk id="11" creationId="{FC96B445-F6E6-466A-9F1D-0145351001ED}"/>
          </ac:spMkLst>
        </pc:spChg>
        <pc:spChg chg="add del mod">
          <ac:chgData name="Bachman, Hadley F." userId="fd4c14d4-765a-4887-ab6c-4f71cb3aece1" providerId="ADAL" clId="{70469F01-AD2D-49C9-AE0C-29C4DC81C4B4}" dt="2021-09-02T19:03:41.025" v="115"/>
          <ac:spMkLst>
            <pc:docMk/>
            <pc:sldMk cId="2126457207" sldId="256"/>
            <ac:spMk id="12" creationId="{95B68BBC-B78B-4C82-A8BC-00AD455B69A2}"/>
          </ac:spMkLst>
        </pc:spChg>
        <pc:spChg chg="add del mod">
          <ac:chgData name="Bachman, Hadley F." userId="fd4c14d4-765a-4887-ab6c-4f71cb3aece1" providerId="ADAL" clId="{70469F01-AD2D-49C9-AE0C-29C4DC81C4B4}" dt="2021-09-02T19:04:40.266" v="127"/>
          <ac:spMkLst>
            <pc:docMk/>
            <pc:sldMk cId="2126457207" sldId="256"/>
            <ac:spMk id="14" creationId="{7D2C2D1C-3F91-4586-A7BF-F1AD2381EF9A}"/>
          </ac:spMkLst>
        </pc:spChg>
        <pc:spChg chg="mod">
          <ac:chgData name="Bachman, Hadley F." userId="fd4c14d4-765a-4887-ab6c-4f71cb3aece1" providerId="ADAL" clId="{70469F01-AD2D-49C9-AE0C-29C4DC81C4B4}" dt="2021-09-02T19:05:47.362" v="150" actId="242"/>
          <ac:spMkLst>
            <pc:docMk/>
            <pc:sldMk cId="2126457207" sldId="256"/>
            <ac:spMk id="15" creationId="{3D734D3E-EFC5-A84E-AAF6-CA66841CF5BE}"/>
          </ac:spMkLst>
        </pc:spChg>
        <pc:spChg chg="add del mod">
          <ac:chgData name="Bachman, Hadley F." userId="fd4c14d4-765a-4887-ab6c-4f71cb3aece1" providerId="ADAL" clId="{70469F01-AD2D-49C9-AE0C-29C4DC81C4B4}" dt="2021-09-02T19:04:48.993" v="145" actId="20577"/>
          <ac:spMkLst>
            <pc:docMk/>
            <pc:sldMk cId="2126457207" sldId="256"/>
            <ac:spMk id="19" creationId="{6FDFEE28-069D-4BAA-A8A1-43DA35505300}"/>
          </ac:spMkLst>
        </pc:spChg>
        <pc:grpChg chg="del">
          <ac:chgData name="Bachman, Hadley F." userId="fd4c14d4-765a-4887-ab6c-4f71cb3aece1" providerId="ADAL" clId="{70469F01-AD2D-49C9-AE0C-29C4DC81C4B4}" dt="2021-09-02T19:05:27.275" v="149" actId="478"/>
          <ac:grpSpMkLst>
            <pc:docMk/>
            <pc:sldMk cId="2126457207" sldId="256"/>
            <ac:grpSpMk id="17" creationId="{5E3D3E46-492C-4403-B911-94E332A506F0}"/>
          </ac:grpSpMkLst>
        </pc:grpChg>
        <pc:picChg chg="add mod">
          <ac:chgData name="Bachman, Hadley F." userId="fd4c14d4-765a-4887-ab6c-4f71cb3aece1" providerId="ADAL" clId="{70469F01-AD2D-49C9-AE0C-29C4DC81C4B4}" dt="2021-09-02T19:06:35.151" v="204" actId="1076"/>
          <ac:picMkLst>
            <pc:docMk/>
            <pc:sldMk cId="2126457207" sldId="256"/>
            <ac:picMk id="4" creationId="{9C6025D7-F6AD-4946-B37D-CB047AC82D52}"/>
          </ac:picMkLst>
        </pc:picChg>
        <pc:picChg chg="add del mod">
          <ac:chgData name="Bachman, Hadley F." userId="fd4c14d4-765a-4887-ab6c-4f71cb3aece1" providerId="ADAL" clId="{70469F01-AD2D-49C9-AE0C-29C4DC81C4B4}" dt="2021-09-02T19:04:09.846" v="121"/>
          <ac:picMkLst>
            <pc:docMk/>
            <pc:sldMk cId="2126457207" sldId="256"/>
            <ac:picMk id="5" creationId="{0752A375-592A-4E4B-9D33-6E2399A33CD2}"/>
          </ac:picMkLst>
        </pc:picChg>
        <pc:picChg chg="add mod">
          <ac:chgData name="Bachman, Hadley F." userId="fd4c14d4-765a-4887-ab6c-4f71cb3aece1" providerId="ADAL" clId="{70469F01-AD2D-49C9-AE0C-29C4DC81C4B4}" dt="2021-09-02T19:07:25.010" v="209" actId="1076"/>
          <ac:picMkLst>
            <pc:docMk/>
            <pc:sldMk cId="2126457207" sldId="256"/>
            <ac:picMk id="8" creationId="{BB980CE2-4AEB-4A41-8AAD-02EE92A54C1C}"/>
          </ac:picMkLst>
        </pc:picChg>
        <pc:picChg chg="del">
          <ac:chgData name="Bachman, Hadley F." userId="fd4c14d4-765a-4887-ab6c-4f71cb3aece1" providerId="ADAL" clId="{70469F01-AD2D-49C9-AE0C-29C4DC81C4B4}" dt="2021-09-02T19:03:12.744" v="111" actId="478"/>
          <ac:picMkLst>
            <pc:docMk/>
            <pc:sldMk cId="2126457207" sldId="256"/>
            <ac:picMk id="21" creationId="{C53143D7-4BF1-43C2-8674-46502BDC06B2}"/>
          </ac:picMkLst>
        </pc:picChg>
      </pc:sldChg>
      <pc:sldChg chg="modSp add mod modNotesTx">
        <pc:chgData name="Bachman, Hadley F." userId="fd4c14d4-765a-4887-ab6c-4f71cb3aece1" providerId="ADAL" clId="{70469F01-AD2D-49C9-AE0C-29C4DC81C4B4}" dt="2021-09-02T19:58:38.286" v="1709" actId="1076"/>
        <pc:sldMkLst>
          <pc:docMk/>
          <pc:sldMk cId="33913644" sldId="257"/>
        </pc:sldMkLst>
        <pc:spChg chg="mod">
          <ac:chgData name="Bachman, Hadley F." userId="fd4c14d4-765a-4887-ab6c-4f71cb3aece1" providerId="ADAL" clId="{70469F01-AD2D-49C9-AE0C-29C4DC81C4B4}" dt="2021-09-02T19:58:38.286" v="1709" actId="1076"/>
          <ac:spMkLst>
            <pc:docMk/>
            <pc:sldMk cId="33913644" sldId="257"/>
            <ac:spMk id="26" creationId="{FA30DD04-B8CF-4C61-89E2-DFB94FAC0325}"/>
          </ac:spMkLst>
        </pc:spChg>
      </pc:sldChg>
      <pc:sldChg chg="del">
        <pc:chgData name="Bachman, Hadley F." userId="fd4c14d4-765a-4887-ab6c-4f71cb3aece1" providerId="ADAL" clId="{70469F01-AD2D-49C9-AE0C-29C4DC81C4B4}" dt="2021-09-02T19:38:48.982" v="1408" actId="47"/>
        <pc:sldMkLst>
          <pc:docMk/>
          <pc:sldMk cId="3971017569" sldId="258"/>
        </pc:sldMkLst>
      </pc:sldChg>
      <pc:sldChg chg="modSp mod">
        <pc:chgData name="Bachman, Hadley F." userId="fd4c14d4-765a-4887-ab6c-4f71cb3aece1" providerId="ADAL" clId="{70469F01-AD2D-49C9-AE0C-29C4DC81C4B4}" dt="2021-09-03T17:25:36.132" v="3147" actId="20577"/>
        <pc:sldMkLst>
          <pc:docMk/>
          <pc:sldMk cId="4197153718" sldId="261"/>
        </pc:sldMkLst>
        <pc:spChg chg="mod">
          <ac:chgData name="Bachman, Hadley F." userId="fd4c14d4-765a-4887-ab6c-4f71cb3aece1" providerId="ADAL" clId="{70469F01-AD2D-49C9-AE0C-29C4DC81C4B4}" dt="2021-09-03T17:25:36.132" v="3147" actId="20577"/>
          <ac:spMkLst>
            <pc:docMk/>
            <pc:sldMk cId="4197153718" sldId="261"/>
            <ac:spMk id="2" creationId="{4A85454D-AC1A-4191-A0F1-ED8B42F3076A}"/>
          </ac:spMkLst>
        </pc:spChg>
      </pc:sldChg>
      <pc:sldChg chg="del addCm modCm">
        <pc:chgData name="Bachman, Hadley F." userId="fd4c14d4-765a-4887-ab6c-4f71cb3aece1" providerId="ADAL" clId="{70469F01-AD2D-49C9-AE0C-29C4DC81C4B4}" dt="2021-09-02T18:54:15.435" v="2" actId="47"/>
        <pc:sldMkLst>
          <pc:docMk/>
          <pc:sldMk cId="1093145813" sldId="264"/>
        </pc:sldMkLst>
      </pc:sldChg>
      <pc:sldChg chg="del">
        <pc:chgData name="Bachman, Hadley F." userId="fd4c14d4-765a-4887-ab6c-4f71cb3aece1" providerId="ADAL" clId="{70469F01-AD2D-49C9-AE0C-29C4DC81C4B4}" dt="2021-09-02T19:39:02.223" v="1409" actId="47"/>
        <pc:sldMkLst>
          <pc:docMk/>
          <pc:sldMk cId="1931731699" sldId="266"/>
        </pc:sldMkLst>
      </pc:sldChg>
      <pc:sldChg chg="modSp add del mod ord">
        <pc:chgData name="Bachman, Hadley F." userId="fd4c14d4-765a-4887-ab6c-4f71cb3aece1" providerId="ADAL" clId="{70469F01-AD2D-49C9-AE0C-29C4DC81C4B4}" dt="2021-09-03T17:22:49.912" v="3113"/>
        <pc:sldMkLst>
          <pc:docMk/>
          <pc:sldMk cId="2495390699" sldId="290"/>
        </pc:sldMkLst>
        <pc:spChg chg="mod">
          <ac:chgData name="Bachman, Hadley F." userId="fd4c14d4-765a-4887-ab6c-4f71cb3aece1" providerId="ADAL" clId="{70469F01-AD2D-49C9-AE0C-29C4DC81C4B4}" dt="2021-09-02T19:48:44.116" v="1431" actId="404"/>
          <ac:spMkLst>
            <pc:docMk/>
            <pc:sldMk cId="2495390699" sldId="290"/>
            <ac:spMk id="3" creationId="{2763F5A4-D278-47FD-B822-C73BE3B446FD}"/>
          </ac:spMkLst>
        </pc:spChg>
      </pc:sldChg>
      <pc:sldChg chg="addSp delSp add del setBg delDesignElem modNotesTx">
        <pc:chgData name="Bachman, Hadley F." userId="fd4c14d4-765a-4887-ab6c-4f71cb3aece1" providerId="ADAL" clId="{70469F01-AD2D-49C9-AE0C-29C4DC81C4B4}" dt="2021-09-02T19:47:12.160" v="1423" actId="47"/>
        <pc:sldMkLst>
          <pc:docMk/>
          <pc:sldMk cId="3090428812" sldId="326"/>
        </pc:sldMkLst>
        <pc:spChg chg="add del">
          <ac:chgData name="Bachman, Hadley F." userId="fd4c14d4-765a-4887-ab6c-4f71cb3aece1" providerId="ADAL" clId="{70469F01-AD2D-49C9-AE0C-29C4DC81C4B4}" dt="2021-09-02T19:45:27.779" v="1414"/>
          <ac:spMkLst>
            <pc:docMk/>
            <pc:sldMk cId="3090428812" sldId="326"/>
            <ac:spMk id="10" creationId="{C0A1ED06-4733-4020-9C60-81D4D801408D}"/>
          </ac:spMkLst>
        </pc:spChg>
        <pc:spChg chg="add del">
          <ac:chgData name="Bachman, Hadley F." userId="fd4c14d4-765a-4887-ab6c-4f71cb3aece1" providerId="ADAL" clId="{70469F01-AD2D-49C9-AE0C-29C4DC81C4B4}" dt="2021-09-02T19:45:27.779" v="1414"/>
          <ac:spMkLst>
            <pc:docMk/>
            <pc:sldMk cId="3090428812" sldId="326"/>
            <ac:spMk id="12" creationId="{B0CA3509-3AF9-45FE-93ED-57BB5D5E8E07}"/>
          </ac:spMkLst>
        </pc:spChg>
      </pc:sldChg>
      <pc:sldChg chg="addSp delSp modSp mod delAnim modNotesTx">
        <pc:chgData name="Bachman, Hadley F." userId="fd4c14d4-765a-4887-ab6c-4f71cb3aece1" providerId="ADAL" clId="{70469F01-AD2D-49C9-AE0C-29C4DC81C4B4}" dt="2021-09-03T16:51:07.612" v="3080" actId="20577"/>
        <pc:sldMkLst>
          <pc:docMk/>
          <pc:sldMk cId="659676267" sldId="354"/>
        </pc:sldMkLst>
        <pc:spChg chg="del mod">
          <ac:chgData name="Bachman, Hadley F." userId="fd4c14d4-765a-4887-ab6c-4f71cb3aece1" providerId="ADAL" clId="{70469F01-AD2D-49C9-AE0C-29C4DC81C4B4}" dt="2021-09-03T16:41:54.681" v="1852" actId="478"/>
          <ac:spMkLst>
            <pc:docMk/>
            <pc:sldMk cId="659676267" sldId="354"/>
            <ac:spMk id="2" creationId="{741AC58B-EB93-4449-8338-67B3DD42CC7A}"/>
          </ac:spMkLst>
        </pc:spChg>
        <pc:spChg chg="del mod">
          <ac:chgData name="Bachman, Hadley F." userId="fd4c14d4-765a-4887-ab6c-4f71cb3aece1" providerId="ADAL" clId="{70469F01-AD2D-49C9-AE0C-29C4DC81C4B4}" dt="2021-09-03T16:40:02.921" v="1832"/>
          <ac:spMkLst>
            <pc:docMk/>
            <pc:sldMk cId="659676267" sldId="354"/>
            <ac:spMk id="3" creationId="{00000000-0000-0000-0000-000000000000}"/>
          </ac:spMkLst>
        </pc:spChg>
        <pc:spChg chg="mod">
          <ac:chgData name="Bachman, Hadley F." userId="fd4c14d4-765a-4887-ab6c-4f71cb3aece1" providerId="ADAL" clId="{70469F01-AD2D-49C9-AE0C-29C4DC81C4B4}" dt="2021-09-03T16:40:49.123" v="1840" actId="21"/>
          <ac:spMkLst>
            <pc:docMk/>
            <pc:sldMk cId="659676267" sldId="354"/>
            <ac:spMk id="4" creationId="{34F9C75E-1CFA-4839-8A8E-98E580C2E4DD}"/>
          </ac:spMkLst>
        </pc:spChg>
        <pc:spChg chg="mod">
          <ac:chgData name="Bachman, Hadley F." userId="fd4c14d4-765a-4887-ab6c-4f71cb3aece1" providerId="ADAL" clId="{70469F01-AD2D-49C9-AE0C-29C4DC81C4B4}" dt="2021-09-03T16:40:43.330" v="1838" actId="21"/>
          <ac:spMkLst>
            <pc:docMk/>
            <pc:sldMk cId="659676267" sldId="354"/>
            <ac:spMk id="5" creationId="{26CE1E2C-CE52-4626-9C30-F6B10CA88888}"/>
          </ac:spMkLst>
        </pc:spChg>
        <pc:spChg chg="add del mod">
          <ac:chgData name="Bachman, Hadley F." userId="fd4c14d4-765a-4887-ab6c-4f71cb3aece1" providerId="ADAL" clId="{70469F01-AD2D-49C9-AE0C-29C4DC81C4B4}" dt="2021-09-03T16:41:51.680" v="1851" actId="14100"/>
          <ac:spMkLst>
            <pc:docMk/>
            <pc:sldMk cId="659676267" sldId="354"/>
            <ac:spMk id="8" creationId="{37BE58A8-982D-4586-8161-C6EB843EF3FC}"/>
          </ac:spMkLst>
        </pc:spChg>
        <pc:picChg chg="add del mod">
          <ac:chgData name="Bachman, Hadley F." userId="fd4c14d4-765a-4887-ab6c-4f71cb3aece1" providerId="ADAL" clId="{70469F01-AD2D-49C9-AE0C-29C4DC81C4B4}" dt="2021-09-03T16:42:04.573" v="1854" actId="1076"/>
          <ac:picMkLst>
            <pc:docMk/>
            <pc:sldMk cId="659676267" sldId="354"/>
            <ac:picMk id="7" creationId="{B1641BCB-3A68-4834-A0EB-25E1F24E518A}"/>
          </ac:picMkLst>
        </pc:picChg>
      </pc:sldChg>
      <pc:sldChg chg="del">
        <pc:chgData name="Bachman, Hadley F." userId="fd4c14d4-765a-4887-ab6c-4f71cb3aece1" providerId="ADAL" clId="{70469F01-AD2D-49C9-AE0C-29C4DC81C4B4}" dt="2021-09-02T19:23:40.083" v="912" actId="47"/>
        <pc:sldMkLst>
          <pc:docMk/>
          <pc:sldMk cId="3377395793" sldId="357"/>
        </pc:sldMkLst>
      </pc:sldChg>
      <pc:sldChg chg="modSp add del mod">
        <pc:chgData name="Bachman, Hadley F." userId="fd4c14d4-765a-4887-ab6c-4f71cb3aece1" providerId="ADAL" clId="{70469F01-AD2D-49C9-AE0C-29C4DC81C4B4}" dt="2021-09-03T17:34:32.446" v="3249" actId="1076"/>
        <pc:sldMkLst>
          <pc:docMk/>
          <pc:sldMk cId="247776911" sldId="360"/>
        </pc:sldMkLst>
        <pc:spChg chg="mod">
          <ac:chgData name="Bachman, Hadley F." userId="fd4c14d4-765a-4887-ab6c-4f71cb3aece1" providerId="ADAL" clId="{70469F01-AD2D-49C9-AE0C-29C4DC81C4B4}" dt="2021-09-03T17:34:32.446" v="3249" actId="1076"/>
          <ac:spMkLst>
            <pc:docMk/>
            <pc:sldMk cId="247776911" sldId="360"/>
            <ac:spMk id="2" creationId="{741AC58B-EB93-4449-8338-67B3DD42CC7A}"/>
          </ac:spMkLst>
        </pc:spChg>
        <pc:picChg chg="mod">
          <ac:chgData name="Bachman, Hadley F." userId="fd4c14d4-765a-4887-ab6c-4f71cb3aece1" providerId="ADAL" clId="{70469F01-AD2D-49C9-AE0C-29C4DC81C4B4}" dt="2021-09-03T17:34:23.720" v="3248" actId="1035"/>
          <ac:picMkLst>
            <pc:docMk/>
            <pc:sldMk cId="247776911" sldId="360"/>
            <ac:picMk id="5" creationId="{E6873A82-DCBA-47FC-8983-43F3F5C90218}"/>
          </ac:picMkLst>
        </pc:picChg>
        <pc:picChg chg="mod">
          <ac:chgData name="Bachman, Hadley F." userId="fd4c14d4-765a-4887-ab6c-4f71cb3aece1" providerId="ADAL" clId="{70469F01-AD2D-49C9-AE0C-29C4DC81C4B4}" dt="2021-09-03T17:34:23.720" v="3248" actId="1035"/>
          <ac:picMkLst>
            <pc:docMk/>
            <pc:sldMk cId="247776911" sldId="360"/>
            <ac:picMk id="8" creationId="{00000000-0000-0000-0000-000000000000}"/>
          </ac:picMkLst>
        </pc:picChg>
      </pc:sldChg>
      <pc:sldChg chg="modSp mod modNotesTx">
        <pc:chgData name="Bachman, Hadley F." userId="fd4c14d4-765a-4887-ab6c-4f71cb3aece1" providerId="ADAL" clId="{70469F01-AD2D-49C9-AE0C-29C4DC81C4B4}" dt="2021-09-03T16:32:31.189" v="1783" actId="20577"/>
        <pc:sldMkLst>
          <pc:docMk/>
          <pc:sldMk cId="943757337" sldId="361"/>
        </pc:sldMkLst>
        <pc:spChg chg="mod">
          <ac:chgData name="Bachman, Hadley F." userId="fd4c14d4-765a-4887-ab6c-4f71cb3aece1" providerId="ADAL" clId="{70469F01-AD2D-49C9-AE0C-29C4DC81C4B4}" dt="2021-09-03T16:23:57.682" v="1780" actId="20577"/>
          <ac:spMkLst>
            <pc:docMk/>
            <pc:sldMk cId="943757337" sldId="361"/>
            <ac:spMk id="4" creationId="{3E9A6F8E-3E88-4981-BB4C-C786EC81D7FA}"/>
          </ac:spMkLst>
        </pc:spChg>
        <pc:spChg chg="mod">
          <ac:chgData name="Bachman, Hadley F." userId="fd4c14d4-765a-4887-ab6c-4f71cb3aece1" providerId="ADAL" clId="{70469F01-AD2D-49C9-AE0C-29C4DC81C4B4}" dt="2021-09-03T16:23:46.964" v="1760" actId="948"/>
          <ac:spMkLst>
            <pc:docMk/>
            <pc:sldMk cId="943757337" sldId="361"/>
            <ac:spMk id="9" creationId="{B6C98440-43EB-451B-B599-455A09138B59}"/>
          </ac:spMkLst>
        </pc:spChg>
      </pc:sldChg>
      <pc:sldChg chg="addSp delSp modSp mod">
        <pc:chgData name="Bachman, Hadley F." userId="fd4c14d4-765a-4887-ab6c-4f71cb3aece1" providerId="ADAL" clId="{70469F01-AD2D-49C9-AE0C-29C4DC81C4B4}" dt="2021-09-03T16:29:03.740" v="1782" actId="20577"/>
        <pc:sldMkLst>
          <pc:docMk/>
          <pc:sldMk cId="1541094114" sldId="362"/>
        </pc:sldMkLst>
        <pc:spChg chg="add del mod">
          <ac:chgData name="Bachman, Hadley F." userId="fd4c14d4-765a-4887-ab6c-4f71cb3aece1" providerId="ADAL" clId="{70469F01-AD2D-49C9-AE0C-29C4DC81C4B4}" dt="2021-09-02T19:21:18.343" v="850" actId="478"/>
          <ac:spMkLst>
            <pc:docMk/>
            <pc:sldMk cId="1541094114" sldId="362"/>
            <ac:spMk id="6" creationId="{4CA122FF-AE65-49A7-8745-024B37271CC7}"/>
          </ac:spMkLst>
        </pc:spChg>
        <pc:spChg chg="mod">
          <ac:chgData name="Bachman, Hadley F." userId="fd4c14d4-765a-4887-ab6c-4f71cb3aece1" providerId="ADAL" clId="{70469F01-AD2D-49C9-AE0C-29C4DC81C4B4}" dt="2021-09-02T19:56:32.799" v="1638" actId="20577"/>
          <ac:spMkLst>
            <pc:docMk/>
            <pc:sldMk cId="1541094114" sldId="362"/>
            <ac:spMk id="8" creationId="{78FA1D38-D546-4D02-9CEC-D867BB2F7092}"/>
          </ac:spMkLst>
        </pc:spChg>
        <pc:spChg chg="mod">
          <ac:chgData name="Bachman, Hadley F." userId="fd4c14d4-765a-4887-ab6c-4f71cb3aece1" providerId="ADAL" clId="{70469F01-AD2D-49C9-AE0C-29C4DC81C4B4}" dt="2021-09-02T19:55:51.643" v="1630" actId="14100"/>
          <ac:spMkLst>
            <pc:docMk/>
            <pc:sldMk cId="1541094114" sldId="362"/>
            <ac:spMk id="9" creationId="{D568EC38-01F8-4C74-BCC6-4EF18C761BC8}"/>
          </ac:spMkLst>
        </pc:spChg>
        <pc:spChg chg="mod">
          <ac:chgData name="Bachman, Hadley F." userId="fd4c14d4-765a-4887-ab6c-4f71cb3aece1" providerId="ADAL" clId="{70469F01-AD2D-49C9-AE0C-29C4DC81C4B4}" dt="2021-09-02T19:55:57.719" v="1631" actId="1076"/>
          <ac:spMkLst>
            <pc:docMk/>
            <pc:sldMk cId="1541094114" sldId="362"/>
            <ac:spMk id="12" creationId="{22C67052-03C0-4015-99A4-778548B945D1}"/>
          </ac:spMkLst>
        </pc:spChg>
        <pc:spChg chg="mod">
          <ac:chgData name="Bachman, Hadley F." userId="fd4c14d4-765a-4887-ab6c-4f71cb3aece1" providerId="ADAL" clId="{70469F01-AD2D-49C9-AE0C-29C4DC81C4B4}" dt="2021-09-03T16:29:03.740" v="1782" actId="20577"/>
          <ac:spMkLst>
            <pc:docMk/>
            <pc:sldMk cId="1541094114" sldId="362"/>
            <ac:spMk id="13" creationId="{DBA1A8A0-CA2A-44C2-B5F7-9F805A0FB602}"/>
          </ac:spMkLst>
        </pc:spChg>
        <pc:picChg chg="del">
          <ac:chgData name="Bachman, Hadley F." userId="fd4c14d4-765a-4887-ab6c-4f71cb3aece1" providerId="ADAL" clId="{70469F01-AD2D-49C9-AE0C-29C4DC81C4B4}" dt="2021-09-02T19:21:16.135" v="849" actId="478"/>
          <ac:picMkLst>
            <pc:docMk/>
            <pc:sldMk cId="1541094114" sldId="362"/>
            <ac:picMk id="7" creationId="{AF2444C1-86B2-465F-865A-79AF5E3325FC}"/>
          </ac:picMkLst>
        </pc:picChg>
      </pc:sldChg>
      <pc:sldChg chg="delSp modSp mod">
        <pc:chgData name="Bachman, Hadley F." userId="fd4c14d4-765a-4887-ab6c-4f71cb3aece1" providerId="ADAL" clId="{70469F01-AD2D-49C9-AE0C-29C4DC81C4B4}" dt="2021-09-03T17:30:06.376" v="3215" actId="1076"/>
        <pc:sldMkLst>
          <pc:docMk/>
          <pc:sldMk cId="3186862336" sldId="363"/>
        </pc:sldMkLst>
        <pc:spChg chg="mod">
          <ac:chgData name="Bachman, Hadley F." userId="fd4c14d4-765a-4887-ab6c-4f71cb3aece1" providerId="ADAL" clId="{70469F01-AD2D-49C9-AE0C-29C4DC81C4B4}" dt="2021-09-03T17:30:06.376" v="3215" actId="1076"/>
          <ac:spMkLst>
            <pc:docMk/>
            <pc:sldMk cId="3186862336" sldId="363"/>
            <ac:spMk id="8" creationId="{D5C1D41C-38AB-4EFA-B7FC-115723717DF2}"/>
          </ac:spMkLst>
        </pc:spChg>
        <pc:spChg chg="del mod">
          <ac:chgData name="Bachman, Hadley F." userId="fd4c14d4-765a-4887-ab6c-4f71cb3aece1" providerId="ADAL" clId="{70469F01-AD2D-49C9-AE0C-29C4DC81C4B4}" dt="2021-09-02T19:55:10.929" v="1624" actId="478"/>
          <ac:spMkLst>
            <pc:docMk/>
            <pc:sldMk cId="3186862336" sldId="363"/>
            <ac:spMk id="17" creationId="{B766835C-56F3-4D83-BAC1-E9B88E125A3F}"/>
          </ac:spMkLst>
        </pc:spChg>
      </pc:sldChg>
      <pc:sldChg chg="del">
        <pc:chgData name="Bachman, Hadley F." userId="fd4c14d4-765a-4887-ab6c-4f71cb3aece1" providerId="ADAL" clId="{70469F01-AD2D-49C9-AE0C-29C4DC81C4B4}" dt="2021-09-02T19:39:12.469" v="1410" actId="47"/>
        <pc:sldMkLst>
          <pc:docMk/>
          <pc:sldMk cId="30247274" sldId="375"/>
        </pc:sldMkLst>
      </pc:sldChg>
      <pc:sldChg chg="addSp delSp modSp mod delAnim modAnim">
        <pc:chgData name="Bachman, Hadley F." userId="fd4c14d4-765a-4887-ab6c-4f71cb3aece1" providerId="ADAL" clId="{70469F01-AD2D-49C9-AE0C-29C4DC81C4B4}" dt="2021-09-03T17:08:21.462" v="3102"/>
        <pc:sldMkLst>
          <pc:docMk/>
          <pc:sldMk cId="3460064849" sldId="376"/>
        </pc:sldMkLst>
        <pc:picChg chg="add del mod">
          <ac:chgData name="Bachman, Hadley F." userId="fd4c14d4-765a-4887-ab6c-4f71cb3aece1" providerId="ADAL" clId="{70469F01-AD2D-49C9-AE0C-29C4DC81C4B4}" dt="2021-09-03T17:04:21.231" v="3090" actId="478"/>
          <ac:picMkLst>
            <pc:docMk/>
            <pc:sldMk cId="3460064849" sldId="376"/>
            <ac:picMk id="2" creationId="{76ACEBDC-0136-4230-97FC-CD42D3751EA6}"/>
          </ac:picMkLst>
        </pc:picChg>
        <pc:picChg chg="add mod">
          <ac:chgData name="Bachman, Hadley F." userId="fd4c14d4-765a-4887-ab6c-4f71cb3aece1" providerId="ADAL" clId="{70469F01-AD2D-49C9-AE0C-29C4DC81C4B4}" dt="2021-09-03T17:05:46.312" v="3093" actId="14100"/>
          <ac:picMkLst>
            <pc:docMk/>
            <pc:sldMk cId="3460064849" sldId="376"/>
            <ac:picMk id="3" creationId="{891F3682-26B0-402C-A91C-62881B3BCE2B}"/>
          </ac:picMkLst>
        </pc:picChg>
      </pc:sldChg>
      <pc:sldChg chg="modSp">
        <pc:chgData name="Bachman, Hadley F." userId="fd4c14d4-765a-4887-ab6c-4f71cb3aece1" providerId="ADAL" clId="{70469F01-AD2D-49C9-AE0C-29C4DC81C4B4}" dt="2021-09-02T19:29:12.562" v="1158" actId="20577"/>
        <pc:sldMkLst>
          <pc:docMk/>
          <pc:sldMk cId="3402095085" sldId="377"/>
        </pc:sldMkLst>
        <pc:spChg chg="mod">
          <ac:chgData name="Bachman, Hadley F." userId="fd4c14d4-765a-4887-ab6c-4f71cb3aece1" providerId="ADAL" clId="{70469F01-AD2D-49C9-AE0C-29C4DC81C4B4}" dt="2021-09-02T19:29:12.562" v="1158" actId="20577"/>
          <ac:spMkLst>
            <pc:docMk/>
            <pc:sldMk cId="3402095085" sldId="377"/>
            <ac:spMk id="2" creationId="{6B403600-B37D-4ED1-8603-9193DCA94F99}"/>
          </ac:spMkLst>
        </pc:spChg>
      </pc:sldChg>
      <pc:sldChg chg="modSp modAnim">
        <pc:chgData name="Bachman, Hadley F." userId="fd4c14d4-765a-4887-ab6c-4f71cb3aece1" providerId="ADAL" clId="{70469F01-AD2D-49C9-AE0C-29C4DC81C4B4}" dt="2021-09-03T17:10:41.936" v="3111" actId="20577"/>
        <pc:sldMkLst>
          <pc:docMk/>
          <pc:sldMk cId="4175196259" sldId="378"/>
        </pc:sldMkLst>
        <pc:spChg chg="mod">
          <ac:chgData name="Bachman, Hadley F." userId="fd4c14d4-765a-4887-ab6c-4f71cb3aece1" providerId="ADAL" clId="{70469F01-AD2D-49C9-AE0C-29C4DC81C4B4}" dt="2021-09-03T17:10:18.492" v="3110" actId="20577"/>
          <ac:spMkLst>
            <pc:docMk/>
            <pc:sldMk cId="4175196259" sldId="378"/>
            <ac:spMk id="6" creationId="{5C4EDAA4-09B3-4B2E-8636-5669C272DC34}"/>
          </ac:spMkLst>
        </pc:spChg>
      </pc:sldChg>
      <pc:sldChg chg="addSp delSp modSp del mod delAnim">
        <pc:chgData name="Bachman, Hadley F." userId="fd4c14d4-765a-4887-ab6c-4f71cb3aece1" providerId="ADAL" clId="{70469F01-AD2D-49C9-AE0C-29C4DC81C4B4}" dt="2021-09-02T19:13:01.845" v="284" actId="47"/>
        <pc:sldMkLst>
          <pc:docMk/>
          <pc:sldMk cId="345489559" sldId="380"/>
        </pc:sldMkLst>
        <pc:spChg chg="add del mod">
          <ac:chgData name="Bachman, Hadley F." userId="fd4c14d4-765a-4887-ab6c-4f71cb3aece1" providerId="ADAL" clId="{70469F01-AD2D-49C9-AE0C-29C4DC81C4B4}" dt="2021-09-02T19:12:58.155" v="283" actId="478"/>
          <ac:spMkLst>
            <pc:docMk/>
            <pc:sldMk cId="345489559" sldId="380"/>
            <ac:spMk id="6" creationId="{AAE037FE-94F1-4150-824F-D9EC8278B0DE}"/>
          </ac:spMkLst>
        </pc:spChg>
        <pc:picChg chg="del">
          <ac:chgData name="Bachman, Hadley F." userId="fd4c14d4-765a-4887-ab6c-4f71cb3aece1" providerId="ADAL" clId="{70469F01-AD2D-49C9-AE0C-29C4DC81C4B4}" dt="2021-09-02T19:12:54.818" v="281" actId="478"/>
          <ac:picMkLst>
            <pc:docMk/>
            <pc:sldMk cId="345489559" sldId="380"/>
            <ac:picMk id="10" creationId="{C95768D4-C70A-47B5-9175-9BB905FF9B5E}"/>
          </ac:picMkLst>
        </pc:picChg>
        <pc:picChg chg="del">
          <ac:chgData name="Bachman, Hadley F." userId="fd4c14d4-765a-4887-ab6c-4f71cb3aece1" providerId="ADAL" clId="{70469F01-AD2D-49C9-AE0C-29C4DC81C4B4}" dt="2021-09-02T19:12:56.790" v="282" actId="478"/>
          <ac:picMkLst>
            <pc:docMk/>
            <pc:sldMk cId="345489559" sldId="380"/>
            <ac:picMk id="1028" creationId="{B67D4A7C-7A4B-4B0E-A7B9-D09650030C6B}"/>
          </ac:picMkLst>
        </pc:picChg>
      </pc:sldChg>
      <pc:sldChg chg="modSp mod modNotesTx">
        <pc:chgData name="Bachman, Hadley F." userId="fd4c14d4-765a-4887-ab6c-4f71cb3aece1" providerId="ADAL" clId="{70469F01-AD2D-49C9-AE0C-29C4DC81C4B4}" dt="2021-09-02T19:23:26.694" v="911" actId="20577"/>
        <pc:sldMkLst>
          <pc:docMk/>
          <pc:sldMk cId="3640262391" sldId="384"/>
        </pc:sldMkLst>
        <pc:spChg chg="mod">
          <ac:chgData name="Bachman, Hadley F." userId="fd4c14d4-765a-4887-ab6c-4f71cb3aece1" providerId="ADAL" clId="{70469F01-AD2D-49C9-AE0C-29C4DC81C4B4}" dt="2021-09-02T19:23:18.963" v="910" actId="404"/>
          <ac:spMkLst>
            <pc:docMk/>
            <pc:sldMk cId="3640262391" sldId="384"/>
            <ac:spMk id="2" creationId="{88BF5F6F-2CFC-4BB3-AD3C-E2CA1583F840}"/>
          </ac:spMkLst>
        </pc:spChg>
      </pc:sldChg>
      <pc:sldChg chg="modSp mod">
        <pc:chgData name="Bachman, Hadley F." userId="fd4c14d4-765a-4887-ab6c-4f71cb3aece1" providerId="ADAL" clId="{70469F01-AD2D-49C9-AE0C-29C4DC81C4B4}" dt="2021-09-02T19:31:04.283" v="1203" actId="20577"/>
        <pc:sldMkLst>
          <pc:docMk/>
          <pc:sldMk cId="4128851594" sldId="385"/>
        </pc:sldMkLst>
        <pc:spChg chg="mod">
          <ac:chgData name="Bachman, Hadley F." userId="fd4c14d4-765a-4887-ab6c-4f71cb3aece1" providerId="ADAL" clId="{70469F01-AD2D-49C9-AE0C-29C4DC81C4B4}" dt="2021-09-02T19:31:04.283" v="1203" actId="20577"/>
          <ac:spMkLst>
            <pc:docMk/>
            <pc:sldMk cId="4128851594" sldId="385"/>
            <ac:spMk id="2" creationId="{88BF5F6F-2CFC-4BB3-AD3C-E2CA1583F840}"/>
          </ac:spMkLst>
        </pc:spChg>
      </pc:sldChg>
      <pc:sldChg chg="modSp mod">
        <pc:chgData name="Bachman, Hadley F." userId="fd4c14d4-765a-4887-ab6c-4f71cb3aece1" providerId="ADAL" clId="{70469F01-AD2D-49C9-AE0C-29C4DC81C4B4}" dt="2021-09-03T17:29:46.638" v="3214" actId="20577"/>
        <pc:sldMkLst>
          <pc:docMk/>
          <pc:sldMk cId="3748410318" sldId="386"/>
        </pc:sldMkLst>
        <pc:spChg chg="mod">
          <ac:chgData name="Bachman, Hadley F." userId="fd4c14d4-765a-4887-ab6c-4f71cb3aece1" providerId="ADAL" clId="{70469F01-AD2D-49C9-AE0C-29C4DC81C4B4}" dt="2021-09-03T17:29:46.638" v="3214" actId="20577"/>
          <ac:spMkLst>
            <pc:docMk/>
            <pc:sldMk cId="3748410318" sldId="386"/>
            <ac:spMk id="2" creationId="{88BF5F6F-2CFC-4BB3-AD3C-E2CA1583F840}"/>
          </ac:spMkLst>
        </pc:spChg>
      </pc:sldChg>
      <pc:sldChg chg="del">
        <pc:chgData name="Bachman, Hadley F." userId="fd4c14d4-765a-4887-ab6c-4f71cb3aece1" providerId="ADAL" clId="{70469F01-AD2D-49C9-AE0C-29C4DC81C4B4}" dt="2021-09-02T19:39:20.064" v="1411" actId="47"/>
        <pc:sldMkLst>
          <pc:docMk/>
          <pc:sldMk cId="869023263" sldId="387"/>
        </pc:sldMkLst>
      </pc:sldChg>
      <pc:sldChg chg="delSp modSp add mod setBg delDesignElem">
        <pc:chgData name="Bachman, Hadley F." userId="fd4c14d4-765a-4887-ab6c-4f71cb3aece1" providerId="ADAL" clId="{70469F01-AD2D-49C9-AE0C-29C4DC81C4B4}" dt="2021-09-03T17:28:01.089" v="3173" actId="1076"/>
        <pc:sldMkLst>
          <pc:docMk/>
          <pc:sldMk cId="1919490654" sldId="473"/>
        </pc:sldMkLst>
        <pc:spChg chg="mod">
          <ac:chgData name="Bachman, Hadley F." userId="fd4c14d4-765a-4887-ab6c-4f71cb3aece1" providerId="ADAL" clId="{70469F01-AD2D-49C9-AE0C-29C4DC81C4B4}" dt="2021-09-03T17:27:55.968" v="3172" actId="1076"/>
          <ac:spMkLst>
            <pc:docMk/>
            <pc:sldMk cId="1919490654" sldId="473"/>
            <ac:spMk id="2" creationId="{979E7C32-1688-48F2-946C-E9392BEBC294}"/>
          </ac:spMkLst>
        </pc:spChg>
        <pc:spChg chg="mod">
          <ac:chgData name="Bachman, Hadley F." userId="fd4c14d4-765a-4887-ab6c-4f71cb3aece1" providerId="ADAL" clId="{70469F01-AD2D-49C9-AE0C-29C4DC81C4B4}" dt="2021-09-02T19:49:06.326" v="1436" actId="1076"/>
          <ac:spMkLst>
            <pc:docMk/>
            <pc:sldMk cId="1919490654" sldId="473"/>
            <ac:spMk id="8" creationId="{DEBD6E78-CD90-45A5-B9B3-AC042E2BEF40}"/>
          </ac:spMkLst>
        </pc:spChg>
        <pc:spChg chg="del">
          <ac:chgData name="Bachman, Hadley F." userId="fd4c14d4-765a-4887-ab6c-4f71cb3aece1" providerId="ADAL" clId="{70469F01-AD2D-49C9-AE0C-29C4DC81C4B4}" dt="2021-09-02T19:48:15.991" v="1425"/>
          <ac:spMkLst>
            <pc:docMk/>
            <pc:sldMk cId="1919490654" sldId="473"/>
            <ac:spMk id="9" creationId="{EB8A1B5F-0801-4AFF-A489-335B6A851FF4}"/>
          </ac:spMkLst>
        </pc:spChg>
        <pc:spChg chg="mod">
          <ac:chgData name="Bachman, Hadley F." userId="fd4c14d4-765a-4887-ab6c-4f71cb3aece1" providerId="ADAL" clId="{70469F01-AD2D-49C9-AE0C-29C4DC81C4B4}" dt="2021-09-03T17:28:01.089" v="3173" actId="1076"/>
          <ac:spMkLst>
            <pc:docMk/>
            <pc:sldMk cId="1919490654" sldId="473"/>
            <ac:spMk id="10" creationId="{0A5B27EA-875C-49CA-BEDA-7B4FAF9C9E92}"/>
          </ac:spMkLst>
        </pc:spChg>
        <pc:spChg chg="del">
          <ac:chgData name="Bachman, Hadley F." userId="fd4c14d4-765a-4887-ab6c-4f71cb3aece1" providerId="ADAL" clId="{70469F01-AD2D-49C9-AE0C-29C4DC81C4B4}" dt="2021-09-02T19:48:15.991" v="1425"/>
          <ac:spMkLst>
            <pc:docMk/>
            <pc:sldMk cId="1919490654" sldId="473"/>
            <ac:spMk id="11" creationId="{06201B52-6441-4DBA-BACE-2359775817CE}"/>
          </ac:spMkLst>
        </pc:spChg>
        <pc:spChg chg="del">
          <ac:chgData name="Bachman, Hadley F." userId="fd4c14d4-765a-4887-ab6c-4f71cb3aece1" providerId="ADAL" clId="{70469F01-AD2D-49C9-AE0C-29C4DC81C4B4}" dt="2021-09-02T19:48:15.991" v="1425"/>
          <ac:spMkLst>
            <pc:docMk/>
            <pc:sldMk cId="1919490654" sldId="473"/>
            <ac:spMk id="15" creationId="{8C6E698C-8155-4B8B-BDC9-B7299772B509}"/>
          </ac:spMkLst>
        </pc:spChg>
        <pc:spChg chg="del">
          <ac:chgData name="Bachman, Hadley F." userId="fd4c14d4-765a-4887-ab6c-4f71cb3aece1" providerId="ADAL" clId="{70469F01-AD2D-49C9-AE0C-29C4DC81C4B4}" dt="2021-09-02T19:48:15.991" v="1425"/>
          <ac:spMkLst>
            <pc:docMk/>
            <pc:sldMk cId="1919490654" sldId="473"/>
            <ac:spMk id="19" creationId="{8A549DE7-671D-4575-AF43-858FD99981CF}"/>
          </ac:spMkLst>
        </pc:spChg>
        <pc:spChg chg="del">
          <ac:chgData name="Bachman, Hadley F." userId="fd4c14d4-765a-4887-ab6c-4f71cb3aece1" providerId="ADAL" clId="{70469F01-AD2D-49C9-AE0C-29C4DC81C4B4}" dt="2021-09-02T19:48:15.991" v="1425"/>
          <ac:spMkLst>
            <pc:docMk/>
            <pc:sldMk cId="1919490654" sldId="473"/>
            <ac:spMk id="21" creationId="{C22D9B36-9BE7-472B-8808-7E0D6810738F}"/>
          </ac:spMkLst>
        </pc:spChg>
        <pc:cxnChg chg="del">
          <ac:chgData name="Bachman, Hadley F." userId="fd4c14d4-765a-4887-ab6c-4f71cb3aece1" providerId="ADAL" clId="{70469F01-AD2D-49C9-AE0C-29C4DC81C4B4}" dt="2021-09-02T19:48:15.991" v="1425"/>
          <ac:cxnSpMkLst>
            <pc:docMk/>
            <pc:sldMk cId="1919490654" sldId="473"/>
            <ac:cxnSpMk id="13" creationId="{89DF3DBB-17DD-4058-A944-5578E18A031E}"/>
          </ac:cxnSpMkLst>
        </pc:cxnChg>
        <pc:cxnChg chg="del">
          <ac:chgData name="Bachman, Hadley F." userId="fd4c14d4-765a-4887-ab6c-4f71cb3aece1" providerId="ADAL" clId="{70469F01-AD2D-49C9-AE0C-29C4DC81C4B4}" dt="2021-09-02T19:48:15.991" v="1425"/>
          <ac:cxnSpMkLst>
            <pc:docMk/>
            <pc:sldMk cId="1919490654" sldId="473"/>
            <ac:cxnSpMk id="17" creationId="{09525C9A-1972-4836-BA7A-706C946EF4DA}"/>
          </ac:cxnSpMkLst>
        </pc:cxnChg>
      </pc:sldChg>
      <pc:sldChg chg="modSp new mod">
        <pc:chgData name="Bachman, Hadley F." userId="fd4c14d4-765a-4887-ab6c-4f71cb3aece1" providerId="ADAL" clId="{70469F01-AD2D-49C9-AE0C-29C4DC81C4B4}" dt="2021-09-03T18:48:21.138" v="3307" actId="5793"/>
        <pc:sldMkLst>
          <pc:docMk/>
          <pc:sldMk cId="2057949150" sldId="474"/>
        </pc:sldMkLst>
        <pc:spChg chg="mod">
          <ac:chgData name="Bachman, Hadley F." userId="fd4c14d4-765a-4887-ab6c-4f71cb3aece1" providerId="ADAL" clId="{70469F01-AD2D-49C9-AE0C-29C4DC81C4B4}" dt="2021-09-03T18:48:16.575" v="3294" actId="20577"/>
          <ac:spMkLst>
            <pc:docMk/>
            <pc:sldMk cId="2057949150" sldId="474"/>
            <ac:spMk id="2" creationId="{D595591E-40B5-409C-B91D-63FD9603D802}"/>
          </ac:spMkLst>
        </pc:spChg>
        <pc:spChg chg="mod">
          <ac:chgData name="Bachman, Hadley F." userId="fd4c14d4-765a-4887-ab6c-4f71cb3aece1" providerId="ADAL" clId="{70469F01-AD2D-49C9-AE0C-29C4DC81C4B4}" dt="2021-09-03T18:48:21.138" v="3307" actId="5793"/>
          <ac:spMkLst>
            <pc:docMk/>
            <pc:sldMk cId="2057949150" sldId="474"/>
            <ac:spMk id="3" creationId="{B2FE3FC2-992E-4516-8B5B-AE572E20D7F0}"/>
          </ac:spMkLst>
        </pc:spChg>
      </pc:sldChg>
      <pc:sldChg chg="del">
        <pc:chgData name="Bachman, Hadley F." userId="fd4c14d4-765a-4887-ab6c-4f71cb3aece1" providerId="ADAL" clId="{70469F01-AD2D-49C9-AE0C-29C4DC81C4B4}" dt="2021-09-02T19:55:04.556" v="1622" actId="47"/>
        <pc:sldMkLst>
          <pc:docMk/>
          <pc:sldMk cId="3737578217" sldId="516"/>
        </pc:sldMkLst>
      </pc:sldChg>
      <pc:sldChg chg="del">
        <pc:chgData name="Bachman, Hadley F." userId="fd4c14d4-765a-4887-ab6c-4f71cb3aece1" providerId="ADAL" clId="{70469F01-AD2D-49C9-AE0C-29C4DC81C4B4}" dt="2021-09-02T19:55:03.378" v="1621" actId="47"/>
        <pc:sldMkLst>
          <pc:docMk/>
          <pc:sldMk cId="1626363572" sldId="517"/>
        </pc:sldMkLst>
      </pc:sldChg>
      <pc:sldChg chg="del">
        <pc:chgData name="Bachman, Hadley F." userId="fd4c14d4-765a-4887-ab6c-4f71cb3aece1" providerId="ADAL" clId="{70469F01-AD2D-49C9-AE0C-29C4DC81C4B4}" dt="2021-09-02T19:55:02.005" v="1620" actId="47"/>
        <pc:sldMkLst>
          <pc:docMk/>
          <pc:sldMk cId="2179638754" sldId="524"/>
        </pc:sldMkLst>
      </pc:sldChg>
      <pc:sldChg chg="delSp add del setBg delDesignElem">
        <pc:chgData name="Bachman, Hadley F." userId="fd4c14d4-765a-4887-ab6c-4f71cb3aece1" providerId="ADAL" clId="{70469F01-AD2D-49C9-AE0C-29C4DC81C4B4}" dt="2021-09-02T19:54:09.288" v="1565" actId="47"/>
        <pc:sldMkLst>
          <pc:docMk/>
          <pc:sldMk cId="3788037678" sldId="525"/>
        </pc:sldMkLst>
        <pc:spChg chg="del">
          <ac:chgData name="Bachman, Hadley F." userId="fd4c14d4-765a-4887-ab6c-4f71cb3aece1" providerId="ADAL" clId="{70469F01-AD2D-49C9-AE0C-29C4DC81C4B4}" dt="2021-09-02T19:53:19.311" v="1559"/>
          <ac:spMkLst>
            <pc:docMk/>
            <pc:sldMk cId="3788037678" sldId="525"/>
            <ac:spMk id="9" creationId="{EB8A1B5F-0801-4AFF-A489-335B6A851FF4}"/>
          </ac:spMkLst>
        </pc:spChg>
        <pc:spChg chg="del">
          <ac:chgData name="Bachman, Hadley F." userId="fd4c14d4-765a-4887-ab6c-4f71cb3aece1" providerId="ADAL" clId="{70469F01-AD2D-49C9-AE0C-29C4DC81C4B4}" dt="2021-09-02T19:53:19.311" v="1559"/>
          <ac:spMkLst>
            <pc:docMk/>
            <pc:sldMk cId="3788037678" sldId="525"/>
            <ac:spMk id="11" creationId="{06201B52-6441-4DBA-BACE-2359775817CE}"/>
          </ac:spMkLst>
        </pc:spChg>
        <pc:spChg chg="del">
          <ac:chgData name="Bachman, Hadley F." userId="fd4c14d4-765a-4887-ab6c-4f71cb3aece1" providerId="ADAL" clId="{70469F01-AD2D-49C9-AE0C-29C4DC81C4B4}" dt="2021-09-02T19:53:19.311" v="1559"/>
          <ac:spMkLst>
            <pc:docMk/>
            <pc:sldMk cId="3788037678" sldId="525"/>
            <ac:spMk id="15" creationId="{8C6E698C-8155-4B8B-BDC9-B7299772B509}"/>
          </ac:spMkLst>
        </pc:spChg>
        <pc:spChg chg="del">
          <ac:chgData name="Bachman, Hadley F." userId="fd4c14d4-765a-4887-ab6c-4f71cb3aece1" providerId="ADAL" clId="{70469F01-AD2D-49C9-AE0C-29C4DC81C4B4}" dt="2021-09-02T19:53:19.311" v="1559"/>
          <ac:spMkLst>
            <pc:docMk/>
            <pc:sldMk cId="3788037678" sldId="525"/>
            <ac:spMk id="19" creationId="{8A549DE7-671D-4575-AF43-858FD99981CF}"/>
          </ac:spMkLst>
        </pc:spChg>
        <pc:spChg chg="del">
          <ac:chgData name="Bachman, Hadley F." userId="fd4c14d4-765a-4887-ab6c-4f71cb3aece1" providerId="ADAL" clId="{70469F01-AD2D-49C9-AE0C-29C4DC81C4B4}" dt="2021-09-02T19:53:19.311" v="1559"/>
          <ac:spMkLst>
            <pc:docMk/>
            <pc:sldMk cId="3788037678" sldId="525"/>
            <ac:spMk id="21" creationId="{C22D9B36-9BE7-472B-8808-7E0D6810738F}"/>
          </ac:spMkLst>
        </pc:spChg>
        <pc:cxnChg chg="del">
          <ac:chgData name="Bachman, Hadley F." userId="fd4c14d4-765a-4887-ab6c-4f71cb3aece1" providerId="ADAL" clId="{70469F01-AD2D-49C9-AE0C-29C4DC81C4B4}" dt="2021-09-02T19:53:19.311" v="1559"/>
          <ac:cxnSpMkLst>
            <pc:docMk/>
            <pc:sldMk cId="3788037678" sldId="525"/>
            <ac:cxnSpMk id="13" creationId="{89DF3DBB-17DD-4058-A944-5578E18A031E}"/>
          </ac:cxnSpMkLst>
        </pc:cxnChg>
        <pc:cxnChg chg="del">
          <ac:chgData name="Bachman, Hadley F." userId="fd4c14d4-765a-4887-ab6c-4f71cb3aece1" providerId="ADAL" clId="{70469F01-AD2D-49C9-AE0C-29C4DC81C4B4}" dt="2021-09-02T19:53:19.311" v="1559"/>
          <ac:cxnSpMkLst>
            <pc:docMk/>
            <pc:sldMk cId="3788037678" sldId="525"/>
            <ac:cxnSpMk id="17" creationId="{09525C9A-1972-4836-BA7A-706C946EF4DA}"/>
          </ac:cxnSpMkLst>
        </pc:cxnChg>
      </pc:sldChg>
      <pc:sldChg chg="addSp delSp modSp new del mod">
        <pc:chgData name="Bachman, Hadley F." userId="fd4c14d4-765a-4887-ab6c-4f71cb3aece1" providerId="ADAL" clId="{70469F01-AD2D-49C9-AE0C-29C4DC81C4B4}" dt="2021-09-02T19:07:40.598" v="210" actId="47"/>
        <pc:sldMkLst>
          <pc:docMk/>
          <pc:sldMk cId="4230673714" sldId="525"/>
        </pc:sldMkLst>
        <pc:spChg chg="mod">
          <ac:chgData name="Bachman, Hadley F." userId="fd4c14d4-765a-4887-ab6c-4f71cb3aece1" providerId="ADAL" clId="{70469F01-AD2D-49C9-AE0C-29C4DC81C4B4}" dt="2021-09-02T18:55:07.944" v="65" actId="20577"/>
          <ac:spMkLst>
            <pc:docMk/>
            <pc:sldMk cId="4230673714" sldId="525"/>
            <ac:spMk id="2" creationId="{EF94DE65-E958-4B52-A325-DDCDB6436BBA}"/>
          </ac:spMkLst>
        </pc:spChg>
        <pc:spChg chg="mod">
          <ac:chgData name="Bachman, Hadley F." userId="fd4c14d4-765a-4887-ab6c-4f71cb3aece1" providerId="ADAL" clId="{70469F01-AD2D-49C9-AE0C-29C4DC81C4B4}" dt="2021-09-02T18:55:16.889" v="101" actId="20577"/>
          <ac:spMkLst>
            <pc:docMk/>
            <pc:sldMk cId="4230673714" sldId="525"/>
            <ac:spMk id="3" creationId="{036B6273-7F73-4F39-82EC-FE3EC345213F}"/>
          </ac:spMkLst>
        </pc:spChg>
        <pc:picChg chg="add del mod ord">
          <ac:chgData name="Bachman, Hadley F." userId="fd4c14d4-765a-4887-ab6c-4f71cb3aece1" providerId="ADAL" clId="{70469F01-AD2D-49C9-AE0C-29C4DC81C4B4}" dt="2021-09-02T19:03:20.131" v="112" actId="478"/>
          <ac:picMkLst>
            <pc:docMk/>
            <pc:sldMk cId="4230673714" sldId="525"/>
            <ac:picMk id="5" creationId="{34A7F2DD-740F-43AC-9D96-CFAD9D484CAD}"/>
          </ac:picMkLst>
        </pc:picChg>
      </pc:sldChg>
      <pc:sldMasterChg chg="del delSldLayout">
        <pc:chgData name="Bachman, Hadley F." userId="fd4c14d4-765a-4887-ab6c-4f71cb3aece1" providerId="ADAL" clId="{70469F01-AD2D-49C9-AE0C-29C4DC81C4B4}" dt="2021-09-02T19:55:04.556" v="1622" actId="47"/>
        <pc:sldMasterMkLst>
          <pc:docMk/>
          <pc:sldMasterMk cId="4194687647" sldId="2147483675"/>
        </pc:sldMasterMkLst>
        <pc:sldLayoutChg chg="del">
          <pc:chgData name="Bachman, Hadley F." userId="fd4c14d4-765a-4887-ab6c-4f71cb3aece1" providerId="ADAL" clId="{70469F01-AD2D-49C9-AE0C-29C4DC81C4B4}" dt="2021-09-02T19:55:04.556" v="1622" actId="47"/>
          <pc:sldLayoutMkLst>
            <pc:docMk/>
            <pc:sldMasterMk cId="4194687647" sldId="2147483675"/>
            <pc:sldLayoutMk cId="687755342" sldId="2147483676"/>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53571532" sldId="2147483677"/>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418409264" sldId="2147483678"/>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1254280101" sldId="2147483679"/>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4226383936" sldId="2147483680"/>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2436524320" sldId="2147483681"/>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1002480426" sldId="2147483682"/>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767249846" sldId="2147483683"/>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3019027228" sldId="2147483684"/>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771320632" sldId="2147483685"/>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595300227" sldId="2147483686"/>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1977253592" sldId="2147483687"/>
          </pc:sldLayoutMkLst>
        </pc:sldLayoutChg>
        <pc:sldLayoutChg chg="del">
          <pc:chgData name="Bachman, Hadley F." userId="fd4c14d4-765a-4887-ab6c-4f71cb3aece1" providerId="ADAL" clId="{70469F01-AD2D-49C9-AE0C-29C4DC81C4B4}" dt="2021-09-02T19:55:04.556" v="1622" actId="47"/>
          <pc:sldLayoutMkLst>
            <pc:docMk/>
            <pc:sldMasterMk cId="4194687647" sldId="2147483675"/>
            <pc:sldLayoutMk cId="607628335" sldId="2147483688"/>
          </pc:sldLayoutMkLst>
        </pc:sldLayoutChg>
      </pc:sldMasterChg>
    </pc:docChg>
  </pc:docChgLst>
  <pc:docChgLst>
    <pc:chgData name="Bachman, Hadley F." userId="fd4c14d4-765a-4887-ab6c-4f71cb3aece1" providerId="ADAL" clId="{7D6C8489-12B4-4DAB-87A4-EEDD2D2F1F5E}"/>
    <pc:docChg chg="undo custSel addSld delSld modSld sldOrd">
      <pc:chgData name="Bachman, Hadley F." userId="fd4c14d4-765a-4887-ab6c-4f71cb3aece1" providerId="ADAL" clId="{7D6C8489-12B4-4DAB-87A4-EEDD2D2F1F5E}" dt="2022-10-24T18:57:47.176" v="7998" actId="20577"/>
      <pc:docMkLst>
        <pc:docMk/>
      </pc:docMkLst>
      <pc:sldChg chg="delCm modNotesTx">
        <pc:chgData name="Bachman, Hadley F." userId="fd4c14d4-765a-4887-ab6c-4f71cb3aece1" providerId="ADAL" clId="{7D6C8489-12B4-4DAB-87A4-EEDD2D2F1F5E}" dt="2022-10-24T18:12:32.644" v="6932" actId="20577"/>
        <pc:sldMkLst>
          <pc:docMk/>
          <pc:sldMk cId="2126457207" sldId="256"/>
        </pc:sldMkLst>
      </pc:sldChg>
      <pc:sldChg chg="modSp mod modNotesTx">
        <pc:chgData name="Bachman, Hadley F." userId="fd4c14d4-765a-4887-ab6c-4f71cb3aece1" providerId="ADAL" clId="{7D6C8489-12B4-4DAB-87A4-EEDD2D2F1F5E}" dt="2022-09-30T20:36:11.500" v="5878" actId="20577"/>
        <pc:sldMkLst>
          <pc:docMk/>
          <pc:sldMk cId="33913644" sldId="257"/>
        </pc:sldMkLst>
        <pc:spChg chg="mod">
          <ac:chgData name="Bachman, Hadley F." userId="fd4c14d4-765a-4887-ab6c-4f71cb3aece1" providerId="ADAL" clId="{7D6C8489-12B4-4DAB-87A4-EEDD2D2F1F5E}" dt="2022-09-30T19:41:27.659" v="4291" actId="20577"/>
          <ac:spMkLst>
            <pc:docMk/>
            <pc:sldMk cId="33913644" sldId="257"/>
            <ac:spMk id="26" creationId="{FA30DD04-B8CF-4C61-89E2-DFB94FAC0325}"/>
          </ac:spMkLst>
        </pc:spChg>
      </pc:sldChg>
      <pc:sldChg chg="modNotesTx">
        <pc:chgData name="Bachman, Hadley F." userId="fd4c14d4-765a-4887-ab6c-4f71cb3aece1" providerId="ADAL" clId="{7D6C8489-12B4-4DAB-87A4-EEDD2D2F1F5E}" dt="2022-09-30T20:33:25.722" v="5381" actId="20577"/>
        <pc:sldMkLst>
          <pc:docMk/>
          <pc:sldMk cId="4197153718" sldId="261"/>
        </pc:sldMkLst>
      </pc:sldChg>
      <pc:sldChg chg="modNotesTx">
        <pc:chgData name="Bachman, Hadley F." userId="fd4c14d4-765a-4887-ab6c-4f71cb3aece1" providerId="ADAL" clId="{7D6C8489-12B4-4DAB-87A4-EEDD2D2F1F5E}" dt="2022-10-24T18:42:48.780" v="7924" actId="20577"/>
        <pc:sldMkLst>
          <pc:docMk/>
          <pc:sldMk cId="2495390699" sldId="290"/>
        </pc:sldMkLst>
      </pc:sldChg>
      <pc:sldChg chg="delSp del mod addCm delCm modCm modNotesTx">
        <pc:chgData name="Bachman, Hadley F." userId="fd4c14d4-765a-4887-ab6c-4f71cb3aece1" providerId="ADAL" clId="{7D6C8489-12B4-4DAB-87A4-EEDD2D2F1F5E}" dt="2022-09-30T19:08:36.561" v="2970" actId="47"/>
        <pc:sldMkLst>
          <pc:docMk/>
          <pc:sldMk cId="659676267" sldId="354"/>
        </pc:sldMkLst>
        <pc:spChg chg="del">
          <ac:chgData name="Bachman, Hadley F." userId="fd4c14d4-765a-4887-ab6c-4f71cb3aece1" providerId="ADAL" clId="{7D6C8489-12B4-4DAB-87A4-EEDD2D2F1F5E}" dt="2022-09-30T18:15:40.075" v="2106" actId="478"/>
          <ac:spMkLst>
            <pc:docMk/>
            <pc:sldMk cId="659676267" sldId="354"/>
            <ac:spMk id="8" creationId="{37BE58A8-982D-4586-8161-C6EB843EF3FC}"/>
          </ac:spMkLst>
        </pc:spChg>
      </pc:sldChg>
      <pc:sldChg chg="del modNotesTx">
        <pc:chgData name="Bachman, Hadley F." userId="fd4c14d4-765a-4887-ab6c-4f71cb3aece1" providerId="ADAL" clId="{7D6C8489-12B4-4DAB-87A4-EEDD2D2F1F5E}" dt="2022-09-30T18:11:32.847" v="1970" actId="47"/>
        <pc:sldMkLst>
          <pc:docMk/>
          <pc:sldMk cId="247776911" sldId="360"/>
        </pc:sldMkLst>
      </pc:sldChg>
      <pc:sldChg chg="modSp mod delCm modNotesTx">
        <pc:chgData name="Bachman, Hadley F." userId="fd4c14d4-765a-4887-ab6c-4f71cb3aece1" providerId="ADAL" clId="{7D6C8489-12B4-4DAB-87A4-EEDD2D2F1F5E}" dt="2022-10-24T18:10:01.263" v="6795"/>
        <pc:sldMkLst>
          <pc:docMk/>
          <pc:sldMk cId="943757337" sldId="361"/>
        </pc:sldMkLst>
        <pc:spChg chg="mod">
          <ac:chgData name="Bachman, Hadley F." userId="fd4c14d4-765a-4887-ab6c-4f71cb3aece1" providerId="ADAL" clId="{7D6C8489-12B4-4DAB-87A4-EEDD2D2F1F5E}" dt="2022-09-30T20:37:58.323" v="6237" actId="20577"/>
          <ac:spMkLst>
            <pc:docMk/>
            <pc:sldMk cId="943757337" sldId="361"/>
            <ac:spMk id="9" creationId="{B6C98440-43EB-451B-B599-455A09138B59}"/>
          </ac:spMkLst>
        </pc:spChg>
      </pc:sldChg>
      <pc:sldChg chg="modSp delCm modNotesTx">
        <pc:chgData name="Bachman, Hadley F." userId="fd4c14d4-765a-4887-ab6c-4f71cb3aece1" providerId="ADAL" clId="{7D6C8489-12B4-4DAB-87A4-EEDD2D2F1F5E}" dt="2022-10-24T18:37:52.716" v="7919"/>
        <pc:sldMkLst>
          <pc:docMk/>
          <pc:sldMk cId="1541094114" sldId="362"/>
        </pc:sldMkLst>
        <pc:spChg chg="mod">
          <ac:chgData name="Bachman, Hadley F." userId="fd4c14d4-765a-4887-ab6c-4f71cb3aece1" providerId="ADAL" clId="{7D6C8489-12B4-4DAB-87A4-EEDD2D2F1F5E}" dt="2022-09-30T19:21:05.500" v="3180" actId="20577"/>
          <ac:spMkLst>
            <pc:docMk/>
            <pc:sldMk cId="1541094114" sldId="362"/>
            <ac:spMk id="8" creationId="{78FA1D38-D546-4D02-9CEC-D867BB2F7092}"/>
          </ac:spMkLst>
        </pc:spChg>
      </pc:sldChg>
      <pc:sldChg chg="modSp mod modNotesTx">
        <pc:chgData name="Bachman, Hadley F." userId="fd4c14d4-765a-4887-ab6c-4f71cb3aece1" providerId="ADAL" clId="{7D6C8489-12B4-4DAB-87A4-EEDD2D2F1F5E}" dt="2022-09-30T20:49:43.740" v="6429" actId="20577"/>
        <pc:sldMkLst>
          <pc:docMk/>
          <pc:sldMk cId="3186862336" sldId="363"/>
        </pc:sldMkLst>
        <pc:spChg chg="mod">
          <ac:chgData name="Bachman, Hadley F." userId="fd4c14d4-765a-4887-ab6c-4f71cb3aece1" providerId="ADAL" clId="{7D6C8489-12B4-4DAB-87A4-EEDD2D2F1F5E}" dt="2022-09-09T15:14:41.138" v="734" actId="20577"/>
          <ac:spMkLst>
            <pc:docMk/>
            <pc:sldMk cId="3186862336" sldId="363"/>
            <ac:spMk id="8" creationId="{D5C1D41C-38AB-4EFA-B7FC-115723717DF2}"/>
          </ac:spMkLst>
        </pc:spChg>
      </pc:sldChg>
      <pc:sldChg chg="modNotesTx">
        <pc:chgData name="Bachman, Hadley F." userId="fd4c14d4-765a-4887-ab6c-4f71cb3aece1" providerId="ADAL" clId="{7D6C8489-12B4-4DAB-87A4-EEDD2D2F1F5E}" dt="2022-09-30T20:31:46.359" v="5263" actId="20577"/>
        <pc:sldMkLst>
          <pc:docMk/>
          <pc:sldMk cId="3460064849" sldId="376"/>
        </pc:sldMkLst>
      </pc:sldChg>
      <pc:sldChg chg="addCm delCm modCm modNotesTx">
        <pc:chgData name="Bachman, Hadley F." userId="fd4c14d4-765a-4887-ab6c-4f71cb3aece1" providerId="ADAL" clId="{7D6C8489-12B4-4DAB-87A4-EEDD2D2F1F5E}" dt="2022-09-30T20:31:40.222" v="5252" actId="20577"/>
        <pc:sldMkLst>
          <pc:docMk/>
          <pc:sldMk cId="3402095085" sldId="377"/>
        </pc:sldMkLst>
      </pc:sldChg>
      <pc:sldChg chg="modNotesTx">
        <pc:chgData name="Bachman, Hadley F." userId="fd4c14d4-765a-4887-ab6c-4f71cb3aece1" providerId="ADAL" clId="{7D6C8489-12B4-4DAB-87A4-EEDD2D2F1F5E}" dt="2022-09-30T20:32:17.862" v="5299" actId="20577"/>
        <pc:sldMkLst>
          <pc:docMk/>
          <pc:sldMk cId="4175196259" sldId="378"/>
        </pc:sldMkLst>
      </pc:sldChg>
      <pc:sldChg chg="modNotesTx">
        <pc:chgData name="Bachman, Hadley F." userId="fd4c14d4-765a-4887-ab6c-4f71cb3aece1" providerId="ADAL" clId="{7D6C8489-12B4-4DAB-87A4-EEDD2D2F1F5E}" dt="2022-09-30T20:32:22.750" v="5309" actId="20577"/>
        <pc:sldMkLst>
          <pc:docMk/>
          <pc:sldMk cId="207178765" sldId="379"/>
        </pc:sldMkLst>
      </pc:sldChg>
      <pc:sldChg chg="modNotesTx">
        <pc:chgData name="Bachman, Hadley F." userId="fd4c14d4-765a-4887-ab6c-4f71cb3aece1" providerId="ADAL" clId="{7D6C8489-12B4-4DAB-87A4-EEDD2D2F1F5E}" dt="2022-09-30T20:32:28.901" v="5320" actId="20577"/>
        <pc:sldMkLst>
          <pc:docMk/>
          <pc:sldMk cId="917058977" sldId="381"/>
        </pc:sldMkLst>
      </pc:sldChg>
      <pc:sldChg chg="modNotesTx">
        <pc:chgData name="Bachman, Hadley F." userId="fd4c14d4-765a-4887-ab6c-4f71cb3aece1" providerId="ADAL" clId="{7D6C8489-12B4-4DAB-87A4-EEDD2D2F1F5E}" dt="2022-09-30T20:32:35.621" v="5330" actId="20577"/>
        <pc:sldMkLst>
          <pc:docMk/>
          <pc:sldMk cId="2568260742" sldId="382"/>
        </pc:sldMkLst>
      </pc:sldChg>
      <pc:sldChg chg="modNotesTx">
        <pc:chgData name="Bachman, Hadley F." userId="fd4c14d4-765a-4887-ab6c-4f71cb3aece1" providerId="ADAL" clId="{7D6C8489-12B4-4DAB-87A4-EEDD2D2F1F5E}" dt="2022-09-30T20:32:40.691" v="5340" actId="20577"/>
        <pc:sldMkLst>
          <pc:docMk/>
          <pc:sldMk cId="433540529" sldId="383"/>
        </pc:sldMkLst>
      </pc:sldChg>
      <pc:sldChg chg="modSp mod modNotesTx">
        <pc:chgData name="Bachman, Hadley F." userId="fd4c14d4-765a-4887-ab6c-4f71cb3aece1" providerId="ADAL" clId="{7D6C8489-12B4-4DAB-87A4-EEDD2D2F1F5E}" dt="2022-09-30T20:31:08.948" v="5214" actId="20577"/>
        <pc:sldMkLst>
          <pc:docMk/>
          <pc:sldMk cId="3640262391" sldId="384"/>
        </pc:sldMkLst>
        <pc:spChg chg="mod">
          <ac:chgData name="Bachman, Hadley F." userId="fd4c14d4-765a-4887-ab6c-4f71cb3aece1" providerId="ADAL" clId="{7D6C8489-12B4-4DAB-87A4-EEDD2D2F1F5E}" dt="2022-09-30T17:50:47.512" v="936" actId="20577"/>
          <ac:spMkLst>
            <pc:docMk/>
            <pc:sldMk cId="3640262391" sldId="384"/>
            <ac:spMk id="3" creationId="{99A8D67F-7D69-4616-A38B-1585B9180B66}"/>
          </ac:spMkLst>
        </pc:spChg>
      </pc:sldChg>
      <pc:sldChg chg="modNotesTx">
        <pc:chgData name="Bachman, Hadley F." userId="fd4c14d4-765a-4887-ab6c-4f71cb3aece1" providerId="ADAL" clId="{7D6C8489-12B4-4DAB-87A4-EEDD2D2F1F5E}" dt="2022-09-30T20:32:48.759" v="5353" actId="20577"/>
        <pc:sldMkLst>
          <pc:docMk/>
          <pc:sldMk cId="4128851594" sldId="385"/>
        </pc:sldMkLst>
      </pc:sldChg>
      <pc:sldChg chg="modNotesTx">
        <pc:chgData name="Bachman, Hadley F." userId="fd4c14d4-765a-4887-ab6c-4f71cb3aece1" providerId="ADAL" clId="{7D6C8489-12B4-4DAB-87A4-EEDD2D2F1F5E}" dt="2022-09-30T20:34:16.695" v="5439" actId="20577"/>
        <pc:sldMkLst>
          <pc:docMk/>
          <pc:sldMk cId="3748410318" sldId="386"/>
        </pc:sldMkLst>
      </pc:sldChg>
      <pc:sldChg chg="addSp delSp modSp add del mod setBg delDesignElem modNotesTx">
        <pc:chgData name="Bachman, Hadley F." userId="fd4c14d4-765a-4887-ab6c-4f71cb3aece1" providerId="ADAL" clId="{7D6C8489-12B4-4DAB-87A4-EEDD2D2F1F5E}" dt="2022-09-30T20:24:05.857" v="4986" actId="47"/>
        <pc:sldMkLst>
          <pc:docMk/>
          <pc:sldMk cId="2750858210" sldId="471"/>
        </pc:sldMkLst>
        <pc:spChg chg="mod">
          <ac:chgData name="Bachman, Hadley F." userId="fd4c14d4-765a-4887-ab6c-4f71cb3aece1" providerId="ADAL" clId="{7D6C8489-12B4-4DAB-87A4-EEDD2D2F1F5E}" dt="2022-09-30T19:25:38.358" v="4096" actId="6549"/>
          <ac:spMkLst>
            <pc:docMk/>
            <pc:sldMk cId="2750858210" sldId="471"/>
            <ac:spMk id="6" creationId="{FCDD09F2-CDAF-448C-9181-474DE36DDE05}"/>
          </ac:spMkLst>
        </pc:spChg>
        <pc:spChg chg="add del">
          <ac:chgData name="Bachman, Hadley F." userId="fd4c14d4-765a-4887-ab6c-4f71cb3aece1" providerId="ADAL" clId="{7D6C8489-12B4-4DAB-87A4-EEDD2D2F1F5E}" dt="2022-09-30T17:59:14.170" v="1134"/>
          <ac:spMkLst>
            <pc:docMk/>
            <pc:sldMk cId="2750858210" sldId="471"/>
            <ac:spMk id="34" creationId="{73734CDA-1CE8-4F1C-B0B3-AAB252B0135C}"/>
          </ac:spMkLst>
        </pc:spChg>
        <pc:spChg chg="add del">
          <ac:chgData name="Bachman, Hadley F." userId="fd4c14d4-765a-4887-ab6c-4f71cb3aece1" providerId="ADAL" clId="{7D6C8489-12B4-4DAB-87A4-EEDD2D2F1F5E}" dt="2022-09-30T17:59:14.170" v="1134"/>
          <ac:spMkLst>
            <pc:docMk/>
            <pc:sldMk cId="2750858210" sldId="471"/>
            <ac:spMk id="38" creationId="{29765C2F-E3D0-4261-9A4A-F97B2C609AD8}"/>
          </ac:spMkLst>
        </pc:spChg>
        <pc:spChg chg="add del">
          <ac:chgData name="Bachman, Hadley F." userId="fd4c14d4-765a-4887-ab6c-4f71cb3aece1" providerId="ADAL" clId="{7D6C8489-12B4-4DAB-87A4-EEDD2D2F1F5E}" dt="2022-09-30T17:59:14.170" v="1134"/>
          <ac:spMkLst>
            <pc:docMk/>
            <pc:sldMk cId="2750858210" sldId="471"/>
            <ac:spMk id="40" creationId="{6638892E-C2A5-4DB9-B4D3-22B4DA4B3687}"/>
          </ac:spMkLst>
        </pc:spChg>
        <pc:cxnChg chg="add del">
          <ac:chgData name="Bachman, Hadley F." userId="fd4c14d4-765a-4887-ab6c-4f71cb3aece1" providerId="ADAL" clId="{7D6C8489-12B4-4DAB-87A4-EEDD2D2F1F5E}" dt="2022-09-30T17:59:14.170" v="1134"/>
          <ac:cxnSpMkLst>
            <pc:docMk/>
            <pc:sldMk cId="2750858210" sldId="471"/>
            <ac:cxnSpMk id="36" creationId="{D7143990-FA50-4B23-AE6D-E17D22F52676}"/>
          </ac:cxnSpMkLst>
        </pc:cxnChg>
      </pc:sldChg>
      <pc:sldChg chg="addSp delSp modSp add del mod setBg delDesignElem modNotesTx">
        <pc:chgData name="Bachman, Hadley F." userId="fd4c14d4-765a-4887-ab6c-4f71cb3aece1" providerId="ADAL" clId="{7D6C8489-12B4-4DAB-87A4-EEDD2D2F1F5E}" dt="2022-09-30T20:23:37.288" v="4980" actId="47"/>
        <pc:sldMkLst>
          <pc:docMk/>
          <pc:sldMk cId="3702091201" sldId="472"/>
        </pc:sldMkLst>
        <pc:spChg chg="mod">
          <ac:chgData name="Bachman, Hadley F." userId="fd4c14d4-765a-4887-ab6c-4f71cb3aece1" providerId="ADAL" clId="{7D6C8489-12B4-4DAB-87A4-EEDD2D2F1F5E}" dt="2022-09-30T20:21:18.344" v="4843" actId="20577"/>
          <ac:spMkLst>
            <pc:docMk/>
            <pc:sldMk cId="3702091201" sldId="472"/>
            <ac:spMk id="6" creationId="{FCDD09F2-CDAF-448C-9181-474DE36DDE05}"/>
          </ac:spMkLst>
        </pc:spChg>
        <pc:spChg chg="add del">
          <ac:chgData name="Bachman, Hadley F." userId="fd4c14d4-765a-4887-ab6c-4f71cb3aece1" providerId="ADAL" clId="{7D6C8489-12B4-4DAB-87A4-EEDD2D2F1F5E}" dt="2022-09-30T17:59:14.170" v="1134"/>
          <ac:spMkLst>
            <pc:docMk/>
            <pc:sldMk cId="3702091201" sldId="472"/>
            <ac:spMk id="34" creationId="{73734CDA-1CE8-4F1C-B0B3-AAB252B0135C}"/>
          </ac:spMkLst>
        </pc:spChg>
        <pc:spChg chg="add del">
          <ac:chgData name="Bachman, Hadley F." userId="fd4c14d4-765a-4887-ab6c-4f71cb3aece1" providerId="ADAL" clId="{7D6C8489-12B4-4DAB-87A4-EEDD2D2F1F5E}" dt="2022-09-30T17:59:14.170" v="1134"/>
          <ac:spMkLst>
            <pc:docMk/>
            <pc:sldMk cId="3702091201" sldId="472"/>
            <ac:spMk id="38" creationId="{29765C2F-E3D0-4261-9A4A-F97B2C609AD8}"/>
          </ac:spMkLst>
        </pc:spChg>
        <pc:spChg chg="add del">
          <ac:chgData name="Bachman, Hadley F." userId="fd4c14d4-765a-4887-ab6c-4f71cb3aece1" providerId="ADAL" clId="{7D6C8489-12B4-4DAB-87A4-EEDD2D2F1F5E}" dt="2022-09-30T17:59:14.170" v="1134"/>
          <ac:spMkLst>
            <pc:docMk/>
            <pc:sldMk cId="3702091201" sldId="472"/>
            <ac:spMk id="40" creationId="{6638892E-C2A5-4DB9-B4D3-22B4DA4B3687}"/>
          </ac:spMkLst>
        </pc:spChg>
        <pc:cxnChg chg="add del">
          <ac:chgData name="Bachman, Hadley F." userId="fd4c14d4-765a-4887-ab6c-4f71cb3aece1" providerId="ADAL" clId="{7D6C8489-12B4-4DAB-87A4-EEDD2D2F1F5E}" dt="2022-09-30T17:59:14.170" v="1134"/>
          <ac:cxnSpMkLst>
            <pc:docMk/>
            <pc:sldMk cId="3702091201" sldId="472"/>
            <ac:cxnSpMk id="36" creationId="{D7143990-FA50-4B23-AE6D-E17D22F52676}"/>
          </ac:cxnSpMkLst>
        </pc:cxnChg>
      </pc:sldChg>
      <pc:sldChg chg="modNotesTx">
        <pc:chgData name="Bachman, Hadley F." userId="fd4c14d4-765a-4887-ab6c-4f71cb3aece1" providerId="ADAL" clId="{7D6C8489-12B4-4DAB-87A4-EEDD2D2F1F5E}" dt="2022-10-24T18:57:47.176" v="7998" actId="20577"/>
        <pc:sldMkLst>
          <pc:docMk/>
          <pc:sldMk cId="1919490654" sldId="473"/>
        </pc:sldMkLst>
      </pc:sldChg>
      <pc:sldChg chg="addSp modSp mod ord addCm delCm modNotesTx">
        <pc:chgData name="Bachman, Hadley F." userId="fd4c14d4-765a-4887-ab6c-4f71cb3aece1" providerId="ADAL" clId="{7D6C8489-12B4-4DAB-87A4-EEDD2D2F1F5E}" dt="2022-10-24T18:56:15.468" v="7947"/>
        <pc:sldMkLst>
          <pc:docMk/>
          <pc:sldMk cId="2057949150" sldId="474"/>
        </pc:sldMkLst>
        <pc:spChg chg="mod">
          <ac:chgData name="Bachman, Hadley F." userId="fd4c14d4-765a-4887-ab6c-4f71cb3aece1" providerId="ADAL" clId="{7D6C8489-12B4-4DAB-87A4-EEDD2D2F1F5E}" dt="2022-09-30T19:40:33.667" v="4134" actId="1076"/>
          <ac:spMkLst>
            <pc:docMk/>
            <pc:sldMk cId="2057949150" sldId="474"/>
            <ac:spMk id="2" creationId="{D595591E-40B5-409C-B91D-63FD9603D802}"/>
          </ac:spMkLst>
        </pc:spChg>
        <pc:spChg chg="mod">
          <ac:chgData name="Bachman, Hadley F." userId="fd4c14d4-765a-4887-ab6c-4f71cb3aece1" providerId="ADAL" clId="{7D6C8489-12B4-4DAB-87A4-EEDD2D2F1F5E}" dt="2022-09-30T19:40:36.093" v="4135" actId="1076"/>
          <ac:spMkLst>
            <pc:docMk/>
            <pc:sldMk cId="2057949150" sldId="474"/>
            <ac:spMk id="3" creationId="{B2FE3FC2-992E-4516-8B5B-AE572E20D7F0}"/>
          </ac:spMkLst>
        </pc:spChg>
        <pc:picChg chg="add mod">
          <ac:chgData name="Bachman, Hadley F." userId="fd4c14d4-765a-4887-ab6c-4f71cb3aece1" providerId="ADAL" clId="{7D6C8489-12B4-4DAB-87A4-EEDD2D2F1F5E}" dt="2022-09-30T19:40:26.684" v="4132" actId="1076"/>
          <ac:picMkLst>
            <pc:docMk/>
            <pc:sldMk cId="2057949150" sldId="474"/>
            <ac:picMk id="1026" creationId="{605685B1-D119-8284-A5D5-1358003EBFE9}"/>
          </ac:picMkLst>
        </pc:picChg>
      </pc:sldChg>
      <pc:sldChg chg="addSp modSp mod modNotesTx">
        <pc:chgData name="Bachman, Hadley F." userId="fd4c14d4-765a-4887-ab6c-4f71cb3aece1" providerId="ADAL" clId="{7D6C8489-12B4-4DAB-87A4-EEDD2D2F1F5E}" dt="2022-10-24T18:34:27.529" v="7883" actId="1076"/>
        <pc:sldMkLst>
          <pc:docMk/>
          <pc:sldMk cId="308548488" sldId="475"/>
        </pc:sldMkLst>
        <pc:spChg chg="add mod">
          <ac:chgData name="Bachman, Hadley F." userId="fd4c14d4-765a-4887-ab6c-4f71cb3aece1" providerId="ADAL" clId="{7D6C8489-12B4-4DAB-87A4-EEDD2D2F1F5E}" dt="2022-10-24T18:34:27.529" v="7883" actId="1076"/>
          <ac:spMkLst>
            <pc:docMk/>
            <pc:sldMk cId="308548488" sldId="475"/>
            <ac:spMk id="2" creationId="{D3C7BA31-C458-7A17-56A5-4E9DCA38615D}"/>
          </ac:spMkLst>
        </pc:spChg>
        <pc:picChg chg="mod">
          <ac:chgData name="Bachman, Hadley F." userId="fd4c14d4-765a-4887-ab6c-4f71cb3aece1" providerId="ADAL" clId="{7D6C8489-12B4-4DAB-87A4-EEDD2D2F1F5E}" dt="2022-10-24T18:34:09.743" v="7877" actId="1035"/>
          <ac:picMkLst>
            <pc:docMk/>
            <pc:sldMk cId="308548488" sldId="475"/>
            <ac:picMk id="3" creationId="{891F3682-26B0-402C-A91C-62881B3BCE2B}"/>
          </ac:picMkLst>
        </pc:picChg>
      </pc:sldChg>
      <pc:sldChg chg="modNotesTx">
        <pc:chgData name="Bachman, Hadley F." userId="fd4c14d4-765a-4887-ab6c-4f71cb3aece1" providerId="ADAL" clId="{7D6C8489-12B4-4DAB-87A4-EEDD2D2F1F5E}" dt="2022-09-30T20:32:01.108" v="5285" actId="20577"/>
        <pc:sldMkLst>
          <pc:docMk/>
          <pc:sldMk cId="2151898638" sldId="476"/>
        </pc:sldMkLst>
      </pc:sldChg>
      <pc:sldChg chg="modSp add del mod modNotesTx">
        <pc:chgData name="Bachman, Hadley F." userId="fd4c14d4-765a-4887-ab6c-4f71cb3aece1" providerId="ADAL" clId="{7D6C8489-12B4-4DAB-87A4-EEDD2D2F1F5E}" dt="2022-09-30T20:33:49.061" v="5409" actId="20577"/>
        <pc:sldMkLst>
          <pc:docMk/>
          <pc:sldMk cId="2092707478" sldId="477"/>
        </pc:sldMkLst>
        <pc:spChg chg="mod">
          <ac:chgData name="Bachman, Hadley F." userId="fd4c14d4-765a-4887-ab6c-4f71cb3aece1" providerId="ADAL" clId="{7D6C8489-12B4-4DAB-87A4-EEDD2D2F1F5E}" dt="2022-09-30T20:24:27.125" v="5007" actId="20577"/>
          <ac:spMkLst>
            <pc:docMk/>
            <pc:sldMk cId="2092707478" sldId="477"/>
            <ac:spMk id="8" creationId="{DEBD6E78-CD90-45A5-B9B3-AC042E2BEF40}"/>
          </ac:spMkLst>
        </pc:spChg>
      </pc:sldChg>
      <pc:sldChg chg="addSp delSp add del setBg delDesignElem">
        <pc:chgData name="Bachman, Hadley F." userId="fd4c14d4-765a-4887-ab6c-4f71cb3aece1" providerId="ADAL" clId="{7D6C8489-12B4-4DAB-87A4-EEDD2D2F1F5E}" dt="2022-09-30T17:59:14.170" v="1134"/>
        <pc:sldMkLst>
          <pc:docMk/>
          <pc:sldMk cId="3985650982" sldId="477"/>
        </pc:sldMkLst>
        <pc:spChg chg="add del">
          <ac:chgData name="Bachman, Hadley F." userId="fd4c14d4-765a-4887-ab6c-4f71cb3aece1" providerId="ADAL" clId="{7D6C8489-12B4-4DAB-87A4-EEDD2D2F1F5E}" dt="2022-09-30T17:59:14.170" v="1134"/>
          <ac:spMkLst>
            <pc:docMk/>
            <pc:sldMk cId="3985650982" sldId="477"/>
            <ac:spMk id="9" creationId="{EB8A1B5F-0801-4AFF-A489-335B6A851FF4}"/>
          </ac:spMkLst>
        </pc:spChg>
        <pc:spChg chg="add del">
          <ac:chgData name="Bachman, Hadley F." userId="fd4c14d4-765a-4887-ab6c-4f71cb3aece1" providerId="ADAL" clId="{7D6C8489-12B4-4DAB-87A4-EEDD2D2F1F5E}" dt="2022-09-30T17:59:14.170" v="1134"/>
          <ac:spMkLst>
            <pc:docMk/>
            <pc:sldMk cId="3985650982" sldId="477"/>
            <ac:spMk id="11" creationId="{06201B52-6441-4DBA-BACE-2359775817CE}"/>
          </ac:spMkLst>
        </pc:spChg>
        <pc:spChg chg="add del">
          <ac:chgData name="Bachman, Hadley F." userId="fd4c14d4-765a-4887-ab6c-4f71cb3aece1" providerId="ADAL" clId="{7D6C8489-12B4-4DAB-87A4-EEDD2D2F1F5E}" dt="2022-09-30T17:59:14.170" v="1134"/>
          <ac:spMkLst>
            <pc:docMk/>
            <pc:sldMk cId="3985650982" sldId="477"/>
            <ac:spMk id="15" creationId="{8C6E698C-8155-4B8B-BDC9-B7299772B509}"/>
          </ac:spMkLst>
        </pc:spChg>
        <pc:spChg chg="add del">
          <ac:chgData name="Bachman, Hadley F." userId="fd4c14d4-765a-4887-ab6c-4f71cb3aece1" providerId="ADAL" clId="{7D6C8489-12B4-4DAB-87A4-EEDD2D2F1F5E}" dt="2022-09-30T17:59:14.170" v="1134"/>
          <ac:spMkLst>
            <pc:docMk/>
            <pc:sldMk cId="3985650982" sldId="477"/>
            <ac:spMk id="19" creationId="{8A549DE7-671D-4575-AF43-858FD99981CF}"/>
          </ac:spMkLst>
        </pc:spChg>
        <pc:spChg chg="add del">
          <ac:chgData name="Bachman, Hadley F." userId="fd4c14d4-765a-4887-ab6c-4f71cb3aece1" providerId="ADAL" clId="{7D6C8489-12B4-4DAB-87A4-EEDD2D2F1F5E}" dt="2022-09-30T17:59:14.170" v="1134"/>
          <ac:spMkLst>
            <pc:docMk/>
            <pc:sldMk cId="3985650982" sldId="477"/>
            <ac:spMk id="21" creationId="{C22D9B36-9BE7-472B-8808-7E0D6810738F}"/>
          </ac:spMkLst>
        </pc:spChg>
        <pc:cxnChg chg="add del">
          <ac:chgData name="Bachman, Hadley F." userId="fd4c14d4-765a-4887-ab6c-4f71cb3aece1" providerId="ADAL" clId="{7D6C8489-12B4-4DAB-87A4-EEDD2D2F1F5E}" dt="2022-09-30T17:59:14.170" v="1134"/>
          <ac:cxnSpMkLst>
            <pc:docMk/>
            <pc:sldMk cId="3985650982" sldId="477"/>
            <ac:cxnSpMk id="13" creationId="{89DF3DBB-17DD-4058-A944-5578E18A031E}"/>
          </ac:cxnSpMkLst>
        </pc:cxnChg>
        <pc:cxnChg chg="add del">
          <ac:chgData name="Bachman, Hadley F." userId="fd4c14d4-765a-4887-ab6c-4f71cb3aece1" providerId="ADAL" clId="{7D6C8489-12B4-4DAB-87A4-EEDD2D2F1F5E}" dt="2022-09-30T17:59:14.170" v="1134"/>
          <ac:cxnSpMkLst>
            <pc:docMk/>
            <pc:sldMk cId="3985650982" sldId="477"/>
            <ac:cxnSpMk id="17" creationId="{09525C9A-1972-4836-BA7A-706C946EF4DA}"/>
          </ac:cxnSpMkLst>
        </pc:cxnChg>
      </pc:sldChg>
      <pc:sldChg chg="addSp delSp modSp add del mod setBg delDesignElem modNotesTx">
        <pc:chgData name="Bachman, Hadley F." userId="fd4c14d4-765a-4887-ab6c-4f71cb3aece1" providerId="ADAL" clId="{7D6C8489-12B4-4DAB-87A4-EEDD2D2F1F5E}" dt="2022-09-30T20:23:42.216" v="4981" actId="47"/>
        <pc:sldMkLst>
          <pc:docMk/>
          <pc:sldMk cId="1006752419" sldId="478"/>
        </pc:sldMkLst>
        <pc:spChg chg="mod">
          <ac:chgData name="Bachman, Hadley F." userId="fd4c14d4-765a-4887-ab6c-4f71cb3aece1" providerId="ADAL" clId="{7D6C8489-12B4-4DAB-87A4-EEDD2D2F1F5E}" dt="2022-09-30T18:06:33.387" v="1906" actId="20577"/>
          <ac:spMkLst>
            <pc:docMk/>
            <pc:sldMk cId="1006752419" sldId="478"/>
            <ac:spMk id="6" creationId="{FCDD09F2-CDAF-448C-9181-474DE36DDE05}"/>
          </ac:spMkLst>
        </pc:spChg>
        <pc:spChg chg="mod">
          <ac:chgData name="Bachman, Hadley F." userId="fd4c14d4-765a-4887-ab6c-4f71cb3aece1" providerId="ADAL" clId="{7D6C8489-12B4-4DAB-87A4-EEDD2D2F1F5E}" dt="2022-09-30T20:22:01.993" v="4871" actId="20577"/>
          <ac:spMkLst>
            <pc:docMk/>
            <pc:sldMk cId="1006752419" sldId="478"/>
            <ac:spMk id="8" creationId="{2049EFB7-E40B-4F10-A23C-9B12DED33B39}"/>
          </ac:spMkLst>
        </pc:spChg>
        <pc:spChg chg="add del">
          <ac:chgData name="Bachman, Hadley F." userId="fd4c14d4-765a-4887-ab6c-4f71cb3aece1" providerId="ADAL" clId="{7D6C8489-12B4-4DAB-87A4-EEDD2D2F1F5E}" dt="2022-09-30T17:59:14.170" v="1134"/>
          <ac:spMkLst>
            <pc:docMk/>
            <pc:sldMk cId="1006752419" sldId="478"/>
            <ac:spMk id="34" creationId="{73734CDA-1CE8-4F1C-B0B3-AAB252B0135C}"/>
          </ac:spMkLst>
        </pc:spChg>
        <pc:spChg chg="add del">
          <ac:chgData name="Bachman, Hadley F." userId="fd4c14d4-765a-4887-ab6c-4f71cb3aece1" providerId="ADAL" clId="{7D6C8489-12B4-4DAB-87A4-EEDD2D2F1F5E}" dt="2022-09-30T17:59:14.170" v="1134"/>
          <ac:spMkLst>
            <pc:docMk/>
            <pc:sldMk cId="1006752419" sldId="478"/>
            <ac:spMk id="38" creationId="{29765C2F-E3D0-4261-9A4A-F97B2C609AD8}"/>
          </ac:spMkLst>
        </pc:spChg>
        <pc:spChg chg="add del">
          <ac:chgData name="Bachman, Hadley F." userId="fd4c14d4-765a-4887-ab6c-4f71cb3aece1" providerId="ADAL" clId="{7D6C8489-12B4-4DAB-87A4-EEDD2D2F1F5E}" dt="2022-09-30T17:59:14.170" v="1134"/>
          <ac:spMkLst>
            <pc:docMk/>
            <pc:sldMk cId="1006752419" sldId="478"/>
            <ac:spMk id="40" creationId="{6638892E-C2A5-4DB9-B4D3-22B4DA4B3687}"/>
          </ac:spMkLst>
        </pc:spChg>
        <pc:cxnChg chg="add del">
          <ac:chgData name="Bachman, Hadley F." userId="fd4c14d4-765a-4887-ab6c-4f71cb3aece1" providerId="ADAL" clId="{7D6C8489-12B4-4DAB-87A4-EEDD2D2F1F5E}" dt="2022-09-30T17:59:14.170" v="1134"/>
          <ac:cxnSpMkLst>
            <pc:docMk/>
            <pc:sldMk cId="1006752419" sldId="478"/>
            <ac:cxnSpMk id="36" creationId="{D7143990-FA50-4B23-AE6D-E17D22F52676}"/>
          </ac:cxnSpMkLst>
        </pc:cxnChg>
      </pc:sldChg>
      <pc:sldChg chg="addSp delSp add del setBg delDesignElem modNotesTx">
        <pc:chgData name="Bachman, Hadley F." userId="fd4c14d4-765a-4887-ab6c-4f71cb3aece1" providerId="ADAL" clId="{7D6C8489-12B4-4DAB-87A4-EEDD2D2F1F5E}" dt="2022-09-30T20:23:35.697" v="4979" actId="47"/>
        <pc:sldMkLst>
          <pc:docMk/>
          <pc:sldMk cId="2254223134" sldId="479"/>
        </pc:sldMkLst>
        <pc:spChg chg="add del">
          <ac:chgData name="Bachman, Hadley F." userId="fd4c14d4-765a-4887-ab6c-4f71cb3aece1" providerId="ADAL" clId="{7D6C8489-12B4-4DAB-87A4-EEDD2D2F1F5E}" dt="2022-09-30T17:59:14.170" v="1134"/>
          <ac:spMkLst>
            <pc:docMk/>
            <pc:sldMk cId="2254223134" sldId="479"/>
            <ac:spMk id="9" creationId="{EB8A1B5F-0801-4AFF-A489-335B6A851FF4}"/>
          </ac:spMkLst>
        </pc:spChg>
        <pc:spChg chg="add del">
          <ac:chgData name="Bachman, Hadley F." userId="fd4c14d4-765a-4887-ab6c-4f71cb3aece1" providerId="ADAL" clId="{7D6C8489-12B4-4DAB-87A4-EEDD2D2F1F5E}" dt="2022-09-30T17:59:14.170" v="1134"/>
          <ac:spMkLst>
            <pc:docMk/>
            <pc:sldMk cId="2254223134" sldId="479"/>
            <ac:spMk id="11" creationId="{06201B52-6441-4DBA-BACE-2359775817CE}"/>
          </ac:spMkLst>
        </pc:spChg>
        <pc:spChg chg="add del">
          <ac:chgData name="Bachman, Hadley F." userId="fd4c14d4-765a-4887-ab6c-4f71cb3aece1" providerId="ADAL" clId="{7D6C8489-12B4-4DAB-87A4-EEDD2D2F1F5E}" dt="2022-09-30T17:59:14.170" v="1134"/>
          <ac:spMkLst>
            <pc:docMk/>
            <pc:sldMk cId="2254223134" sldId="479"/>
            <ac:spMk id="15" creationId="{8C6E698C-8155-4B8B-BDC9-B7299772B509}"/>
          </ac:spMkLst>
        </pc:spChg>
        <pc:spChg chg="add del">
          <ac:chgData name="Bachman, Hadley F." userId="fd4c14d4-765a-4887-ab6c-4f71cb3aece1" providerId="ADAL" clId="{7D6C8489-12B4-4DAB-87A4-EEDD2D2F1F5E}" dt="2022-09-30T17:59:14.170" v="1134"/>
          <ac:spMkLst>
            <pc:docMk/>
            <pc:sldMk cId="2254223134" sldId="479"/>
            <ac:spMk id="19" creationId="{8A549DE7-671D-4575-AF43-858FD99981CF}"/>
          </ac:spMkLst>
        </pc:spChg>
        <pc:spChg chg="add del">
          <ac:chgData name="Bachman, Hadley F." userId="fd4c14d4-765a-4887-ab6c-4f71cb3aece1" providerId="ADAL" clId="{7D6C8489-12B4-4DAB-87A4-EEDD2D2F1F5E}" dt="2022-09-30T17:59:14.170" v="1134"/>
          <ac:spMkLst>
            <pc:docMk/>
            <pc:sldMk cId="2254223134" sldId="479"/>
            <ac:spMk id="21" creationId="{C22D9B36-9BE7-472B-8808-7E0D6810738F}"/>
          </ac:spMkLst>
        </pc:spChg>
        <pc:cxnChg chg="add del">
          <ac:chgData name="Bachman, Hadley F." userId="fd4c14d4-765a-4887-ab6c-4f71cb3aece1" providerId="ADAL" clId="{7D6C8489-12B4-4DAB-87A4-EEDD2D2F1F5E}" dt="2022-09-30T17:59:14.170" v="1134"/>
          <ac:cxnSpMkLst>
            <pc:docMk/>
            <pc:sldMk cId="2254223134" sldId="479"/>
            <ac:cxnSpMk id="13" creationId="{89DF3DBB-17DD-4058-A944-5578E18A031E}"/>
          </ac:cxnSpMkLst>
        </pc:cxnChg>
        <pc:cxnChg chg="add del">
          <ac:chgData name="Bachman, Hadley F." userId="fd4c14d4-765a-4887-ab6c-4f71cb3aece1" providerId="ADAL" clId="{7D6C8489-12B4-4DAB-87A4-EEDD2D2F1F5E}" dt="2022-09-30T17:59:14.170" v="1134"/>
          <ac:cxnSpMkLst>
            <pc:docMk/>
            <pc:sldMk cId="2254223134" sldId="479"/>
            <ac:cxnSpMk id="17" creationId="{09525C9A-1972-4836-BA7A-706C946EF4DA}"/>
          </ac:cxnSpMkLst>
        </pc:cxnChg>
      </pc:sldChg>
      <pc:sldChg chg="addSp delSp modSp add del mod setBg delDesignElem delCm modCm modNotesTx">
        <pc:chgData name="Bachman, Hadley F." userId="fd4c14d4-765a-4887-ab6c-4f71cb3aece1" providerId="ADAL" clId="{7D6C8489-12B4-4DAB-87A4-EEDD2D2F1F5E}" dt="2022-10-24T18:19:11.901" v="7016" actId="732"/>
        <pc:sldMkLst>
          <pc:docMk/>
          <pc:sldMk cId="1705438931" sldId="480"/>
        </pc:sldMkLst>
        <pc:spChg chg="mod">
          <ac:chgData name="Bachman, Hadley F." userId="fd4c14d4-765a-4887-ab6c-4f71cb3aece1" providerId="ADAL" clId="{7D6C8489-12B4-4DAB-87A4-EEDD2D2F1F5E}" dt="2022-10-03T16:05:03.019" v="6757" actId="27636"/>
          <ac:spMkLst>
            <pc:docMk/>
            <pc:sldMk cId="1705438931" sldId="480"/>
            <ac:spMk id="6" creationId="{FCDD09F2-CDAF-448C-9181-474DE36DDE05}"/>
          </ac:spMkLst>
        </pc:spChg>
        <pc:spChg chg="mod">
          <ac:chgData name="Bachman, Hadley F." userId="fd4c14d4-765a-4887-ab6c-4f71cb3aece1" providerId="ADAL" clId="{7D6C8489-12B4-4DAB-87A4-EEDD2D2F1F5E}" dt="2022-10-03T16:04:59.703" v="6755" actId="1076"/>
          <ac:spMkLst>
            <pc:docMk/>
            <pc:sldMk cId="1705438931" sldId="480"/>
            <ac:spMk id="8" creationId="{2049EFB7-E40B-4F10-A23C-9B12DED33B39}"/>
          </ac:spMkLst>
        </pc:spChg>
        <pc:spChg chg="add del">
          <ac:chgData name="Bachman, Hadley F." userId="fd4c14d4-765a-4887-ab6c-4f71cb3aece1" providerId="ADAL" clId="{7D6C8489-12B4-4DAB-87A4-EEDD2D2F1F5E}" dt="2022-09-30T17:59:14.170" v="1134"/>
          <ac:spMkLst>
            <pc:docMk/>
            <pc:sldMk cId="1705438931" sldId="480"/>
            <ac:spMk id="34" creationId="{73734CDA-1CE8-4F1C-B0B3-AAB252B0135C}"/>
          </ac:spMkLst>
        </pc:spChg>
        <pc:spChg chg="add del">
          <ac:chgData name="Bachman, Hadley F." userId="fd4c14d4-765a-4887-ab6c-4f71cb3aece1" providerId="ADAL" clId="{7D6C8489-12B4-4DAB-87A4-EEDD2D2F1F5E}" dt="2022-09-30T17:59:14.170" v="1134"/>
          <ac:spMkLst>
            <pc:docMk/>
            <pc:sldMk cId="1705438931" sldId="480"/>
            <ac:spMk id="38" creationId="{29765C2F-E3D0-4261-9A4A-F97B2C609AD8}"/>
          </ac:spMkLst>
        </pc:spChg>
        <pc:spChg chg="add del">
          <ac:chgData name="Bachman, Hadley F." userId="fd4c14d4-765a-4887-ab6c-4f71cb3aece1" providerId="ADAL" clId="{7D6C8489-12B4-4DAB-87A4-EEDD2D2F1F5E}" dt="2022-09-30T17:59:14.170" v="1134"/>
          <ac:spMkLst>
            <pc:docMk/>
            <pc:sldMk cId="1705438931" sldId="480"/>
            <ac:spMk id="40" creationId="{6638892E-C2A5-4DB9-B4D3-22B4DA4B3687}"/>
          </ac:spMkLst>
        </pc:spChg>
        <pc:picChg chg="mod modCrop">
          <ac:chgData name="Bachman, Hadley F." userId="fd4c14d4-765a-4887-ab6c-4f71cb3aece1" providerId="ADAL" clId="{7D6C8489-12B4-4DAB-87A4-EEDD2D2F1F5E}" dt="2022-10-24T18:19:11.901" v="7016" actId="732"/>
          <ac:picMkLst>
            <pc:docMk/>
            <pc:sldMk cId="1705438931" sldId="480"/>
            <ac:picMk id="16" creationId="{8BFF46F4-FB19-2D5F-A6B0-AAC82272B66B}"/>
          </ac:picMkLst>
        </pc:picChg>
        <pc:cxnChg chg="add del">
          <ac:chgData name="Bachman, Hadley F." userId="fd4c14d4-765a-4887-ab6c-4f71cb3aece1" providerId="ADAL" clId="{7D6C8489-12B4-4DAB-87A4-EEDD2D2F1F5E}" dt="2022-09-30T17:59:14.170" v="1134"/>
          <ac:cxnSpMkLst>
            <pc:docMk/>
            <pc:sldMk cId="1705438931" sldId="480"/>
            <ac:cxnSpMk id="36" creationId="{D7143990-FA50-4B23-AE6D-E17D22F52676}"/>
          </ac:cxnSpMkLst>
        </pc:cxnChg>
      </pc:sldChg>
      <pc:sldChg chg="addSp delSp modSp add del mod setBg delDesignElem modNotesTx">
        <pc:chgData name="Bachman, Hadley F." userId="fd4c14d4-765a-4887-ab6c-4f71cb3aece1" providerId="ADAL" clId="{7D6C8489-12B4-4DAB-87A4-EEDD2D2F1F5E}" dt="2022-09-30T20:09:56.218" v="4814" actId="47"/>
        <pc:sldMkLst>
          <pc:docMk/>
          <pc:sldMk cId="842407020" sldId="481"/>
        </pc:sldMkLst>
        <pc:spChg chg="mod">
          <ac:chgData name="Bachman, Hadley F." userId="fd4c14d4-765a-4887-ab6c-4f71cb3aece1" providerId="ADAL" clId="{7D6C8489-12B4-4DAB-87A4-EEDD2D2F1F5E}" dt="2022-09-30T18:10:04.837" v="1944" actId="20577"/>
          <ac:spMkLst>
            <pc:docMk/>
            <pc:sldMk cId="842407020" sldId="481"/>
            <ac:spMk id="6" creationId="{FCDD09F2-CDAF-448C-9181-474DE36DDE05}"/>
          </ac:spMkLst>
        </pc:spChg>
        <pc:spChg chg="add del">
          <ac:chgData name="Bachman, Hadley F." userId="fd4c14d4-765a-4887-ab6c-4f71cb3aece1" providerId="ADAL" clId="{7D6C8489-12B4-4DAB-87A4-EEDD2D2F1F5E}" dt="2022-09-30T17:59:14.170" v="1134"/>
          <ac:spMkLst>
            <pc:docMk/>
            <pc:sldMk cId="842407020" sldId="481"/>
            <ac:spMk id="45" creationId="{08CB54FC-0B2A-4107-9A70-958B90B76585}"/>
          </ac:spMkLst>
        </pc:spChg>
        <pc:spChg chg="add del">
          <ac:chgData name="Bachman, Hadley F." userId="fd4c14d4-765a-4887-ab6c-4f71cb3aece1" providerId="ADAL" clId="{7D6C8489-12B4-4DAB-87A4-EEDD2D2F1F5E}" dt="2022-09-30T17:59:14.170" v="1134"/>
          <ac:spMkLst>
            <pc:docMk/>
            <pc:sldMk cId="842407020" sldId="481"/>
            <ac:spMk id="49" creationId="{6587DBF8-5C50-4034-8B79-FE54A01A8E15}"/>
          </ac:spMkLst>
        </pc:spChg>
        <pc:spChg chg="add del">
          <ac:chgData name="Bachman, Hadley F." userId="fd4c14d4-765a-4887-ab6c-4f71cb3aece1" providerId="ADAL" clId="{7D6C8489-12B4-4DAB-87A4-EEDD2D2F1F5E}" dt="2022-09-30T17:59:14.170" v="1134"/>
          <ac:spMkLst>
            <pc:docMk/>
            <pc:sldMk cId="842407020" sldId="481"/>
            <ac:spMk id="51" creationId="{14720853-E885-4BE5-BFE2-24004CEF6952}"/>
          </ac:spMkLst>
        </pc:spChg>
        <pc:picChg chg="add mod">
          <ac:chgData name="Bachman, Hadley F." userId="fd4c14d4-765a-4887-ab6c-4f71cb3aece1" providerId="ADAL" clId="{7D6C8489-12B4-4DAB-87A4-EEDD2D2F1F5E}" dt="2022-09-30T18:09:38.518" v="1941" actId="1076"/>
          <ac:picMkLst>
            <pc:docMk/>
            <pc:sldMk cId="842407020" sldId="481"/>
            <ac:picMk id="3" creationId="{930B6A9A-2933-4808-AC4D-FC491E702015}"/>
          </ac:picMkLst>
        </pc:picChg>
        <pc:picChg chg="del">
          <ac:chgData name="Bachman, Hadley F." userId="fd4c14d4-765a-4887-ab6c-4f71cb3aece1" providerId="ADAL" clId="{7D6C8489-12B4-4DAB-87A4-EEDD2D2F1F5E}" dt="2022-09-30T18:07:52.043" v="1908" actId="478"/>
          <ac:picMkLst>
            <pc:docMk/>
            <pc:sldMk cId="842407020" sldId="481"/>
            <ac:picMk id="4" creationId="{2D26C6A5-7ECB-4934-AC05-02DACD8FDF66}"/>
          </ac:picMkLst>
        </pc:picChg>
        <pc:cxnChg chg="add del">
          <ac:chgData name="Bachman, Hadley F." userId="fd4c14d4-765a-4887-ab6c-4f71cb3aece1" providerId="ADAL" clId="{7D6C8489-12B4-4DAB-87A4-EEDD2D2F1F5E}" dt="2022-09-30T17:59:14.170" v="1134"/>
          <ac:cxnSpMkLst>
            <pc:docMk/>
            <pc:sldMk cId="842407020" sldId="481"/>
            <ac:cxnSpMk id="47" creationId="{7855A9B5-1710-4B19-B0F1-CDFDD4ED5B7E}"/>
          </ac:cxnSpMkLst>
        </pc:cxnChg>
      </pc:sldChg>
      <pc:sldChg chg="addSp delSp modSp new mod ord delAnim modAnim addCm delCm modNotesTx">
        <pc:chgData name="Bachman, Hadley F." userId="fd4c14d4-765a-4887-ab6c-4f71cb3aece1" providerId="ADAL" clId="{7D6C8489-12B4-4DAB-87A4-EEDD2D2F1F5E}" dt="2022-10-24T18:36:52.005" v="7918" actId="1076"/>
        <pc:sldMkLst>
          <pc:docMk/>
          <pc:sldMk cId="3008033048" sldId="482"/>
        </pc:sldMkLst>
        <pc:spChg chg="mod">
          <ac:chgData name="Bachman, Hadley F." userId="fd4c14d4-765a-4887-ab6c-4f71cb3aece1" providerId="ADAL" clId="{7D6C8489-12B4-4DAB-87A4-EEDD2D2F1F5E}" dt="2022-10-24T18:34:43.701" v="7898" actId="1035"/>
          <ac:spMkLst>
            <pc:docMk/>
            <pc:sldMk cId="3008033048" sldId="482"/>
            <ac:spMk id="2" creationId="{0346B340-C800-2F09-112F-C32F662C9888}"/>
          </ac:spMkLst>
        </pc:spChg>
        <pc:spChg chg="add mod">
          <ac:chgData name="Bachman, Hadley F." userId="fd4c14d4-765a-4887-ab6c-4f71cb3aece1" providerId="ADAL" clId="{7D6C8489-12B4-4DAB-87A4-EEDD2D2F1F5E}" dt="2022-10-24T18:36:52.005" v="7918" actId="1076"/>
          <ac:spMkLst>
            <pc:docMk/>
            <pc:sldMk cId="3008033048" sldId="482"/>
            <ac:spMk id="3" creationId="{082BFD02-476B-20F5-4AED-C660F94BCCD0}"/>
          </ac:spMkLst>
        </pc:spChg>
        <pc:spChg chg="del">
          <ac:chgData name="Bachman, Hadley F." userId="fd4c14d4-765a-4887-ab6c-4f71cb3aece1" providerId="ADAL" clId="{7D6C8489-12B4-4DAB-87A4-EEDD2D2F1F5E}" dt="2022-09-30T18:42:59.523" v="2113"/>
          <ac:spMkLst>
            <pc:docMk/>
            <pc:sldMk cId="3008033048" sldId="482"/>
            <ac:spMk id="3" creationId="{6DCA800D-F5C0-CBF0-3A3F-94C508574035}"/>
          </ac:spMkLst>
        </pc:spChg>
        <pc:spChg chg="add del mod">
          <ac:chgData name="Bachman, Hadley F." userId="fd4c14d4-765a-4887-ab6c-4f71cb3aece1" providerId="ADAL" clId="{7D6C8489-12B4-4DAB-87A4-EEDD2D2F1F5E}" dt="2022-09-30T18:58:07.853" v="2521"/>
          <ac:spMkLst>
            <pc:docMk/>
            <pc:sldMk cId="3008033048" sldId="482"/>
            <ac:spMk id="8" creationId="{23680670-7F81-798D-3097-5C8094E9B781}"/>
          </ac:spMkLst>
        </pc:spChg>
        <pc:picChg chg="add del mod">
          <ac:chgData name="Bachman, Hadley F." userId="fd4c14d4-765a-4887-ab6c-4f71cb3aece1" providerId="ADAL" clId="{7D6C8489-12B4-4DAB-87A4-EEDD2D2F1F5E}" dt="2022-09-30T18:55:44.655" v="2520" actId="478"/>
          <ac:picMkLst>
            <pc:docMk/>
            <pc:sldMk cId="3008033048" sldId="482"/>
            <ac:picMk id="6" creationId="{4D0ACA54-F4B8-67B0-B277-72F67C054A87}"/>
          </ac:picMkLst>
        </pc:picChg>
        <pc:picChg chg="add mod">
          <ac:chgData name="Bachman, Hadley F." userId="fd4c14d4-765a-4887-ab6c-4f71cb3aece1" providerId="ADAL" clId="{7D6C8489-12B4-4DAB-87A4-EEDD2D2F1F5E}" dt="2022-10-24T18:34:49.041" v="7912" actId="1036"/>
          <ac:picMkLst>
            <pc:docMk/>
            <pc:sldMk cId="3008033048" sldId="482"/>
            <ac:picMk id="9" creationId="{3556549F-14EB-64E2-7C7C-7EA326AFC209}"/>
          </ac:picMkLst>
        </pc:picChg>
      </pc:sldChg>
      <pc:sldChg chg="new del modNotesTx">
        <pc:chgData name="Bachman, Hadley F." userId="fd4c14d4-765a-4887-ab6c-4f71cb3aece1" providerId="ADAL" clId="{7D6C8489-12B4-4DAB-87A4-EEDD2D2F1F5E}" dt="2022-09-30T19:56:57.410" v="4774" actId="47"/>
        <pc:sldMkLst>
          <pc:docMk/>
          <pc:sldMk cId="831751315" sldId="483"/>
        </pc:sldMkLst>
      </pc:sldChg>
      <pc:sldChg chg="delSp del mod delAnim">
        <pc:chgData name="Bachman, Hadley F." userId="fd4c14d4-765a-4887-ab6c-4f71cb3aece1" providerId="ADAL" clId="{7D6C8489-12B4-4DAB-87A4-EEDD2D2F1F5E}" dt="2022-09-30T19:56:59.555" v="4775" actId="47"/>
        <pc:sldMkLst>
          <pc:docMk/>
          <pc:sldMk cId="728512049" sldId="507"/>
        </pc:sldMkLst>
        <pc:picChg chg="del">
          <ac:chgData name="Bachman, Hadley F." userId="fd4c14d4-765a-4887-ab6c-4f71cb3aece1" providerId="ADAL" clId="{7D6C8489-12B4-4DAB-87A4-EEDD2D2F1F5E}" dt="2022-09-30T19:51:45.196" v="4297" actId="478"/>
          <ac:picMkLst>
            <pc:docMk/>
            <pc:sldMk cId="728512049" sldId="507"/>
            <ac:picMk id="8" creationId="{A58B1863-58E9-4CB3-9DB4-25E956F5F873}"/>
          </ac:picMkLst>
        </pc:picChg>
        <pc:picChg chg="del">
          <ac:chgData name="Bachman, Hadley F." userId="fd4c14d4-765a-4887-ab6c-4f71cb3aece1" providerId="ADAL" clId="{7D6C8489-12B4-4DAB-87A4-EEDD2D2F1F5E}" dt="2022-09-30T19:51:43.611" v="4296" actId="478"/>
          <ac:picMkLst>
            <pc:docMk/>
            <pc:sldMk cId="728512049" sldId="507"/>
            <ac:picMk id="9" creationId="{F98A9112-5B42-45B1-87EF-D689713A8DE0}"/>
          </ac:picMkLst>
        </pc:picChg>
        <pc:picChg chg="del">
          <ac:chgData name="Bachman, Hadley F." userId="fd4c14d4-765a-4887-ab6c-4f71cb3aece1" providerId="ADAL" clId="{7D6C8489-12B4-4DAB-87A4-EEDD2D2F1F5E}" dt="2022-09-30T19:51:42.218" v="4295" actId="478"/>
          <ac:picMkLst>
            <pc:docMk/>
            <pc:sldMk cId="728512049" sldId="507"/>
            <ac:picMk id="11" creationId="{B9218E60-BC06-4EF3-962C-AB64AFABCB8A}"/>
          </ac:picMkLst>
        </pc:picChg>
      </pc:sldChg>
      <pc:sldChg chg="delSp modSp mod delAnim modNotesTx">
        <pc:chgData name="Bachman, Hadley F." userId="fd4c14d4-765a-4887-ab6c-4f71cb3aece1" providerId="ADAL" clId="{7D6C8489-12B4-4DAB-87A4-EEDD2D2F1F5E}" dt="2022-10-24T18:56:54.231" v="7970" actId="20577"/>
        <pc:sldMkLst>
          <pc:docMk/>
          <pc:sldMk cId="3214196814" sldId="508"/>
        </pc:sldMkLst>
        <pc:spChg chg="mod">
          <ac:chgData name="Bachman, Hadley F." userId="fd4c14d4-765a-4887-ab6c-4f71cb3aece1" providerId="ADAL" clId="{7D6C8489-12B4-4DAB-87A4-EEDD2D2F1F5E}" dt="2022-09-30T19:52:56.109" v="4302" actId="1076"/>
          <ac:spMkLst>
            <pc:docMk/>
            <pc:sldMk cId="3214196814" sldId="508"/>
            <ac:spMk id="2" creationId="{741AC58B-EB93-4449-8338-67B3DD42CC7A}"/>
          </ac:spMkLst>
        </pc:spChg>
        <pc:spChg chg="mod">
          <ac:chgData name="Bachman, Hadley F." userId="fd4c14d4-765a-4887-ab6c-4f71cb3aece1" providerId="ADAL" clId="{7D6C8489-12B4-4DAB-87A4-EEDD2D2F1F5E}" dt="2022-09-30T19:52:28.326" v="4298" actId="20577"/>
          <ac:spMkLst>
            <pc:docMk/>
            <pc:sldMk cId="3214196814" sldId="508"/>
            <ac:spMk id="11" creationId="{6E897B8B-3A40-465C-9B93-07FE146DA6F1}"/>
          </ac:spMkLst>
        </pc:spChg>
        <pc:picChg chg="mod">
          <ac:chgData name="Bachman, Hadley F." userId="fd4c14d4-765a-4887-ab6c-4f71cb3aece1" providerId="ADAL" clId="{7D6C8489-12B4-4DAB-87A4-EEDD2D2F1F5E}" dt="2022-09-30T19:59:17.082" v="4796" actId="14100"/>
          <ac:picMkLst>
            <pc:docMk/>
            <pc:sldMk cId="3214196814" sldId="508"/>
            <ac:picMk id="3" creationId="{ED9CB706-3626-4965-9467-106DCF6DE13D}"/>
          </ac:picMkLst>
        </pc:picChg>
        <pc:picChg chg="del">
          <ac:chgData name="Bachman, Hadley F." userId="fd4c14d4-765a-4887-ab6c-4f71cb3aece1" providerId="ADAL" clId="{7D6C8489-12B4-4DAB-87A4-EEDD2D2F1F5E}" dt="2022-09-30T19:55:39.438" v="4647" actId="478"/>
          <ac:picMkLst>
            <pc:docMk/>
            <pc:sldMk cId="3214196814" sldId="508"/>
            <ac:picMk id="7" creationId="{FA09B4BA-A495-4328-A9DF-054854CA24EA}"/>
          </ac:picMkLst>
        </pc:picChg>
        <pc:picChg chg="mod">
          <ac:chgData name="Bachman, Hadley F." userId="fd4c14d4-765a-4887-ab6c-4f71cb3aece1" providerId="ADAL" clId="{7D6C8489-12B4-4DAB-87A4-EEDD2D2F1F5E}" dt="2022-09-30T19:52:49.521" v="4301" actId="1076"/>
          <ac:picMkLst>
            <pc:docMk/>
            <pc:sldMk cId="3214196814" sldId="508"/>
            <ac:picMk id="10" creationId="{DBC498BA-7CD9-4D35-8C80-E74D3B9C0000}"/>
          </ac:picMkLst>
        </pc:picChg>
        <pc:cxnChg chg="mod">
          <ac:chgData name="Bachman, Hadley F." userId="fd4c14d4-765a-4887-ab6c-4f71cb3aece1" providerId="ADAL" clId="{7D6C8489-12B4-4DAB-87A4-EEDD2D2F1F5E}" dt="2022-09-30T19:56:51.160" v="4773" actId="1076"/>
          <ac:cxnSpMkLst>
            <pc:docMk/>
            <pc:sldMk cId="3214196814" sldId="508"/>
            <ac:cxnSpMk id="6" creationId="{D5FE844C-A662-450E-8B80-049DCEBF222B}"/>
          </ac:cxnSpMkLst>
        </pc:cxnChg>
      </pc:sldChg>
    </pc:docChg>
  </pc:docChgLst>
  <pc:docChgLst>
    <pc:chgData name="Bachman, Hadley F." userId="fd4c14d4-765a-4887-ab6c-4f71cb3aece1" providerId="ADAL" clId="{67C556FB-7244-4118-9C52-6CD4DEA5494D}"/>
    <pc:docChg chg="undo custSel addSld delSld modSld">
      <pc:chgData name="Bachman, Hadley F." userId="fd4c14d4-765a-4887-ab6c-4f71cb3aece1" providerId="ADAL" clId="{67C556FB-7244-4118-9C52-6CD4DEA5494D}" dt="2022-04-28T17:01:29.003" v="842" actId="1589"/>
      <pc:docMkLst>
        <pc:docMk/>
      </pc:docMkLst>
      <pc:sldChg chg="addCm modNotesTx">
        <pc:chgData name="Bachman, Hadley F." userId="fd4c14d4-765a-4887-ab6c-4f71cb3aece1" providerId="ADAL" clId="{67C556FB-7244-4118-9C52-6CD4DEA5494D}" dt="2022-04-28T17:01:29.003" v="842" actId="1589"/>
        <pc:sldMkLst>
          <pc:docMk/>
          <pc:sldMk cId="2126457207" sldId="256"/>
        </pc:sldMkLst>
      </pc:sldChg>
      <pc:sldChg chg="modSp mod">
        <pc:chgData name="Bachman, Hadley F." userId="fd4c14d4-765a-4887-ab6c-4f71cb3aece1" providerId="ADAL" clId="{67C556FB-7244-4118-9C52-6CD4DEA5494D}" dt="2022-04-28T16:48:11.014" v="1" actId="14100"/>
        <pc:sldMkLst>
          <pc:docMk/>
          <pc:sldMk cId="33913644" sldId="257"/>
        </pc:sldMkLst>
        <pc:picChg chg="mod modCrop">
          <ac:chgData name="Bachman, Hadley F." userId="fd4c14d4-765a-4887-ab6c-4f71cb3aece1" providerId="ADAL" clId="{67C556FB-7244-4118-9C52-6CD4DEA5494D}" dt="2022-04-28T16:48:11.014" v="1" actId="14100"/>
          <ac:picMkLst>
            <pc:docMk/>
            <pc:sldMk cId="33913644" sldId="257"/>
            <ac:picMk id="24" creationId="{BFCF79FF-25EF-5144-B270-08B74816B8E8}"/>
          </ac:picMkLst>
        </pc:picChg>
      </pc:sldChg>
      <pc:sldChg chg="delSp mod delAnim modNotesTx">
        <pc:chgData name="Bachman, Hadley F." userId="fd4c14d4-765a-4887-ab6c-4f71cb3aece1" providerId="ADAL" clId="{67C556FB-7244-4118-9C52-6CD4DEA5494D}" dt="2022-04-28T16:57:19.112" v="760" actId="20577"/>
        <pc:sldMkLst>
          <pc:docMk/>
          <pc:sldMk cId="3460064849" sldId="376"/>
        </pc:sldMkLst>
        <pc:spChg chg="del">
          <ac:chgData name="Bachman, Hadley F." userId="fd4c14d4-765a-4887-ab6c-4f71cb3aece1" providerId="ADAL" clId="{67C556FB-7244-4118-9C52-6CD4DEA5494D}" dt="2022-04-28T16:53:31.438" v="564" actId="478"/>
          <ac:spMkLst>
            <pc:docMk/>
            <pc:sldMk cId="3460064849" sldId="376"/>
            <ac:spMk id="10" creationId="{4AB5DA7E-E0DF-4132-9AA1-10D0C55F1741}"/>
          </ac:spMkLst>
        </pc:spChg>
        <pc:picChg chg="del">
          <ac:chgData name="Bachman, Hadley F." userId="fd4c14d4-765a-4887-ab6c-4f71cb3aece1" providerId="ADAL" clId="{67C556FB-7244-4118-9C52-6CD4DEA5494D}" dt="2022-04-28T16:53:26.652" v="563" actId="478"/>
          <ac:picMkLst>
            <pc:docMk/>
            <pc:sldMk cId="3460064849" sldId="376"/>
            <ac:picMk id="3" creationId="{891F3682-26B0-402C-A91C-62881B3BCE2B}"/>
          </ac:picMkLst>
        </pc:picChg>
      </pc:sldChg>
      <pc:sldChg chg="modNotesTx">
        <pc:chgData name="Bachman, Hadley F." userId="fd4c14d4-765a-4887-ab6c-4f71cb3aece1" providerId="ADAL" clId="{67C556FB-7244-4118-9C52-6CD4DEA5494D}" dt="2022-04-28T16:57:45.935" v="775" actId="20577"/>
        <pc:sldMkLst>
          <pc:docMk/>
          <pc:sldMk cId="4175196259" sldId="378"/>
        </pc:sldMkLst>
      </pc:sldChg>
      <pc:sldChg chg="modNotesTx">
        <pc:chgData name="Bachman, Hadley F." userId="fd4c14d4-765a-4887-ab6c-4f71cb3aece1" providerId="ADAL" clId="{67C556FB-7244-4118-9C52-6CD4DEA5494D}" dt="2022-04-28T16:58:05.593" v="776" actId="20577"/>
        <pc:sldMkLst>
          <pc:docMk/>
          <pc:sldMk cId="207178765" sldId="379"/>
        </pc:sldMkLst>
      </pc:sldChg>
      <pc:sldChg chg="modNotesTx">
        <pc:chgData name="Bachman, Hadley F." userId="fd4c14d4-765a-4887-ab6c-4f71cb3aece1" providerId="ADAL" clId="{67C556FB-7244-4118-9C52-6CD4DEA5494D}" dt="2022-04-28T16:58:29.143" v="779" actId="20577"/>
        <pc:sldMkLst>
          <pc:docMk/>
          <pc:sldMk cId="917058977" sldId="381"/>
        </pc:sldMkLst>
      </pc:sldChg>
      <pc:sldChg chg="modNotesTx">
        <pc:chgData name="Bachman, Hadley F." userId="fd4c14d4-765a-4887-ab6c-4f71cb3aece1" providerId="ADAL" clId="{67C556FB-7244-4118-9C52-6CD4DEA5494D}" dt="2022-04-28T16:58:44.903" v="780" actId="20577"/>
        <pc:sldMkLst>
          <pc:docMk/>
          <pc:sldMk cId="2568260742" sldId="382"/>
        </pc:sldMkLst>
      </pc:sldChg>
      <pc:sldChg chg="modSp mod modNotesTx">
        <pc:chgData name="Bachman, Hadley F." userId="fd4c14d4-765a-4887-ab6c-4f71cb3aece1" providerId="ADAL" clId="{67C556FB-7244-4118-9C52-6CD4DEA5494D}" dt="2022-04-28T17:00:00.025" v="830" actId="20577"/>
        <pc:sldMkLst>
          <pc:docMk/>
          <pc:sldMk cId="3640262391" sldId="384"/>
        </pc:sldMkLst>
        <pc:spChg chg="mod">
          <ac:chgData name="Bachman, Hadley F." userId="fd4c14d4-765a-4887-ab6c-4f71cb3aece1" providerId="ADAL" clId="{67C556FB-7244-4118-9C52-6CD4DEA5494D}" dt="2022-04-28T17:00:00.025" v="830" actId="20577"/>
          <ac:spMkLst>
            <pc:docMk/>
            <pc:sldMk cId="3640262391" sldId="384"/>
            <ac:spMk id="2" creationId="{88BF5F6F-2CFC-4BB3-AD3C-E2CA1583F840}"/>
          </ac:spMkLst>
        </pc:spChg>
      </pc:sldChg>
      <pc:sldChg chg="modNotesTx">
        <pc:chgData name="Bachman, Hadley F." userId="fd4c14d4-765a-4887-ab6c-4f71cb3aece1" providerId="ADAL" clId="{67C556FB-7244-4118-9C52-6CD4DEA5494D}" dt="2022-04-28T16:59:37.474" v="825" actId="20577"/>
        <pc:sldMkLst>
          <pc:docMk/>
          <pc:sldMk cId="4128851594" sldId="385"/>
        </pc:sldMkLst>
      </pc:sldChg>
      <pc:sldChg chg="modNotesTx">
        <pc:chgData name="Bachman, Hadley F." userId="fd4c14d4-765a-4887-ab6c-4f71cb3aece1" providerId="ADAL" clId="{67C556FB-7244-4118-9C52-6CD4DEA5494D}" dt="2022-04-28T17:00:17.018" v="831"/>
        <pc:sldMkLst>
          <pc:docMk/>
          <pc:sldMk cId="3748410318" sldId="386"/>
        </pc:sldMkLst>
      </pc:sldChg>
      <pc:sldChg chg="modNotesTx">
        <pc:chgData name="Bachman, Hadley F." userId="fd4c14d4-765a-4887-ab6c-4f71cb3aece1" providerId="ADAL" clId="{67C556FB-7244-4118-9C52-6CD4DEA5494D}" dt="2022-04-28T16:51:31.631" v="560" actId="20577"/>
        <pc:sldMkLst>
          <pc:docMk/>
          <pc:sldMk cId="1919490654" sldId="473"/>
        </pc:sldMkLst>
      </pc:sldChg>
      <pc:sldChg chg="addSp delSp modSp add mod addAnim delAnim modAnim modNotesTx">
        <pc:chgData name="Bachman, Hadley F." userId="fd4c14d4-765a-4887-ab6c-4f71cb3aece1" providerId="ADAL" clId="{67C556FB-7244-4118-9C52-6CD4DEA5494D}" dt="2022-04-28T16:57:04.906" v="759" actId="20577"/>
        <pc:sldMkLst>
          <pc:docMk/>
          <pc:sldMk cId="308548488" sldId="475"/>
        </pc:sldMkLst>
        <pc:spChg chg="add del">
          <ac:chgData name="Bachman, Hadley F." userId="fd4c14d4-765a-4887-ab6c-4f71cb3aece1" providerId="ADAL" clId="{67C556FB-7244-4118-9C52-6CD4DEA5494D}" dt="2022-04-28T16:56:21.195" v="671" actId="478"/>
          <ac:spMkLst>
            <pc:docMk/>
            <pc:sldMk cId="308548488" sldId="475"/>
            <ac:spMk id="10" creationId="{4AB5DA7E-E0DF-4132-9AA1-10D0C55F1741}"/>
          </ac:spMkLst>
        </pc:spChg>
        <pc:picChg chg="mod">
          <ac:chgData name="Bachman, Hadley F." userId="fd4c14d4-765a-4887-ab6c-4f71cb3aece1" providerId="ADAL" clId="{67C556FB-7244-4118-9C52-6CD4DEA5494D}" dt="2022-04-28T16:56:34.750" v="677" actId="1076"/>
          <ac:picMkLst>
            <pc:docMk/>
            <pc:sldMk cId="308548488" sldId="475"/>
            <ac:picMk id="3" creationId="{891F3682-26B0-402C-A91C-62881B3BCE2B}"/>
          </ac:picMkLst>
        </pc:picChg>
        <pc:picChg chg="add del">
          <ac:chgData name="Bachman, Hadley F." userId="fd4c14d4-765a-4887-ab6c-4f71cb3aece1" providerId="ADAL" clId="{67C556FB-7244-4118-9C52-6CD4DEA5494D}" dt="2022-04-28T16:56:22.216" v="672" actId="478"/>
          <ac:picMkLst>
            <pc:docMk/>
            <pc:sldMk cId="308548488" sldId="475"/>
            <ac:picMk id="8" creationId="{2BAF4FA5-0E6F-47B7-A8E2-DFFB64AC3472}"/>
          </ac:picMkLst>
        </pc:picChg>
        <pc:picChg chg="add del">
          <ac:chgData name="Bachman, Hadley F." userId="fd4c14d4-765a-4887-ab6c-4f71cb3aece1" providerId="ADAL" clId="{67C556FB-7244-4118-9C52-6CD4DEA5494D}" dt="2022-04-28T16:56:25.669" v="674" actId="478"/>
          <ac:picMkLst>
            <pc:docMk/>
            <pc:sldMk cId="308548488" sldId="475"/>
            <ac:picMk id="9" creationId="{C9516C6F-132A-4C41-9974-BCD067753F1F}"/>
          </ac:picMkLst>
        </pc:picChg>
      </pc:sldChg>
      <pc:sldChg chg="add del">
        <pc:chgData name="Bachman, Hadley F." userId="fd4c14d4-765a-4887-ab6c-4f71cb3aece1" providerId="ADAL" clId="{67C556FB-7244-4118-9C52-6CD4DEA5494D}" dt="2022-04-28T16:53:33.931" v="565" actId="47"/>
        <pc:sldMkLst>
          <pc:docMk/>
          <pc:sldMk cId="404001531" sldId="476"/>
        </pc:sldMkLst>
      </pc:sldChg>
      <pc:sldChg chg="delSp add mod delAnim modNotesTx">
        <pc:chgData name="Bachman, Hadley F." userId="fd4c14d4-765a-4887-ab6c-4f71cb3aece1" providerId="ADAL" clId="{67C556FB-7244-4118-9C52-6CD4DEA5494D}" dt="2022-04-28T16:57:30.259" v="774" actId="20577"/>
        <pc:sldMkLst>
          <pc:docMk/>
          <pc:sldMk cId="2151898638" sldId="476"/>
        </pc:sldMkLst>
        <pc:picChg chg="del">
          <ac:chgData name="Bachman, Hadley F." userId="fd4c14d4-765a-4887-ab6c-4f71cb3aece1" providerId="ADAL" clId="{67C556FB-7244-4118-9C52-6CD4DEA5494D}" dt="2022-04-28T16:56:13.885" v="669" actId="478"/>
          <ac:picMkLst>
            <pc:docMk/>
            <pc:sldMk cId="2151898638" sldId="476"/>
            <ac:picMk id="3" creationId="{891F3682-26B0-402C-A91C-62881B3BCE2B}"/>
          </ac:picMkLst>
        </pc:picChg>
      </pc:sldChg>
    </pc:docChg>
  </pc:docChgLst>
  <pc:docChgLst>
    <pc:chgData name="Boone, Barbara J." userId="4d307720-9fe2-429f-952d-af46405ef1a4" providerId="ADAL" clId="{49C001B4-0D6E-492F-B3D4-0BE0402F4889}"/>
    <pc:docChg chg="custSel modSld">
      <pc:chgData name="Boone, Barbara J." userId="4d307720-9fe2-429f-952d-af46405ef1a4" providerId="ADAL" clId="{49C001B4-0D6E-492F-B3D4-0BE0402F4889}" dt="2022-10-21T13:41:36.079" v="31" actId="20577"/>
      <pc:docMkLst>
        <pc:docMk/>
      </pc:docMkLst>
      <pc:sldChg chg="addCm">
        <pc:chgData name="Boone, Barbara J." userId="4d307720-9fe2-429f-952d-af46405ef1a4" providerId="ADAL" clId="{49C001B4-0D6E-492F-B3D4-0BE0402F4889}" dt="2022-10-21T13:32:35.485" v="0"/>
        <pc:sldMkLst>
          <pc:docMk/>
          <pc:sldMk cId="943757337" sldId="361"/>
        </pc:sldMkLst>
      </pc:sldChg>
      <pc:sldChg chg="modSp mod">
        <pc:chgData name="Boone, Barbara J." userId="4d307720-9fe2-429f-952d-af46405ef1a4" providerId="ADAL" clId="{49C001B4-0D6E-492F-B3D4-0BE0402F4889}" dt="2022-10-21T13:41:36.079" v="31" actId="20577"/>
        <pc:sldMkLst>
          <pc:docMk/>
          <pc:sldMk cId="1541094114" sldId="362"/>
        </pc:sldMkLst>
        <pc:spChg chg="mod">
          <ac:chgData name="Boone, Barbara J." userId="4d307720-9fe2-429f-952d-af46405ef1a4" providerId="ADAL" clId="{49C001B4-0D6E-492F-B3D4-0BE0402F4889}" dt="2022-10-21T13:41:36.079" v="31" actId="20577"/>
          <ac:spMkLst>
            <pc:docMk/>
            <pc:sldMk cId="1541094114" sldId="362"/>
            <ac:spMk id="4" creationId="{3E9A6F8E-3E88-4981-BB4C-C786EC81D7FA}"/>
          </ac:spMkLst>
        </pc:spChg>
      </pc:sldChg>
    </pc:docChg>
  </pc:docChgLst>
  <pc:docChgLst>
    <pc:chgData name="DeShon, Sarah" userId="aa4818cd-f336-48cc-897c-23979e9f5440" providerId="ADAL" clId="{2C4F29D5-22AD-4D66-866B-10F6B50419C7}"/>
    <pc:docChg chg="custSel modSld">
      <pc:chgData name="DeShon, Sarah" userId="aa4818cd-f336-48cc-897c-23979e9f5440" providerId="ADAL" clId="{2C4F29D5-22AD-4D66-866B-10F6B50419C7}" dt="2022-10-24T18:17:18.343" v="864"/>
      <pc:docMkLst>
        <pc:docMk/>
      </pc:docMkLst>
      <pc:sldChg chg="modCm modNotesTx">
        <pc:chgData name="DeShon, Sarah" userId="aa4818cd-f336-48cc-897c-23979e9f5440" providerId="ADAL" clId="{2C4F29D5-22AD-4D66-866B-10F6B50419C7}" dt="2022-10-21T15:34:04.625" v="511" actId="13926"/>
        <pc:sldMkLst>
          <pc:docMk/>
          <pc:sldMk cId="943757337" sldId="361"/>
        </pc:sldMkLst>
      </pc:sldChg>
      <pc:sldChg chg="addCm modNotesTx">
        <pc:chgData name="DeShon, Sarah" userId="aa4818cd-f336-48cc-897c-23979e9f5440" providerId="ADAL" clId="{2C4F29D5-22AD-4D66-866B-10F6B50419C7}" dt="2022-10-21T17:03:20.467" v="861" actId="20577"/>
        <pc:sldMkLst>
          <pc:docMk/>
          <pc:sldMk cId="1541094114" sldId="362"/>
        </pc:sldMkLst>
      </pc:sldChg>
      <pc:sldChg chg="addCm delCm modCm modNotesTx">
        <pc:chgData name="DeShon, Sarah" userId="aa4818cd-f336-48cc-897c-23979e9f5440" providerId="ADAL" clId="{2C4F29D5-22AD-4D66-866B-10F6B50419C7}" dt="2022-10-24T18:17:18.343" v="864"/>
        <pc:sldMkLst>
          <pc:docMk/>
          <pc:sldMk cId="2568260742" sldId="382"/>
        </pc:sldMkLst>
      </pc:sldChg>
      <pc:sldChg chg="addCm delCm modCm">
        <pc:chgData name="DeShon, Sarah" userId="aa4818cd-f336-48cc-897c-23979e9f5440" providerId="ADAL" clId="{2C4F29D5-22AD-4D66-866B-10F6B50419C7}" dt="2022-10-24T18:08:10.149" v="862"/>
        <pc:sldMkLst>
          <pc:docMk/>
          <pc:sldMk cId="2151898638" sldId="476"/>
        </pc:sldMkLst>
      </pc:sldChg>
      <pc:sldChg chg="addSp delSp modSp mod addCm modCm">
        <pc:chgData name="DeShon, Sarah" userId="aa4818cd-f336-48cc-897c-23979e9f5440" providerId="ADAL" clId="{2C4F29D5-22AD-4D66-866B-10F6B50419C7}" dt="2022-10-21T16:52:43.739" v="527" actId="1035"/>
        <pc:sldMkLst>
          <pc:docMk/>
          <pc:sldMk cId="1705438931" sldId="480"/>
        </pc:sldMkLst>
        <pc:picChg chg="del">
          <ac:chgData name="DeShon, Sarah" userId="aa4818cd-f336-48cc-897c-23979e9f5440" providerId="ADAL" clId="{2C4F29D5-22AD-4D66-866B-10F6B50419C7}" dt="2022-10-21T14:55:09.695" v="200" actId="478"/>
          <ac:picMkLst>
            <pc:docMk/>
            <pc:sldMk cId="1705438931" sldId="480"/>
            <ac:picMk id="4" creationId="{2D26C6A5-7ECB-4934-AC05-02DACD8FDF66}"/>
          </ac:picMkLst>
        </pc:picChg>
        <pc:picChg chg="add del mod">
          <ac:chgData name="DeShon, Sarah" userId="aa4818cd-f336-48cc-897c-23979e9f5440" providerId="ADAL" clId="{2C4F29D5-22AD-4D66-866B-10F6B50419C7}" dt="2022-10-21T16:52:12.742" v="513" actId="478"/>
          <ac:picMkLst>
            <pc:docMk/>
            <pc:sldMk cId="1705438931" sldId="480"/>
            <ac:picMk id="7" creationId="{CC8AEF6B-61B5-5756-119B-5B77CDFCDA5E}"/>
          </ac:picMkLst>
        </pc:picChg>
        <pc:picChg chg="add del mod">
          <ac:chgData name="DeShon, Sarah" userId="aa4818cd-f336-48cc-897c-23979e9f5440" providerId="ADAL" clId="{2C4F29D5-22AD-4D66-866B-10F6B50419C7}" dt="2022-10-21T14:59:35.644" v="221" actId="478"/>
          <ac:picMkLst>
            <pc:docMk/>
            <pc:sldMk cId="1705438931" sldId="480"/>
            <ac:picMk id="10" creationId="{F5B84C7B-B0E9-E9A4-58A9-64EFA0DDA249}"/>
          </ac:picMkLst>
        </pc:picChg>
        <pc:picChg chg="add del mod">
          <ac:chgData name="DeShon, Sarah" userId="aa4818cd-f336-48cc-897c-23979e9f5440" providerId="ADAL" clId="{2C4F29D5-22AD-4D66-866B-10F6B50419C7}" dt="2022-10-21T15:00:53.343" v="226" actId="478"/>
          <ac:picMkLst>
            <pc:docMk/>
            <pc:sldMk cId="1705438931" sldId="480"/>
            <ac:picMk id="12" creationId="{842D6EFC-74CD-3A2A-7552-AE41BAB188ED}"/>
          </ac:picMkLst>
        </pc:picChg>
        <pc:picChg chg="add del mod">
          <ac:chgData name="DeShon, Sarah" userId="aa4818cd-f336-48cc-897c-23979e9f5440" providerId="ADAL" clId="{2C4F29D5-22AD-4D66-866B-10F6B50419C7}" dt="2022-10-21T14:59:32.787" v="220" actId="478"/>
          <ac:picMkLst>
            <pc:docMk/>
            <pc:sldMk cId="1705438931" sldId="480"/>
            <ac:picMk id="14" creationId="{B0640C1A-536A-824C-BE63-204DF6C8FDD6}"/>
          </ac:picMkLst>
        </pc:picChg>
        <pc:picChg chg="add mod">
          <ac:chgData name="DeShon, Sarah" userId="aa4818cd-f336-48cc-897c-23979e9f5440" providerId="ADAL" clId="{2C4F29D5-22AD-4D66-866B-10F6B50419C7}" dt="2022-10-21T16:52:43.739" v="527" actId="1035"/>
          <ac:picMkLst>
            <pc:docMk/>
            <pc:sldMk cId="1705438931" sldId="480"/>
            <ac:picMk id="16" creationId="{8BFF46F4-FB19-2D5F-A6B0-AAC82272B66B}"/>
          </ac:picMkLst>
        </pc:picChg>
        <pc:picChg chg="add del mod">
          <ac:chgData name="DeShon, Sarah" userId="aa4818cd-f336-48cc-897c-23979e9f5440" providerId="ADAL" clId="{2C4F29D5-22AD-4D66-866B-10F6B50419C7}" dt="2022-10-21T16:52:13.796" v="515" actId="478"/>
          <ac:picMkLst>
            <pc:docMk/>
            <pc:sldMk cId="1705438931" sldId="480"/>
            <ac:picMk id="18" creationId="{F764E069-F726-80BE-CB62-20DC2A919C7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93E569-B8D8-A74D-A618-86E52B40AD7F}" type="datetimeFigureOut">
              <a:rPr lang="en-US" smtClean="0"/>
              <a:t>10/24/2022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B6253F-C481-9A49-936B-C5883A5FA5AF}" type="slidenum">
              <a:rPr lang="en-US" smtClean="0"/>
              <a:t>‹#›</a:t>
            </a:fld>
            <a:endParaRPr lang="en-US"/>
          </a:p>
        </p:txBody>
      </p:sp>
    </p:spTree>
    <p:extLst>
      <p:ext uri="{BB962C8B-B14F-4D97-AF65-F5344CB8AC3E}">
        <p14:creationId xmlns:p14="http://schemas.microsoft.com/office/powerpoint/2010/main" val="2958259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go.osu.edu/middlegroun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0</a:t>
            </a:r>
          </a:p>
          <a:p>
            <a:endParaRPr lang="en-US"/>
          </a:p>
          <a:p>
            <a:r>
              <a:rPr lang="en-US"/>
              <a:t>[If on Zoom, be sure to share sound when sharing screen.]</a:t>
            </a:r>
          </a:p>
          <a:p>
            <a:endParaRPr lang="en-US"/>
          </a:p>
          <a:p>
            <a:r>
              <a:rPr lang="en-US"/>
              <a:t>Welcome to Launching Success in the Middle School Years, a family learning session designed for our school district by the Ohio Statewide Family Engagement Center at the Ohio State University.</a:t>
            </a:r>
          </a:p>
        </p:txBody>
      </p:sp>
      <p:sp>
        <p:nvSpPr>
          <p:cNvPr id="4" name="Slide Number Placeholder 3"/>
          <p:cNvSpPr>
            <a:spLocks noGrp="1"/>
          </p:cNvSpPr>
          <p:nvPr>
            <p:ph type="sldNum" sz="quarter" idx="5"/>
          </p:nvPr>
        </p:nvSpPr>
        <p:spPr/>
        <p:txBody>
          <a:bodyPr/>
          <a:lstStyle/>
          <a:p>
            <a:fld id="{72B6253F-C481-9A49-936B-C5883A5FA5AF}" type="slidenum">
              <a:rPr lang="en-US" smtClean="0"/>
              <a:t>1</a:t>
            </a:fld>
            <a:endParaRPr lang="en-US"/>
          </a:p>
        </p:txBody>
      </p:sp>
    </p:spTree>
    <p:extLst>
      <p:ext uri="{BB962C8B-B14F-4D97-AF65-F5344CB8AC3E}">
        <p14:creationId xmlns:p14="http://schemas.microsoft.com/office/powerpoint/2010/main" val="4243488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20</a:t>
            </a:r>
          </a:p>
          <a:p>
            <a:endParaRPr lang="en-US"/>
          </a:p>
          <a:p>
            <a:r>
              <a:rPr lang="en-US" sz="1800" b="0">
                <a:effectLst/>
                <a:latin typeface="Calibri" panose="020F0502020204030204" pitchFamily="34" charset="0"/>
                <a:ea typeface="MS PGothic" panose="020B0600070205080204" pitchFamily="34" charset="-128"/>
                <a:cs typeface="Arial" panose="020B0604020202020204" pitchFamily="34" charset="0"/>
              </a:rPr>
              <a:t>Therefore, our second tip is to encourage a growth mindset at home and at school. This means: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Has a middle schooler worked hard on a school assignment? Value effort over results.</a:t>
            </a:r>
          </a:p>
          <a:p>
            <a:pPr marL="342900" marR="0" lvl="0" indent="-342900">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Treat mistakes as an opportunity for learning.  If everything is easy, there is no growth.</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Encourage your middle schooler to solve problems on their own.</a:t>
            </a:r>
          </a:p>
          <a:p>
            <a:pPr marL="342900" marR="0" lvl="0" indent="-342900">
              <a:lnSpc>
                <a:spcPct val="125000"/>
              </a:lnSpc>
              <a:spcBef>
                <a:spcPts val="0"/>
              </a:spcBef>
              <a:spcAft>
                <a:spcPts val="80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Sounds like: You really stuck with it, and your improvement shows!</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72B6253F-C481-9A49-936B-C5883A5FA5AF}" type="slidenum">
              <a:rPr lang="en-US" smtClean="0"/>
              <a:t>10</a:t>
            </a:fld>
            <a:endParaRPr lang="en-US"/>
          </a:p>
        </p:txBody>
      </p:sp>
    </p:spTree>
    <p:extLst>
      <p:ext uri="{BB962C8B-B14F-4D97-AF65-F5344CB8AC3E}">
        <p14:creationId xmlns:p14="http://schemas.microsoft.com/office/powerpoint/2010/main" val="1093264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21</a:t>
            </a:r>
          </a:p>
          <a:p>
            <a:endParaRPr lang="en-US"/>
          </a:p>
          <a:p>
            <a:r>
              <a:rPr lang="en-US" sz="1800" b="1">
                <a:effectLst/>
                <a:latin typeface="Calibri" panose="020F0502020204030204" pitchFamily="34" charset="0"/>
                <a:ea typeface="MS PGothic" panose="020B0600070205080204" pitchFamily="34" charset="-128"/>
                <a:cs typeface="Arial" panose="020B0604020202020204" pitchFamily="34" charset="0"/>
              </a:rPr>
              <a:t>The most effective family involvement in the middle school years happens at home, which can be a relief for busy families.  The conversations you have at home can help your middle schooler shine at school. </a:t>
            </a:r>
            <a:r>
              <a:rPr lang="en-US" sz="1800" b="0">
                <a:effectLst/>
                <a:latin typeface="Calibri" panose="020F0502020204030204" pitchFamily="34" charset="0"/>
                <a:ea typeface="MS PGothic" panose="020B0600070205080204" pitchFamily="34" charset="-128"/>
                <a:cs typeface="Arial" panose="020B0604020202020204" pitchFamily="34" charset="0"/>
              </a:rPr>
              <a:t>Tip#3 is to teach your middle schooler how to be a strong student. When families and teachers know that they can work together on some simple strategies, they can collaborate for student success.  This means: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Education is real world (not just a way to torture adolescents).  Connect schoolwork to current events and future goals.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Talk about learning/study strategies like breaking up tasks and time management.</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What about the Backpack Black Hole? Check in with your middle schooler on missing work.</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Everyone needs help sometimes.  Tell your middle schooler it’s okay to self-advocate.</a:t>
            </a:r>
          </a:p>
          <a:p>
            <a:pPr marL="342900" marR="0" lvl="0" indent="-342900">
              <a:lnSpc>
                <a:spcPct val="125000"/>
              </a:lnSpc>
              <a:spcBef>
                <a:spcPts val="0"/>
              </a:spcBef>
              <a:spcAft>
                <a:spcPts val="80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Sounds like: Let’s make a plan for how to get this done.</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11</a:t>
            </a:fld>
            <a:endParaRPr lang="en-US"/>
          </a:p>
        </p:txBody>
      </p:sp>
    </p:spTree>
    <p:extLst>
      <p:ext uri="{BB962C8B-B14F-4D97-AF65-F5344CB8AC3E}">
        <p14:creationId xmlns:p14="http://schemas.microsoft.com/office/powerpoint/2010/main" val="238254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22</a:t>
            </a:r>
          </a:p>
          <a:p>
            <a:endParaRPr lang="en-US"/>
          </a:p>
          <a:p>
            <a:r>
              <a:rPr lang="en-US" sz="1800" b="1">
                <a:effectLst/>
                <a:latin typeface="Calibri" panose="020F0502020204030204" pitchFamily="34" charset="0"/>
                <a:ea typeface="MS PGothic" panose="020B0600070205080204" pitchFamily="34" charset="-128"/>
                <a:cs typeface="Arial" panose="020B0604020202020204" pitchFamily="34" charset="0"/>
              </a:rPr>
              <a:t>Busy middle schoolers often are juggling homework, extracurriculars, and many other commitments.  Sometimes it’s hard to know how to help, especially as the homework gets more challenging.  That’s okay!  Families can set the tone for a successful homework time without being an expert in the content themselves. </a:t>
            </a:r>
            <a:r>
              <a:rPr lang="en-US" sz="1800" b="0">
                <a:effectLst/>
                <a:latin typeface="Calibri" panose="020F0502020204030204" pitchFamily="34" charset="0"/>
                <a:ea typeface="MS PGothic" panose="020B0600070205080204" pitchFamily="34" charset="-128"/>
                <a:cs typeface="Arial" panose="020B0604020202020204" pitchFamily="34" charset="0"/>
              </a:rPr>
              <a:t>Tip #4 is to stay positive during homework time. Homework time can be a stressful experience, but families can help a lot by keeping things positive and giving feedback to the school about how things are going at home. This means: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Homework can be tough after a long day.  Keep the mood fun and loving.</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Show that you care.  Listen for the root of the problem and help them focus on solutions.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Don’t wait until frustration is at a 10!  Talk about how to calm down when things get tough. (And share with teachers if homework is becoming a battle.)</a:t>
            </a:r>
          </a:p>
          <a:p>
            <a:pPr marL="342900" marR="0" lvl="0" indent="-342900">
              <a:lnSpc>
                <a:spcPct val="125000"/>
              </a:lnSpc>
              <a:spcBef>
                <a:spcPts val="0"/>
              </a:spcBef>
              <a:spcAft>
                <a:spcPts val="80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Sounds like: I’m on your team!</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12</a:t>
            </a:fld>
            <a:endParaRPr lang="en-US"/>
          </a:p>
        </p:txBody>
      </p:sp>
    </p:spTree>
    <p:extLst>
      <p:ext uri="{BB962C8B-B14F-4D97-AF65-F5344CB8AC3E}">
        <p14:creationId xmlns:p14="http://schemas.microsoft.com/office/powerpoint/2010/main" val="2436907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Calibri" panose="020F0502020204030204" pitchFamily="34" charset="0"/>
                <a:ea typeface="MS PGothic" panose="020B0600070205080204" pitchFamily="34" charset="-128"/>
                <a:cs typeface="Arial" panose="020B0604020202020204" pitchFamily="34" charset="0"/>
              </a:rPr>
              <a:t>Minute 23</a:t>
            </a:r>
          </a:p>
          <a:p>
            <a:endParaRPr lang="en-US" sz="1800" b="1">
              <a:effectLst/>
              <a:latin typeface="Calibri" panose="020F0502020204030204" pitchFamily="34" charset="0"/>
              <a:ea typeface="MS PGothic" panose="020B0600070205080204" pitchFamily="34" charset="-128"/>
              <a:cs typeface="Arial" panose="020B0604020202020204" pitchFamily="34" charset="0"/>
            </a:endParaRPr>
          </a:p>
          <a:p>
            <a:r>
              <a:rPr lang="en-US" sz="1800" b="1">
                <a:effectLst/>
                <a:latin typeface="Calibri" panose="020F0502020204030204" pitchFamily="34" charset="0"/>
                <a:ea typeface="MS PGothic" panose="020B0600070205080204" pitchFamily="34" charset="-128"/>
                <a:cs typeface="Arial" panose="020B0604020202020204" pitchFamily="34" charset="0"/>
              </a:rPr>
              <a:t>Middle schoolers may seem like they want total independence, but actually they really want to know someone is keeping an eye on them.  The key is finding the right balance between being in the know and being overbearing.</a:t>
            </a:r>
            <a:r>
              <a:rPr lang="en-US" sz="1800" b="0">
                <a:effectLst/>
                <a:latin typeface="Calibri" panose="020F0502020204030204" pitchFamily="34" charset="0"/>
                <a:ea typeface="MS PGothic" panose="020B0600070205080204" pitchFamily="34" charset="-128"/>
                <a:cs typeface="Arial" panose="020B0604020202020204" pitchFamily="34" charset="0"/>
              </a:rPr>
              <a:t> Tip #5 is to be aware without being nosy. Keeping an eye on unstructured time and how peer relationships are going can help families and the school work proactively to address concerns before they get out of hand. This means: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Ask for information about activities and unstructured time.</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Show middle schoolers that they can trust you.  You’ll be more likely to be kept in the loop.</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Bad news?  When a middle schooler opens up to you, try not to react negatively. Instead make a plan for how to solve the problem.</a:t>
            </a:r>
          </a:p>
          <a:p>
            <a:pPr marL="342900" marR="0" lvl="0" indent="-342900">
              <a:lnSpc>
                <a:spcPct val="125000"/>
              </a:lnSpc>
              <a:spcBef>
                <a:spcPts val="0"/>
              </a:spcBef>
              <a:spcAft>
                <a:spcPts val="80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Sounds like: What was the best part of your day?</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13</a:t>
            </a:fld>
            <a:endParaRPr lang="en-US"/>
          </a:p>
        </p:txBody>
      </p:sp>
    </p:spTree>
    <p:extLst>
      <p:ext uri="{BB962C8B-B14F-4D97-AF65-F5344CB8AC3E}">
        <p14:creationId xmlns:p14="http://schemas.microsoft.com/office/powerpoint/2010/main" val="1604215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24</a:t>
            </a:r>
          </a:p>
          <a:p>
            <a:endParaRPr lang="en-US"/>
          </a:p>
          <a:p>
            <a:r>
              <a:rPr lang="en-US" sz="1800" b="1">
                <a:effectLst/>
                <a:latin typeface="Calibri" panose="020F0502020204030204" pitchFamily="34" charset="0"/>
                <a:ea typeface="MS PGothic" panose="020B0600070205080204" pitchFamily="34" charset="-128"/>
                <a:cs typeface="Arial" panose="020B0604020202020204" pitchFamily="34" charset="0"/>
              </a:rPr>
              <a:t>Middle schoolers want independence but also are more likely to take risks and have a harder time seeing the long-term consequences of their actions.  They really benefit from structure at home (even if they won’t admit it). </a:t>
            </a:r>
            <a:r>
              <a:rPr lang="en-US" sz="1800" b="0">
                <a:effectLst/>
                <a:latin typeface="Calibri" panose="020F0502020204030204" pitchFamily="34" charset="0"/>
                <a:ea typeface="MS PGothic" panose="020B0600070205080204" pitchFamily="34" charset="-128"/>
                <a:cs typeface="Arial" panose="020B0604020202020204" pitchFamily="34" charset="0"/>
              </a:rPr>
              <a:t>Tip #6 is to build structure together. Building structure together can let the adolescent feel like their ideas are heard, and they are more likely to buy in on rules and boundaries.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Rules…middle schoolers still need them.  The best rules are easy to understand and consistent.</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Rules will sometimes be broken. Work together to create consequences that make sense. </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What’s the point?  Talk about </a:t>
            </a:r>
            <a:r>
              <a:rPr lang="en-US" sz="1800" i="1">
                <a:solidFill>
                  <a:srgbClr val="696464"/>
                </a:solidFill>
                <a:effectLst/>
                <a:latin typeface="Calibri" panose="020F0502020204030204" pitchFamily="34" charset="0"/>
                <a:ea typeface="MS PGothic" panose="020B0600070205080204" pitchFamily="34" charset="-128"/>
                <a:cs typeface="Arial" panose="020B0604020202020204" pitchFamily="34" charset="0"/>
              </a:rPr>
              <a:t>why</a:t>
            </a: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 the rules are important for your middle schooler.</a:t>
            </a:r>
          </a:p>
          <a:p>
            <a:pPr marL="342900" marR="0" lvl="0" indent="-342900">
              <a:lnSpc>
                <a:spcPct val="125000"/>
              </a:lnSpc>
              <a:spcBef>
                <a:spcPts val="0"/>
              </a:spcBef>
              <a:spcAft>
                <a:spcPts val="80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Sounds like: What’s a fair amount of time to be on your phone?</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14</a:t>
            </a:fld>
            <a:endParaRPr lang="en-US"/>
          </a:p>
        </p:txBody>
      </p:sp>
    </p:spTree>
    <p:extLst>
      <p:ext uri="{BB962C8B-B14F-4D97-AF65-F5344CB8AC3E}">
        <p14:creationId xmlns:p14="http://schemas.microsoft.com/office/powerpoint/2010/main" val="3646289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25</a:t>
            </a:r>
          </a:p>
          <a:p>
            <a:endParaRPr lang="en-US"/>
          </a:p>
          <a:p>
            <a:r>
              <a:rPr lang="en-US" sz="1800" b="1">
                <a:effectLst/>
                <a:latin typeface="Calibri" panose="020F0502020204030204" pitchFamily="34" charset="0"/>
                <a:ea typeface="MS PGothic" panose="020B0600070205080204" pitchFamily="34" charset="-128"/>
                <a:cs typeface="Arial" panose="020B0604020202020204" pitchFamily="34" charset="0"/>
              </a:rPr>
              <a:t>Parents and caregivers are middle schooler’s biggest fans at a time when things can seem to be changing fast.  They know their child best and are a vital part of their sense of stability. </a:t>
            </a:r>
            <a:r>
              <a:rPr lang="en-US" sz="1800" b="0">
                <a:effectLst/>
                <a:latin typeface="Calibri" panose="020F0502020204030204" pitchFamily="34" charset="0"/>
                <a:ea typeface="MS PGothic" panose="020B0600070205080204" pitchFamily="34" charset="-128"/>
                <a:cs typeface="Arial" panose="020B0604020202020204" pitchFamily="34" charset="0"/>
              </a:rPr>
              <a:t>This means:</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Be available in times of distress to give security and comfort.</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Be a cheerleader. Tell your middle schooler how great they are!</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It’s okay to be a little nosy.  (Middle schoolers secretly like it.) </a:t>
            </a:r>
          </a:p>
          <a:p>
            <a:pPr marL="342900" marR="0" lvl="0" indent="-342900" algn="l">
              <a:lnSpc>
                <a:spcPct val="125000"/>
              </a:lnSpc>
              <a:spcBef>
                <a:spcPts val="0"/>
              </a:spcBef>
              <a:spcAft>
                <a:spcPts val="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Your middle schooler is growing up fast!  Notice and celebrate all the changes. </a:t>
            </a:r>
          </a:p>
          <a:p>
            <a:pPr marL="342900" marR="0" lvl="0" indent="-342900">
              <a:lnSpc>
                <a:spcPct val="125000"/>
              </a:lnSpc>
              <a:spcBef>
                <a:spcPts val="0"/>
              </a:spcBef>
              <a:spcAft>
                <a:spcPts val="800"/>
              </a:spcAft>
              <a:buFont typeface="Symbol" panose="05050102010706020507" pitchFamily="18" charset="2"/>
              <a:buChar char=""/>
            </a:pPr>
            <a:r>
              <a:rPr lang="en-US" sz="1800">
                <a:solidFill>
                  <a:srgbClr val="696464"/>
                </a:solidFill>
                <a:effectLst/>
                <a:latin typeface="Calibri" panose="020F0502020204030204" pitchFamily="34" charset="0"/>
                <a:ea typeface="MS PGothic" panose="020B0600070205080204" pitchFamily="34" charset="-128"/>
                <a:cs typeface="Arial" panose="020B0604020202020204" pitchFamily="34" charset="0"/>
              </a:rPr>
              <a:t>Sounds like: I’m here for you anytime you need me.</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15</a:t>
            </a:fld>
            <a:endParaRPr lang="en-US"/>
          </a:p>
        </p:txBody>
      </p:sp>
    </p:spTree>
    <p:extLst>
      <p:ext uri="{BB962C8B-B14F-4D97-AF65-F5344CB8AC3E}">
        <p14:creationId xmlns:p14="http://schemas.microsoft.com/office/powerpoint/2010/main" val="1938098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26-30</a:t>
            </a:r>
          </a:p>
          <a:p>
            <a:endParaRPr lang="en-US"/>
          </a:p>
          <a:p>
            <a:r>
              <a:rPr lang="en-US"/>
              <a:t>Options for response:</a:t>
            </a:r>
          </a:p>
          <a:p>
            <a:pPr marL="228600" indent="-228600">
              <a:buAutoNum type="arabicPeriod"/>
            </a:pPr>
            <a:r>
              <a:rPr lang="en-US" err="1"/>
              <a:t>Mentimeter</a:t>
            </a:r>
            <a:endParaRPr lang="en-US"/>
          </a:p>
          <a:p>
            <a:pPr marL="228600" indent="-228600">
              <a:buAutoNum type="arabicPeriod"/>
            </a:pPr>
            <a:r>
              <a:rPr lang="en-US"/>
              <a:t>Zoom chat</a:t>
            </a:r>
          </a:p>
          <a:p>
            <a:pPr marL="228600" indent="-228600">
              <a:buAutoNum type="arabicPeriod"/>
            </a:pPr>
            <a:r>
              <a:rPr lang="en-US"/>
              <a:t>Unmute on zoom (call on only a few if using this option)</a:t>
            </a:r>
          </a:p>
          <a:p>
            <a:pPr marL="228600" indent="-228600">
              <a:buAutoNum type="arabicPeriod"/>
            </a:pPr>
            <a:r>
              <a:rPr lang="en-US"/>
              <a:t>Turn and talk at table groups, if in person</a:t>
            </a:r>
          </a:p>
        </p:txBody>
      </p:sp>
      <p:sp>
        <p:nvSpPr>
          <p:cNvPr id="4" name="Slide Number Placeholder 3"/>
          <p:cNvSpPr>
            <a:spLocks noGrp="1"/>
          </p:cNvSpPr>
          <p:nvPr>
            <p:ph type="sldNum" sz="quarter" idx="5"/>
          </p:nvPr>
        </p:nvSpPr>
        <p:spPr/>
        <p:txBody>
          <a:bodyPr/>
          <a:lstStyle/>
          <a:p>
            <a:fld id="{72B6253F-C481-9A49-936B-C5883A5FA5AF}" type="slidenum">
              <a:rPr lang="en-US" smtClean="0"/>
              <a:t>16</a:t>
            </a:fld>
            <a:endParaRPr lang="en-US"/>
          </a:p>
        </p:txBody>
      </p:sp>
    </p:spTree>
    <p:extLst>
      <p:ext uri="{BB962C8B-B14F-4D97-AF65-F5344CB8AC3E}">
        <p14:creationId xmlns:p14="http://schemas.microsoft.com/office/powerpoint/2010/main" val="1544702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ea typeface="Calibri" panose="020F0502020204030204" pitchFamily="34" charset="0"/>
                <a:cs typeface="Arial"/>
              </a:rPr>
              <a:t>Minute 31-33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ea typeface="Calibri" panose="020F050202020403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ea typeface="Calibri" panose="020F0502020204030204" pitchFamily="34" charset="0"/>
                <a:cs typeface="Arial"/>
              </a:rPr>
              <a:t>We know that children succeed when families, schools, and communities work together. Helping our kids succeed is like working at NASAs mission control. Just like a space launch needs astronauts, scientists, and mathematicians to work together, we need families, schools, and communities to work together to help student learning take off. Everybody has a part to play if we want to have a successful launch – it’s not just up to teachers – or to families. The most successful launches for our students come from when we coordinate, we communicate well – we listen to each other, we value and include the cultures of our families, we trust each other, we learn from each other, and when there are issues and things don’t go as planned – we work together to get it right. Together, we collaborate much like Mission control to help launch our children to success.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ea typeface="Calibri" panose="020F0502020204030204" pitchFamily="34" charset="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ea typeface="Calibri" panose="020F0502020204030204" pitchFamily="34" charset="0"/>
                <a:cs typeface="Arial"/>
              </a:rPr>
              <a:t>Can a launch happen with only one role? Is one role more important than another for success? (No)</a:t>
            </a:r>
            <a:endParaRPr lang="en-US" sz="1200">
              <a:latin typeface="Arial" panose="020B0604020202020204" pitchFamily="34" charset="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6B91A803-2C02-4978-8B78-C4BF16F62342}"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17</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46328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Minute 33-35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How exactly does effective family engagement with the school help students succeed? What is the fuel that’s propelling a collaborative relationship between families and schools? That relationship is fueled by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Let’s briefly explore the power of trust between teachers and families.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First, we want to define what it means to trust someone. Consider a professional that you trust.  What qualities does that person have which earned your trust? (allow a little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20000"/>
              </a:lnSpc>
            </a:pPr>
            <a:r>
              <a:rPr lang="en-US"/>
              <a:t>To give us a common definition: </a:t>
            </a:r>
            <a:r>
              <a:rPr lang="en-US" sz="1200">
                <a:latin typeface="Arial" panose="020B0604020202020204" pitchFamily="34" charset="0"/>
                <a:cs typeface="Arial" panose="020B0604020202020204" pitchFamily="34" charset="0"/>
              </a:rPr>
              <a:t>Trust is being willing to work together and be flexible because we are confident that the other party cares, follows through, is good at their jobs, speaks honestly, and is open to our ideas.</a:t>
            </a:r>
          </a:p>
          <a:p>
            <a:pPr>
              <a:lnSpc>
                <a:spcPct val="120000"/>
              </a:lnSpc>
            </a:pPr>
            <a:endParaRPr lang="en-US" sz="1200">
              <a:latin typeface="Arial" panose="020B0604020202020204" pitchFamily="34" charset="0"/>
              <a:cs typeface="Arial" panose="020B0604020202020204" pitchFamily="34" charset="0"/>
            </a:endParaRPr>
          </a:p>
          <a:p>
            <a:pPr>
              <a:lnSpc>
                <a:spcPct val="120000"/>
              </a:lnSpc>
            </a:pPr>
            <a:r>
              <a:rPr lang="en-US" sz="1200">
                <a:latin typeface="Arial" panose="020B0604020202020204" pitchFamily="34" charset="0"/>
                <a:cs typeface="Arial" panose="020B0604020202020204" pitchFamily="34" charset="0"/>
              </a:rPr>
              <a:t>Trust is very important between families and schools because you are trusting us those who are most precious to you – your children. We strive to earn and live up to your trust by showing we care, following through with our promises, being good at our jobs, being honest, and being open to your ideas.</a:t>
            </a:r>
          </a:p>
          <a:p>
            <a:pPr>
              <a:lnSpc>
                <a:spcPct val="120000"/>
              </a:lnSpc>
            </a:pPr>
            <a:endParaRPr lang="en-US" sz="1200">
              <a:latin typeface="Arial" panose="020B0604020202020204" pitchFamily="34" charset="0"/>
              <a:cs typeface="Arial" panose="020B0604020202020204" pitchFamily="34" charset="0"/>
            </a:endParaRPr>
          </a:p>
          <a:p>
            <a:pPr>
              <a:lnSpc>
                <a:spcPct val="120000"/>
              </a:lnSpc>
            </a:pPr>
            <a:r>
              <a:rPr lang="en-US" sz="1200">
                <a:latin typeface="Arial" panose="020B0604020202020204" pitchFamily="34" charset="0"/>
                <a:cs typeface="Arial" panose="020B0604020202020204" pitchFamily="34" charset="0"/>
              </a:rPr>
              <a:t>Trust is built on strong communication, and you need to feel like you can speak up – that we welcome your voice and your adolescent’s voice! We’re going to talk about a simple strategy that you can try that will help you feel confident that you can get your message across to us in a way that we can hear and respond to. And on our end, we will promise to care, to follow through, to do our jobs well, to be honest, and to be open to your ideas.</a:t>
            </a: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2B63E5D-FF1E-4D81-985E-F6003BC70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09735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36-37</a:t>
            </a:r>
          </a:p>
          <a:p>
            <a:endParaRPr lang="en-US"/>
          </a:p>
          <a:p>
            <a:r>
              <a:rPr lang="en-US"/>
              <a:t>Healthy and open communication builds trust. You are a valuable part of that “mission control,” launching your middle schooler to success. </a:t>
            </a:r>
          </a:p>
          <a:p>
            <a:endParaRPr lang="en-US"/>
          </a:p>
          <a:p>
            <a:r>
              <a:rPr lang="en-US"/>
              <a:t>We need to hear from you – and your child!</a:t>
            </a:r>
          </a:p>
          <a:p>
            <a:endParaRPr lang="en-US"/>
          </a:p>
          <a:p>
            <a:r>
              <a:rPr lang="en-US"/>
              <a:t>This method can help.</a:t>
            </a:r>
          </a:p>
          <a:p>
            <a:endParaRPr lang="en-US"/>
          </a:p>
          <a:p>
            <a:r>
              <a:rPr lang="en-US"/>
              <a:t>We’re going to talk how to communicate or help your middle schooler communicate with their teachers or administrators using the Sandwich Method.</a:t>
            </a:r>
          </a:p>
        </p:txBody>
      </p:sp>
      <p:sp>
        <p:nvSpPr>
          <p:cNvPr id="4" name="Slide Number Placeholder 3"/>
          <p:cNvSpPr>
            <a:spLocks noGrp="1"/>
          </p:cNvSpPr>
          <p:nvPr>
            <p:ph type="sldNum" sz="quarter" idx="5"/>
          </p:nvPr>
        </p:nvSpPr>
        <p:spPr/>
        <p:txBody>
          <a:bodyPr/>
          <a:lstStyle/>
          <a:p>
            <a:fld id="{72B6253F-C481-9A49-936B-C5883A5FA5AF}" type="slidenum">
              <a:rPr lang="en-US" smtClean="0"/>
              <a:t>19</a:t>
            </a:fld>
            <a:endParaRPr lang="en-US"/>
          </a:p>
        </p:txBody>
      </p:sp>
    </p:spTree>
    <p:extLst>
      <p:ext uri="{BB962C8B-B14F-4D97-AF65-F5344CB8AC3E}">
        <p14:creationId xmlns:p14="http://schemas.microsoft.com/office/powerpoint/2010/main" val="2181627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1-3</a:t>
            </a:r>
          </a:p>
          <a:p>
            <a:endParaRPr lang="en-US"/>
          </a:p>
          <a:p>
            <a:r>
              <a:rPr lang="en-US"/>
              <a:t>Introduce yourself as speaker.</a:t>
            </a:r>
          </a:p>
          <a:p>
            <a:r>
              <a:rPr lang="en-US"/>
              <a:t>Have families introduce, either in chat (on Zoom) or at their table groups (in person).</a:t>
            </a:r>
          </a:p>
          <a:p>
            <a:r>
              <a:rPr lang="en-US">
                <a:highlight>
                  <a:srgbClr val="FFFF00"/>
                </a:highlight>
              </a:rPr>
              <a:t>If in person, have a few tables share out the trends they talked about and poll the whole group (raised hand, thumbs up) if this was a trend for them too.</a:t>
            </a:r>
          </a:p>
        </p:txBody>
      </p:sp>
      <p:sp>
        <p:nvSpPr>
          <p:cNvPr id="4" name="Slide Number Placeholder 3"/>
          <p:cNvSpPr>
            <a:spLocks noGrp="1"/>
          </p:cNvSpPr>
          <p:nvPr>
            <p:ph type="sldNum" sz="quarter" idx="5"/>
          </p:nvPr>
        </p:nvSpPr>
        <p:spPr/>
        <p:txBody>
          <a:bodyPr/>
          <a:lstStyle/>
          <a:p>
            <a:fld id="{72B6253F-C481-9A49-936B-C5883A5FA5AF}" type="slidenum">
              <a:rPr lang="en-US" smtClean="0"/>
              <a:t>2</a:t>
            </a:fld>
            <a:endParaRPr lang="en-US"/>
          </a:p>
        </p:txBody>
      </p:sp>
    </p:spTree>
    <p:extLst>
      <p:ext uri="{BB962C8B-B14F-4D97-AF65-F5344CB8AC3E}">
        <p14:creationId xmlns:p14="http://schemas.microsoft.com/office/powerpoint/2010/main" val="6146560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38-40</a:t>
            </a:r>
          </a:p>
          <a:p>
            <a:r>
              <a:rPr lang="en-US"/>
              <a:t>Here’s how the Sandwich Method is useful for communication between a parent and a teacher.</a:t>
            </a:r>
          </a:p>
        </p:txBody>
      </p:sp>
      <p:sp>
        <p:nvSpPr>
          <p:cNvPr id="4" name="Slide Number Placeholder 3"/>
          <p:cNvSpPr>
            <a:spLocks noGrp="1"/>
          </p:cNvSpPr>
          <p:nvPr>
            <p:ph type="sldNum" sz="quarter" idx="5"/>
          </p:nvPr>
        </p:nvSpPr>
        <p:spPr/>
        <p:txBody>
          <a:bodyPr/>
          <a:lstStyle/>
          <a:p>
            <a:fld id="{72B6253F-C481-9A49-936B-C5883A5FA5AF}" type="slidenum">
              <a:rPr lang="en-US" smtClean="0"/>
              <a:t>20</a:t>
            </a:fld>
            <a:endParaRPr lang="en-US"/>
          </a:p>
        </p:txBody>
      </p:sp>
    </p:spTree>
    <p:extLst>
      <p:ext uri="{BB962C8B-B14F-4D97-AF65-F5344CB8AC3E}">
        <p14:creationId xmlns:p14="http://schemas.microsoft.com/office/powerpoint/2010/main" val="3399873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Minute 40-45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We also know it’s important to set up our middle schoolers to advocate for themselves.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 read the scenario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 Let’s Practice at table groups or in breakout rooms with using the sandwich method to help our child communicate with her teacher.</a:t>
            </a:r>
          </a:p>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F7CA053-64A5-468B-A4AC-F179676E72A7}" type="slidenum">
              <a:rPr kumimoji="0" lang="fr-CA" sz="1200" b="0" i="0" u="none" strike="noStrike" kern="1200" cap="none" spc="0" normalizeH="0" baseline="0" noProof="0" smtClean="0">
                <a:ln>
                  <a:noFill/>
                </a:ln>
                <a:solidFill>
                  <a:prstClr val="black"/>
                </a:solidFill>
                <a:effectLst/>
                <a:uLnTx/>
                <a:uFillTx/>
                <a:latin typeface="Calibri"/>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CA"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2177645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45-50</a:t>
            </a:r>
          </a:p>
          <a:p>
            <a:endParaRPr lang="en-US"/>
          </a:p>
          <a:p>
            <a:r>
              <a:rPr lang="en-US"/>
              <a:t>Options for response:</a:t>
            </a:r>
          </a:p>
          <a:p>
            <a:pPr marL="228600" indent="-228600">
              <a:buAutoNum type="arabicPeriod"/>
            </a:pPr>
            <a:r>
              <a:rPr lang="en-US" err="1"/>
              <a:t>Mentimeter</a:t>
            </a:r>
            <a:endParaRPr lang="en-US"/>
          </a:p>
          <a:p>
            <a:pPr marL="228600" indent="-228600">
              <a:buAutoNum type="arabicPeriod"/>
            </a:pPr>
            <a:r>
              <a:rPr lang="en-US"/>
              <a:t>Zoom chat</a:t>
            </a:r>
          </a:p>
          <a:p>
            <a:pPr marL="228600" indent="-228600">
              <a:buAutoNum type="arabicPeriod"/>
            </a:pPr>
            <a:r>
              <a:rPr lang="en-US"/>
              <a:t>Unmute on zoom (call on only a few if using this option)</a:t>
            </a:r>
          </a:p>
          <a:p>
            <a:pPr marL="228600" indent="-228600">
              <a:buAutoNum type="arabicPeriod"/>
            </a:pPr>
            <a:r>
              <a:rPr lang="en-US"/>
              <a:t>Turn and talk at table groups, if in person</a:t>
            </a:r>
          </a:p>
        </p:txBody>
      </p:sp>
      <p:sp>
        <p:nvSpPr>
          <p:cNvPr id="4" name="Slide Number Placeholder 3"/>
          <p:cNvSpPr>
            <a:spLocks noGrp="1"/>
          </p:cNvSpPr>
          <p:nvPr>
            <p:ph type="sldNum" sz="quarter" idx="5"/>
          </p:nvPr>
        </p:nvSpPr>
        <p:spPr/>
        <p:txBody>
          <a:bodyPr/>
          <a:lstStyle/>
          <a:p>
            <a:fld id="{72B6253F-C481-9A49-936B-C5883A5FA5AF}" type="slidenum">
              <a:rPr lang="en-US" smtClean="0"/>
              <a:t>22</a:t>
            </a:fld>
            <a:endParaRPr lang="en-US"/>
          </a:p>
        </p:txBody>
      </p:sp>
    </p:spTree>
    <p:extLst>
      <p:ext uri="{BB962C8B-B14F-4D97-AF65-F5344CB8AC3E}">
        <p14:creationId xmlns:p14="http://schemas.microsoft.com/office/powerpoint/2010/main" val="654723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Minute 50-52</a:t>
            </a:r>
          </a:p>
          <a:p>
            <a:r>
              <a:rPr lang="en-US" dirty="0"/>
              <a:t>Please take this short survey so that the Ohio Statewide Family Engagement Center can hear your feedback about this learning session.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on Zoom, post: https://go.osu.edu/MSFLpack</a:t>
            </a:r>
          </a:p>
          <a:p>
            <a:endParaRPr lang="en-US" dirty="0"/>
          </a:p>
        </p:txBody>
      </p:sp>
      <p:sp>
        <p:nvSpPr>
          <p:cNvPr id="4" name="Slide Number Placeholder 3"/>
          <p:cNvSpPr>
            <a:spLocks noGrp="1"/>
          </p:cNvSpPr>
          <p:nvPr>
            <p:ph type="sldNum" sz="quarter" idx="5"/>
          </p:nvPr>
        </p:nvSpPr>
        <p:spPr/>
        <p:txBody>
          <a:bodyPr/>
          <a:lstStyle/>
          <a:p>
            <a:fld id="{72B6253F-C481-9A49-936B-C5883A5FA5AF}" type="slidenum">
              <a:rPr lang="en-US" smtClean="0"/>
              <a:t>23</a:t>
            </a:fld>
            <a:endParaRPr lang="en-US"/>
          </a:p>
        </p:txBody>
      </p:sp>
    </p:spTree>
    <p:extLst>
      <p:ext uri="{BB962C8B-B14F-4D97-AF65-F5344CB8AC3E}">
        <p14:creationId xmlns:p14="http://schemas.microsoft.com/office/powerpoint/2010/main" val="20900163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Minute 52-59</a:t>
            </a: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What questions can I answer?</a:t>
            </a: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Some possible questions that may be asked:</a:t>
            </a:r>
          </a:p>
          <a:p>
            <a:pPr marL="342900" marR="0" indent="-342900">
              <a:spcBef>
                <a:spcPts val="0"/>
              </a:spcBef>
              <a:spcAft>
                <a:spcPts val="0"/>
              </a:spcAft>
              <a:buAutoNum type="arabicPeriod"/>
            </a:pPr>
            <a:r>
              <a:rPr lang="en-US" sz="1800">
                <a:effectLst/>
                <a:latin typeface="Calibri" panose="020F0502020204030204" pitchFamily="34" charset="0"/>
                <a:ea typeface="Calibri" panose="020F0502020204030204" pitchFamily="34" charset="0"/>
                <a:cs typeface="Times New Roman" panose="02020603050405020304" pitchFamily="18" charset="0"/>
              </a:rPr>
              <a:t>How can I be involved in behavior and social stuff without being too involved?</a:t>
            </a:r>
          </a:p>
          <a:p>
            <a:pPr marL="342900" marR="0" indent="-342900">
              <a:spcBef>
                <a:spcPts val="0"/>
              </a:spcBef>
              <a:spcAft>
                <a:spcPts val="0"/>
              </a:spcAft>
              <a:buAutoNum type="arabicPeriod"/>
            </a:pPr>
            <a:r>
              <a:rPr lang="en-US" sz="1800">
                <a:effectLst/>
                <a:latin typeface="Calibri" panose="020F0502020204030204" pitchFamily="34" charset="0"/>
                <a:ea typeface="Calibri" panose="020F0502020204030204" pitchFamily="34" charset="0"/>
                <a:cs typeface="Times New Roman" panose="02020603050405020304" pitchFamily="18" charset="0"/>
              </a:rPr>
              <a:t>How can I let the school know about social problems without making things worse? [Administrators need to think carefully about their protocols and ask families how they want the information handled. This should be a collaborative process.]</a:t>
            </a:r>
          </a:p>
          <a:p>
            <a:pPr marL="342900" marR="0" indent="-342900">
              <a:spcBef>
                <a:spcPts val="0"/>
              </a:spcBef>
              <a:spcAft>
                <a:spcPts val="0"/>
              </a:spcAft>
              <a:buAutoNum type="arabicPeriod"/>
            </a:pPr>
            <a:r>
              <a:rPr lang="en-US" sz="1800">
                <a:effectLst/>
                <a:latin typeface="Calibri" panose="020F0502020204030204" pitchFamily="34" charset="0"/>
                <a:ea typeface="Calibri" panose="020F0502020204030204" pitchFamily="34" charset="0"/>
                <a:cs typeface="Times New Roman" panose="02020603050405020304" pitchFamily="18" charset="0"/>
              </a:rPr>
              <a:t>Is there a preferred method to reach out to the school? Is there an expectation for response time from staff?</a:t>
            </a:r>
          </a:p>
          <a:p>
            <a:pPr marL="342900" marR="0" indent="-342900">
              <a:spcBef>
                <a:spcPts val="0"/>
              </a:spcBef>
              <a:spcAft>
                <a:spcPts val="0"/>
              </a:spcAft>
              <a:buAutoNum type="arabicPeriod"/>
            </a:pPr>
            <a:r>
              <a:rPr lang="en-US" sz="1800">
                <a:effectLst/>
                <a:latin typeface="Calibri" panose="020F0502020204030204" pitchFamily="34" charset="0"/>
                <a:ea typeface="Calibri" panose="020F0502020204030204" pitchFamily="34" charset="0"/>
                <a:cs typeface="Times New Roman" panose="02020603050405020304" pitchFamily="18" charset="0"/>
              </a:rPr>
              <a:t>Does the school offer instructional videos to help families understand technology and other school resources? [This is a recommended practice.]</a:t>
            </a:r>
          </a:p>
          <a:p>
            <a:pPr marL="342900" marR="0" indent="-342900">
              <a:spcBef>
                <a:spcPts val="0"/>
              </a:spcBef>
              <a:spcAft>
                <a:spcPts val="0"/>
              </a:spcAft>
              <a:buAutoNum type="arabicPeriod"/>
            </a:pPr>
            <a:r>
              <a:rPr lang="en-US" sz="1800">
                <a:effectLst/>
                <a:latin typeface="Calibri" panose="020F0502020204030204" pitchFamily="34" charset="0"/>
                <a:ea typeface="Calibri" panose="020F0502020204030204" pitchFamily="34" charset="0"/>
                <a:cs typeface="Times New Roman" panose="02020603050405020304" pitchFamily="18" charset="0"/>
              </a:rPr>
              <a:t>Are students able to email staff directly? Does the school teach them how to use their email?</a:t>
            </a:r>
          </a:p>
          <a:p>
            <a:pPr marL="342900" marR="0" indent="-342900">
              <a:spcBef>
                <a:spcPts val="0"/>
              </a:spcBef>
              <a:spcAft>
                <a:spcPts val="0"/>
              </a:spcAft>
              <a:buAutoNum type="arabicPeriod"/>
            </a:pPr>
            <a:r>
              <a:rPr lang="en-US" sz="1800">
                <a:effectLst/>
                <a:latin typeface="Calibri" panose="020F0502020204030204" pitchFamily="34" charset="0"/>
                <a:ea typeface="Calibri" panose="020F0502020204030204" pitchFamily="34" charset="0"/>
                <a:cs typeface="Times New Roman" panose="02020603050405020304" pitchFamily="18" charset="0"/>
              </a:rPr>
              <a:t>How can we help our middle schoolers balance their busy schedules?</a:t>
            </a:r>
          </a:p>
          <a:p>
            <a:pPr marL="342900" marR="0" indent="-342900">
              <a:spcBef>
                <a:spcPts val="0"/>
              </a:spcBef>
              <a:spcAft>
                <a:spcPts val="0"/>
              </a:spcAft>
              <a:buAutoNum type="arabicPeriod"/>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spcBef>
                <a:spcPts val="0"/>
              </a:spcBef>
              <a:spcAft>
                <a:spcPts val="0"/>
              </a:spcAft>
              <a:buAutoNum type="arabicPeriod"/>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indent="-342900">
              <a:spcBef>
                <a:spcPts val="0"/>
              </a:spcBef>
              <a:spcAft>
                <a:spcPts val="0"/>
              </a:spcAft>
              <a:buAutoNum type="arabicPeriod"/>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Calibri"/>
            </a:endParaRP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24</a:t>
            </a:fld>
            <a:endParaRPr lang="en-US"/>
          </a:p>
        </p:txBody>
      </p:sp>
    </p:spTree>
    <p:extLst>
      <p:ext uri="{BB962C8B-B14F-4D97-AF65-F5344CB8AC3E}">
        <p14:creationId xmlns:p14="http://schemas.microsoft.com/office/powerpoint/2010/main" val="42130563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60</a:t>
            </a:r>
          </a:p>
          <a:p>
            <a:endParaRPr lang="en-US"/>
          </a:p>
          <a:p>
            <a:r>
              <a:rPr lang="en-US"/>
              <a:t>Thank you for attending this session, brought to you by the Ohio Statewide Family Engagement Center at the Center on Education and Training for Employment at the Ohio State University. Please visit their website and on social media to learn more about their work and to find more helpful resources for supporting your child’s journey at our school.</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chemeClr val="dk1"/>
              </a:buClr>
              <a:buSzPts val="300"/>
              <a:buFont typeface="Tahoma"/>
              <a:buNone/>
            </a:pPr>
            <a:fld id="{00000000-1234-1234-1234-123412341234}" type="slidenum">
              <a:rPr lang="en-US" sz="1200" b="0" i="0" u="none" strike="noStrike" cap="none" smtClean="0">
                <a:solidFill>
                  <a:schemeClr val="dk1"/>
                </a:solidFill>
                <a:latin typeface="Tahoma"/>
                <a:ea typeface="Tahoma"/>
                <a:cs typeface="Tahoma"/>
                <a:sym typeface="Tahoma"/>
              </a:rPr>
              <a:t>25</a:t>
            </a:fld>
            <a:endParaRPr lang="en-US" sz="1200" b="0" i="0" u="none" strike="noStrike" cap="none">
              <a:solidFill>
                <a:schemeClr val="dk1"/>
              </a:solidFill>
              <a:latin typeface="Tahoma"/>
              <a:ea typeface="Tahoma"/>
              <a:cs typeface="Tahoma"/>
              <a:sym typeface="Tahoma"/>
            </a:endParaRPr>
          </a:p>
        </p:txBody>
      </p:sp>
    </p:spTree>
    <p:extLst>
      <p:ext uri="{BB962C8B-B14F-4D97-AF65-F5344CB8AC3E}">
        <p14:creationId xmlns:p14="http://schemas.microsoft.com/office/powerpoint/2010/main" val="1237973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4</a:t>
            </a:r>
          </a:p>
          <a:p>
            <a:endParaRPr lang="en-US"/>
          </a:p>
          <a:p>
            <a:r>
              <a:rPr lang="en-US"/>
              <a:t>Thank you for being here today.  I’m excited to work with all of you and feel certain that we can work together in a way that builds middle schoolers’ confidence. We know your time is very valuable and that you already do so much to support your middle schooler at home.</a:t>
            </a:r>
          </a:p>
          <a:p>
            <a:endParaRPr lang="en-US"/>
          </a:p>
          <a:p>
            <a:r>
              <a:rPr lang="en-US"/>
              <a:t>We want to achieve a few things together as a team as a result of coming together in this learning session.</a:t>
            </a:r>
          </a:p>
          <a:p>
            <a:endParaRPr lang="en-US"/>
          </a:p>
          <a:p>
            <a:r>
              <a:rPr lang="en-US"/>
              <a:t>Overall, we hope you will leave with the certainty that you’ll be able to work together with us in a way that builds your middle schooler’s confidence.</a:t>
            </a:r>
          </a:p>
          <a:p>
            <a:endParaRPr lang="en-US"/>
          </a:p>
          <a:p>
            <a:r>
              <a:rPr lang="en-US"/>
              <a:t>….by knowing what family support really works for the middle school age.</a:t>
            </a:r>
          </a:p>
          <a:p>
            <a:r>
              <a:rPr lang="en-US"/>
              <a:t>….by knowing why trust helps us work together.</a:t>
            </a:r>
          </a:p>
          <a:p>
            <a:r>
              <a:rPr lang="en-US"/>
              <a:t>….and by knowing how to speak up and how to help your kid speak up to get what you need for your middle schooler to be successful.</a:t>
            </a:r>
          </a:p>
          <a:p>
            <a:endParaRPr lang="en-US"/>
          </a:p>
          <a:p>
            <a:r>
              <a:rPr lang="en-US"/>
              <a:t>At the end of the session, you’ll have a chance to ask questions, so be sure to write down any questions you have now and throughout the presentation so we can make sure to address them.</a:t>
            </a:r>
          </a:p>
          <a:p>
            <a:endParaRPr lang="en-US"/>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3</a:t>
            </a:fld>
            <a:endParaRPr lang="en-US"/>
          </a:p>
        </p:txBody>
      </p:sp>
    </p:spTree>
    <p:extLst>
      <p:ext uri="{BB962C8B-B14F-4D97-AF65-F5344CB8AC3E}">
        <p14:creationId xmlns:p14="http://schemas.microsoft.com/office/powerpoint/2010/main" val="1103713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5-9</a:t>
            </a:r>
          </a:p>
          <a:p>
            <a:endParaRPr lang="en-US"/>
          </a:p>
          <a:p>
            <a:r>
              <a:rPr lang="en-US"/>
              <a:t>Options for response:</a:t>
            </a:r>
          </a:p>
          <a:p>
            <a:pPr marL="228600" indent="-228600">
              <a:buAutoNum type="arabicPeriod"/>
            </a:pPr>
            <a:r>
              <a:rPr lang="en-US" err="1"/>
              <a:t>Mentimeter</a:t>
            </a:r>
            <a:endParaRPr lang="en-US"/>
          </a:p>
          <a:p>
            <a:pPr marL="228600" indent="-228600">
              <a:buAutoNum type="arabicPeriod"/>
            </a:pPr>
            <a:r>
              <a:rPr lang="en-US"/>
              <a:t>Zoom chat</a:t>
            </a:r>
          </a:p>
          <a:p>
            <a:pPr marL="228600" indent="-228600">
              <a:buAutoNum type="arabicPeriod"/>
            </a:pPr>
            <a:r>
              <a:rPr lang="en-US"/>
              <a:t>Unmute on zoom (call on only a few if using this option)</a:t>
            </a:r>
          </a:p>
          <a:p>
            <a:pPr marL="228600" indent="-228600">
              <a:buAutoNum type="arabicPeriod"/>
            </a:pPr>
            <a:r>
              <a:rPr lang="en-US"/>
              <a:t>Turn and talk at table groups, if in person</a:t>
            </a: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4</a:t>
            </a:fld>
            <a:endParaRPr lang="en-US"/>
          </a:p>
        </p:txBody>
      </p:sp>
    </p:spTree>
    <p:extLst>
      <p:ext uri="{BB962C8B-B14F-4D97-AF65-F5344CB8AC3E}">
        <p14:creationId xmlns:p14="http://schemas.microsoft.com/office/powerpoint/2010/main" val="2635214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10-14</a:t>
            </a:r>
          </a:p>
          <a:p>
            <a:endParaRPr lang="en-US"/>
          </a:p>
          <a:p>
            <a:r>
              <a:rPr lang="en-US"/>
              <a:t>Adolescence is a critical period of discovery and opportunity. </a:t>
            </a:r>
          </a:p>
          <a:p>
            <a:endParaRPr lang="en-US"/>
          </a:p>
          <a:p>
            <a:r>
              <a:rPr lang="en-US"/>
              <a:t>Let’s watch this video about the adolescent stage of development to learn about two changes in the adolescent brain. [SHOW VIDEO by clicking on the video, or access it directly at this link: https://www.youtube.com/watch?v=0O1u5OEc5eY&amp;feature=emb_logo]</a:t>
            </a:r>
          </a:p>
          <a:p>
            <a:endParaRPr lang="en-US"/>
          </a:p>
          <a:p>
            <a:r>
              <a:rPr lang="en-US"/>
              <a:t>So, during adolescence, we explore the world around us, mapping out the terrain so we can find our path to adulthood. This is a time of trial and error as we pursue new experiences and different ways of expressing ourselves. That’s why we need to create environments where all adolescents have room to take positive risks and discover who they are and what they want for their future. Families and schools can collaborate together to create a healthy environment for learning for adolescents, but it has to look different than elementary school family-school collaboration.</a:t>
            </a:r>
          </a:p>
          <a:p>
            <a:endParaRPr lang="en-US"/>
          </a:p>
          <a:p>
            <a:pPr marL="0" marR="0">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So based on what we know about how adolescents are changing, when we think about some of the ways we encourage families to be involved in school when children are very young, like coming in to volunteer and read books, or events like classroom holiday celebrations, or being a “room parent”…those just don’t fit as well in middle school as middle schoolers are learning who they are and wanting to be more independent.</a:t>
            </a:r>
          </a:p>
          <a:p>
            <a:pPr marL="0" marR="0">
              <a:spcBef>
                <a:spcPts val="0"/>
              </a:spcBef>
              <a:spcAft>
                <a:spcPts val="0"/>
              </a:spcAft>
            </a:pPr>
            <a:r>
              <a:rPr lang="en-US" sz="120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200" b="0">
                <a:latin typeface="Arial" panose="020B0604020202020204" pitchFamily="34" charset="0"/>
                <a:ea typeface="+mn-ea"/>
                <a:cs typeface="Arial" panose="020B0604020202020204" pitchFamily="34" charset="0"/>
              </a:rPr>
              <a:t>Middle schoolers are exploring their independence and sense of who they are. You may see your middle schooler getting into new music or new fashion trends that are different from what you’ve always done as a family. </a:t>
            </a:r>
          </a:p>
          <a:p>
            <a:pPr marL="0" marR="0">
              <a:spcBef>
                <a:spcPts val="0"/>
              </a:spcBef>
              <a:spcAft>
                <a:spcPts val="0"/>
              </a:spcAft>
            </a:pPr>
            <a:endParaRPr lang="en-US" sz="1200" b="0">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t>“Hands on” involvement with the school that worked in elementary school may feel stifling to middle schoolers who want to carve out their own identity. They don’t really want family members showing up at the school, holding their hand walking to the front door, or volunteering to chaperone the dance.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a:p>
        </p:txBody>
      </p:sp>
      <p:sp>
        <p:nvSpPr>
          <p:cNvPr id="4" name="Slide Number Placeholder 3"/>
          <p:cNvSpPr>
            <a:spLocks noGrp="1"/>
          </p:cNvSpPr>
          <p:nvPr>
            <p:ph type="sldNum" sz="quarter" idx="5"/>
          </p:nvPr>
        </p:nvSpPr>
        <p:spPr/>
        <p:txBody>
          <a:bodyPr/>
          <a:lstStyle/>
          <a:p>
            <a:fld id="{72B6253F-C481-9A49-936B-C5883A5FA5AF}" type="slidenum">
              <a:rPr lang="en-US" smtClean="0"/>
              <a:t>5</a:t>
            </a:fld>
            <a:endParaRPr lang="en-US"/>
          </a:p>
        </p:txBody>
      </p:sp>
    </p:spTree>
    <p:extLst>
      <p:ext uri="{BB962C8B-B14F-4D97-AF65-F5344CB8AC3E}">
        <p14:creationId xmlns:p14="http://schemas.microsoft.com/office/powerpoint/2010/main" val="265560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Minute 15</a:t>
            </a:r>
          </a:p>
          <a:p>
            <a:pPr marL="0" marR="0">
              <a:spcBef>
                <a:spcPts val="0"/>
              </a:spcBef>
              <a:spcAft>
                <a:spcPts val="0"/>
              </a:spcAft>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a:spcBef>
                <a:spcPts val="0"/>
              </a:spcBef>
              <a:spcAft>
                <a:spcPts val="0"/>
              </a:spcAft>
            </a:pPr>
            <a:r>
              <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The tips I will be sharing with you today come from a research project called Middle Ground. </a:t>
            </a:r>
            <a:r>
              <a:rPr lang="en-US" sz="2800" b="0" i="0">
                <a:solidFill>
                  <a:srgbClr val="333333"/>
                </a:solidFill>
                <a:effectLst/>
                <a:latin typeface="Helvetica" panose="020B0604020202020204" pitchFamily="34" charset="0"/>
              </a:rPr>
              <a:t>Middle Ground is a translational research project from the Ohio Statewide Family Engagement Center at the Center on Education and Training for Employment at The Ohio State University. Their work is a collaborative effort of Dr. Eric M. Anderman, professor in the field of Educational Psychology at The Ohio State University, Dr. Brett Zyromski, assistant professor in the field of Counselor Education at The Ohio State University, and Dr. Barbara Boone and Hadley Bachman at the Ohio Statewide Family Engagement Center. Their goal is to contribute new research and build professional training for school leaders, teachers, families, and community partners to build capacity for family engagement at the middle school level.</a:t>
            </a:r>
          </a:p>
          <a:p>
            <a:pPr marL="0" marR="0">
              <a:spcBef>
                <a:spcPts val="0"/>
              </a:spcBef>
              <a:spcAft>
                <a:spcPts val="0"/>
              </a:spcAft>
            </a:pPr>
            <a:endParaRPr kumimoji="0" lang="en-US" sz="18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a:spcBef>
                <a:spcPts val="0"/>
              </a:spcBef>
              <a:spcAft>
                <a:spcPts val="0"/>
              </a:spcAft>
            </a:pPr>
            <a:r>
              <a:rPr kumimoji="0" lang="en-US" sz="18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If you want to learn more about their work, here are a few resources they’ve created…</a:t>
            </a:r>
          </a:p>
          <a:p>
            <a:pPr marL="0" marR="0">
              <a:spcBef>
                <a:spcPts val="0"/>
              </a:spcBef>
              <a:spcAft>
                <a:spcPts val="0"/>
              </a:spcAft>
            </a:pPr>
            <a:endParaRPr kumimoji="0" lang="en-US" sz="18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marL="0" marR="0">
              <a:spcBef>
                <a:spcPts val="0"/>
              </a:spcBef>
              <a:spcAft>
                <a:spcPts val="0"/>
              </a:spcAft>
            </a:pPr>
            <a:r>
              <a:rPr kumimoji="0" lang="en-US" sz="18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[If on zoom, post: </a:t>
            </a:r>
            <a:r>
              <a:rPr lang="en-US" sz="1800">
                <a:solidFill>
                  <a:srgbClr val="C00000"/>
                </a:solidFill>
                <a:hlinkClick r:id="rId3">
                  <a:extLst>
                    <a:ext uri="{A12FA001-AC4F-418D-AE19-62706E023703}">
                      <ahyp:hlinkClr xmlns:ahyp="http://schemas.microsoft.com/office/drawing/2018/hyperlinkcolor" val="tx"/>
                    </a:ext>
                  </a:extLst>
                </a:hlinkClick>
              </a:rPr>
              <a:t>https://go.osu.edu/middleground</a:t>
            </a:r>
            <a:r>
              <a:rPr lang="en-US" sz="1800">
                <a:solidFill>
                  <a:srgbClr val="C00000"/>
                </a:solidFill>
              </a:rPr>
              <a:t> </a:t>
            </a:r>
            <a:r>
              <a:rPr kumimoji="0" lang="en-US" sz="1800" b="0" i="1"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Click to show details on slide</a:t>
            </a:r>
          </a:p>
          <a:p>
            <a:pPr marL="0" marR="0">
              <a:spcBef>
                <a:spcPts val="0"/>
              </a:spcBef>
              <a:spcAft>
                <a:spcPts val="0"/>
              </a:spcAft>
            </a:pPr>
            <a:r>
              <a:rPr lang="en-US" sz="180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(Click) If you want to learn more about the research and access tools, you can go to our website where you’ll find the full research brief with more information and tips on each of the strategies we will talk about today.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(Click) Also, the center has a monthly News &amp; Guidance email that includes theme-based advice for teachers and other school professionals about how to implement best-practices for family engagement in your school. They published an issue on MS family engagement that you can access in the archives. You can sign up to receive the newsletter, and read past issues on their website.</a:t>
            </a: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(click) They have a one-page tip sheet infographic for families that we will be sharing with you tonight. </a:t>
            </a: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(click) Finally, they have had two research articles published about their work.</a:t>
            </a:r>
          </a:p>
          <a:p>
            <a:pPr marL="0" marR="0">
              <a:spcBef>
                <a:spcPts val="0"/>
              </a:spcBef>
              <a:spcAft>
                <a:spcPts val="0"/>
              </a:spcAft>
            </a:pPr>
            <a:r>
              <a:rPr lang="en-US" sz="180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68248C-E850-4EAF-AEC1-696BCA2F4FB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8664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Calibri" panose="020F0502020204030204" pitchFamily="34" charset="0"/>
                <a:ea typeface="MS PGothic" panose="020B0600070205080204" pitchFamily="34" charset="-128"/>
                <a:cs typeface="Arial" panose="020B0604020202020204" pitchFamily="34" charset="0"/>
              </a:rPr>
              <a:t>Minute 16</a:t>
            </a:r>
          </a:p>
          <a:p>
            <a:endParaRPr lang="en-US" sz="1800" b="1">
              <a:effectLst/>
              <a:latin typeface="Calibri" panose="020F0502020204030204" pitchFamily="34" charset="0"/>
              <a:ea typeface="MS PGothic" panose="020B0600070205080204" pitchFamily="34" charset="-128"/>
              <a:cs typeface="Arial" panose="020B0604020202020204" pitchFamily="34" charset="0"/>
            </a:endParaRPr>
          </a:p>
          <a:p>
            <a:r>
              <a:rPr lang="en-US" sz="1800" b="1">
                <a:effectLst/>
                <a:latin typeface="Calibri" panose="020F0502020204030204" pitchFamily="34" charset="0"/>
                <a:ea typeface="MS PGothic" panose="020B0600070205080204" pitchFamily="34" charset="-128"/>
                <a:cs typeface="Arial" panose="020B0604020202020204" pitchFamily="34" charset="0"/>
              </a:rPr>
              <a:t>Middle schoolers are growing up and becoming more independent, which can be great and tough at the same time.  How can you work with your middle schooler as a parent/caregiver or teacher without losing your mind? </a:t>
            </a:r>
            <a:endParaRPr lang="en-US"/>
          </a:p>
          <a:p>
            <a:r>
              <a:rPr lang="en-US"/>
              <a:t>The first tip is to support middle schoolers’ growing independence. This means:</a:t>
            </a:r>
          </a:p>
          <a:p>
            <a:pPr marL="342900" marR="0" lvl="0" indent="-342900" algn="l">
              <a:lnSpc>
                <a:spcPct val="125000"/>
              </a:lnSpc>
              <a:spcBef>
                <a:spcPts val="0"/>
              </a:spcBef>
              <a:spcAft>
                <a:spcPts val="0"/>
              </a:spcAft>
              <a:buFont typeface="Symbol" panose="05050102010706020507" pitchFamily="18" charset="2"/>
              <a:buChar char=""/>
            </a:pPr>
            <a:r>
              <a:rPr lang="en-US" sz="1200">
                <a:solidFill>
                  <a:srgbClr val="696464"/>
                </a:solidFill>
                <a:effectLst/>
                <a:latin typeface="Arial" panose="020B0604020202020204" pitchFamily="34" charset="0"/>
                <a:ea typeface="MS PGothic" panose="020B0600070205080204" pitchFamily="34" charset="-128"/>
                <a:cs typeface="Arial" panose="020B0604020202020204" pitchFamily="34" charset="0"/>
              </a:rPr>
              <a:t>Let middle schoolers have a say in decisions.</a:t>
            </a:r>
          </a:p>
          <a:p>
            <a:pPr marL="342900" marR="0" lvl="0" indent="-342900" algn="l">
              <a:lnSpc>
                <a:spcPct val="125000"/>
              </a:lnSpc>
              <a:spcBef>
                <a:spcPts val="0"/>
              </a:spcBef>
              <a:spcAft>
                <a:spcPts val="0"/>
              </a:spcAft>
              <a:buFont typeface="Symbol" panose="05050102010706020507" pitchFamily="18" charset="2"/>
              <a:buChar char=""/>
            </a:pPr>
            <a:r>
              <a:rPr lang="en-US" sz="1200">
                <a:solidFill>
                  <a:srgbClr val="696464"/>
                </a:solidFill>
                <a:effectLst/>
                <a:latin typeface="Arial" panose="020B0604020202020204" pitchFamily="34" charset="0"/>
                <a:ea typeface="MS PGothic" panose="020B0600070205080204" pitchFamily="34" charset="-128"/>
                <a:cs typeface="Arial" panose="020B0604020202020204" pitchFamily="34" charset="0"/>
              </a:rPr>
              <a:t>Be open to listening to their ideas.</a:t>
            </a:r>
          </a:p>
          <a:p>
            <a:pPr marL="342900" marR="0" lvl="0" indent="-342900" algn="l">
              <a:lnSpc>
                <a:spcPct val="125000"/>
              </a:lnSpc>
              <a:spcBef>
                <a:spcPts val="0"/>
              </a:spcBef>
              <a:spcAft>
                <a:spcPts val="0"/>
              </a:spcAft>
              <a:buFont typeface="Symbol" panose="05050102010706020507" pitchFamily="18" charset="2"/>
              <a:buChar char=""/>
            </a:pPr>
            <a:r>
              <a:rPr lang="en-US" sz="1200">
                <a:solidFill>
                  <a:srgbClr val="696464"/>
                </a:solidFill>
                <a:effectLst/>
                <a:latin typeface="Arial" panose="020B0604020202020204" pitchFamily="34" charset="0"/>
                <a:ea typeface="MS PGothic" panose="020B0600070205080204" pitchFamily="34" charset="-128"/>
                <a:cs typeface="Arial" panose="020B0604020202020204" pitchFamily="34" charset="0"/>
              </a:rPr>
              <a:t>Middle schoolers can help sent their own rules.</a:t>
            </a:r>
          </a:p>
          <a:p>
            <a:pPr marL="342900" marR="0" lvl="0" indent="-342900" algn="l">
              <a:lnSpc>
                <a:spcPct val="125000"/>
              </a:lnSpc>
              <a:spcBef>
                <a:spcPts val="0"/>
              </a:spcBef>
              <a:spcAft>
                <a:spcPts val="0"/>
              </a:spcAft>
              <a:buFont typeface="Symbol" panose="05050102010706020507" pitchFamily="18" charset="2"/>
              <a:buChar char=""/>
            </a:pPr>
            <a:r>
              <a:rPr lang="en-US" sz="1200">
                <a:solidFill>
                  <a:srgbClr val="696464"/>
                </a:solidFill>
                <a:effectLst/>
                <a:latin typeface="Arial" panose="020B0604020202020204" pitchFamily="34" charset="0"/>
                <a:ea typeface="MS PGothic" panose="020B0600070205080204" pitchFamily="34" charset="-128"/>
                <a:cs typeface="Arial" panose="020B0604020202020204" pitchFamily="34" charset="0"/>
              </a:rPr>
              <a:t>Sounds like: I have confidence you can do this.</a:t>
            </a:r>
          </a:p>
          <a:p>
            <a:endParaRPr lang="en-US"/>
          </a:p>
        </p:txBody>
      </p:sp>
      <p:sp>
        <p:nvSpPr>
          <p:cNvPr id="4" name="Slide Number Placeholder 3"/>
          <p:cNvSpPr>
            <a:spLocks noGrp="1"/>
          </p:cNvSpPr>
          <p:nvPr>
            <p:ph type="sldNum" sz="quarter" idx="5"/>
          </p:nvPr>
        </p:nvSpPr>
        <p:spPr/>
        <p:txBody>
          <a:bodyPr/>
          <a:lstStyle/>
          <a:p>
            <a:fld id="{72B6253F-C481-9A49-936B-C5883A5FA5AF}" type="slidenum">
              <a:rPr lang="en-US" smtClean="0"/>
              <a:t>7</a:t>
            </a:fld>
            <a:endParaRPr lang="en-US"/>
          </a:p>
        </p:txBody>
      </p:sp>
    </p:spTree>
    <p:extLst>
      <p:ext uri="{BB962C8B-B14F-4D97-AF65-F5344CB8AC3E}">
        <p14:creationId xmlns:p14="http://schemas.microsoft.com/office/powerpoint/2010/main" val="2466535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17</a:t>
            </a:r>
          </a:p>
          <a:p>
            <a:r>
              <a:rPr lang="en-US" sz="1800" b="1">
                <a:effectLst/>
                <a:latin typeface="Calibri" panose="020F0502020204030204" pitchFamily="34" charset="0"/>
                <a:ea typeface="MS PGothic" panose="020B0600070205080204" pitchFamily="34" charset="-128"/>
                <a:cs typeface="Arial" panose="020B0604020202020204" pitchFamily="34" charset="0"/>
              </a:rPr>
              <a:t>Middle school can be a time when kids lose their motivation, which can be all the more challenging in middle school as adolescents start noticing their abilities compared to peers and siblings. When we teach our kids that the value of school is in growing as learners, kids stay motivated. The journey is more important than the destination. </a:t>
            </a:r>
            <a:endParaRPr lang="en-US" sz="1800" b="0">
              <a:effectLst/>
              <a:latin typeface="Calibri" panose="020F0502020204030204" pitchFamily="34" charset="0"/>
              <a:ea typeface="MS PGothic" panose="020B0600070205080204" pitchFamily="34"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72B6253F-C481-9A49-936B-C5883A5FA5AF}" type="slidenum">
              <a:rPr lang="en-US" smtClean="0"/>
              <a:t>8</a:t>
            </a:fld>
            <a:endParaRPr lang="en-US"/>
          </a:p>
        </p:txBody>
      </p:sp>
    </p:spTree>
    <p:extLst>
      <p:ext uri="{BB962C8B-B14F-4D97-AF65-F5344CB8AC3E}">
        <p14:creationId xmlns:p14="http://schemas.microsoft.com/office/powerpoint/2010/main" val="3859712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Minute 17-19</a:t>
            </a:r>
          </a:p>
          <a:p>
            <a:endParaRPr lang="en-US"/>
          </a:p>
          <a:p>
            <a:r>
              <a:rPr lang="en-US" sz="1800" b="1">
                <a:effectLst/>
                <a:latin typeface="Calibri" panose="020F0502020204030204" pitchFamily="34" charset="0"/>
                <a:ea typeface="MS PGothic" panose="020B0600070205080204" pitchFamily="34" charset="-128"/>
                <a:cs typeface="Arial" panose="020B0604020202020204" pitchFamily="34" charset="0"/>
              </a:rPr>
              <a:t>Let’s hear Dr. Carol Dweck tell us more about the power of growth mindset. [click on the video box to start the video or access it directly at this link: https://www.youtube.com/watch?v=E4KEQzOW3ps&amp;feature=emb_logo]</a:t>
            </a:r>
            <a:endParaRPr lang="en-US" sz="1800">
              <a:effectLst/>
              <a:latin typeface="Calibri" panose="020F0502020204030204" pitchFamily="34" charset="0"/>
              <a:ea typeface="MS PGothic" panose="020B0600070205080204" pitchFamily="34" charset="-128"/>
              <a:cs typeface="Arial" panose="020B0604020202020204" pitchFamily="34" charset="0"/>
            </a:endParaRPr>
          </a:p>
          <a:p>
            <a:endParaRPr lang="en-US" sz="1800" b="0">
              <a:effectLst/>
              <a:latin typeface="Calibri" panose="020F0502020204030204" pitchFamily="34" charset="0"/>
              <a:ea typeface="MS PGothic" panose="020B0600070205080204" pitchFamily="34"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72B6253F-C481-9A49-936B-C5883A5FA5AF}" type="slidenum">
              <a:rPr lang="en-US" smtClean="0"/>
              <a:t>9</a:t>
            </a:fld>
            <a:endParaRPr lang="en-US"/>
          </a:p>
        </p:txBody>
      </p:sp>
    </p:spTree>
    <p:extLst>
      <p:ext uri="{BB962C8B-B14F-4D97-AF65-F5344CB8AC3E}">
        <p14:creationId xmlns:p14="http://schemas.microsoft.com/office/powerpoint/2010/main" val="17096651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lt title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62E0990-12EB-4149-B22D-A6487D836656}"/>
              </a:ext>
            </a:extLst>
          </p:cNvPr>
          <p:cNvSpPr/>
          <p:nvPr userDrawn="1"/>
        </p:nvSpPr>
        <p:spPr>
          <a:xfrm flipH="1" flipV="1">
            <a:off x="-1" y="3970460"/>
            <a:ext cx="12192000" cy="2887539"/>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close up of a sign&#10;&#10;Description automatically generated">
            <a:extLst>
              <a:ext uri="{FF2B5EF4-FFF2-40B4-BE49-F238E27FC236}">
                <a16:creationId xmlns:a16="http://schemas.microsoft.com/office/drawing/2014/main" id="{BE4633D6-F4C6-584C-89A5-3C81B0A2F2D7}"/>
              </a:ext>
            </a:extLst>
          </p:cNvPr>
          <p:cNvPicPr>
            <a:picLocks noChangeAspect="1"/>
          </p:cNvPicPr>
          <p:nvPr userDrawn="1"/>
        </p:nvPicPr>
        <p:blipFill>
          <a:blip r:embed="rId2"/>
          <a:stretch>
            <a:fillRect/>
          </a:stretch>
        </p:blipFill>
        <p:spPr>
          <a:xfrm>
            <a:off x="777789" y="1224240"/>
            <a:ext cx="4187326" cy="1663299"/>
          </a:xfrm>
          <a:prstGeom prst="rect">
            <a:avLst/>
          </a:prstGeom>
        </p:spPr>
      </p:pic>
      <p:sp>
        <p:nvSpPr>
          <p:cNvPr id="21" name="Rectangle 20">
            <a:extLst>
              <a:ext uri="{FF2B5EF4-FFF2-40B4-BE49-F238E27FC236}">
                <a16:creationId xmlns:a16="http://schemas.microsoft.com/office/drawing/2014/main" id="{E89D4BCA-67C7-0A4E-B5D6-29D019C0B150}"/>
              </a:ext>
            </a:extLst>
          </p:cNvPr>
          <p:cNvSpPr/>
          <p:nvPr/>
        </p:nvSpPr>
        <p:spPr>
          <a:xfrm>
            <a:off x="5197286" y="1361401"/>
            <a:ext cx="160777" cy="152613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2">
            <a:extLst>
              <a:ext uri="{FF2B5EF4-FFF2-40B4-BE49-F238E27FC236}">
                <a16:creationId xmlns:a16="http://schemas.microsoft.com/office/drawing/2014/main" id="{520CE678-30B6-1244-B990-C98CAE4ACC92}"/>
              </a:ext>
            </a:extLst>
          </p:cNvPr>
          <p:cNvSpPr>
            <a:spLocks noGrp="1"/>
          </p:cNvSpPr>
          <p:nvPr>
            <p:ph type="body" sz="quarter" idx="10"/>
          </p:nvPr>
        </p:nvSpPr>
        <p:spPr>
          <a:xfrm>
            <a:off x="5495590" y="1361574"/>
            <a:ext cx="6199105" cy="535531"/>
          </a:xfrm>
        </p:spPr>
        <p:txBody>
          <a:bodyPr wrap="square">
            <a:spAutoFit/>
          </a:bodyPr>
          <a:lstStyle>
            <a:lvl1pPr marL="0" indent="0">
              <a:buNone/>
              <a:defRPr sz="3200">
                <a:solidFill>
                  <a:srgbClr val="666666"/>
                </a:solidFill>
                <a:latin typeface="Arial" panose="020B0604020202020204" pitchFamily="34" charset="0"/>
                <a:cs typeface="Arial" panose="020B0604020202020204" pitchFamily="34" charset="0"/>
              </a:defRPr>
            </a:lvl1pPr>
            <a:lvl2pPr marL="457200" indent="0">
              <a:buNone/>
              <a:defRPr sz="2400">
                <a:solidFill>
                  <a:srgbClr val="666666"/>
                </a:solidFill>
                <a:latin typeface="Arial" panose="020B0604020202020204" pitchFamily="34" charset="0"/>
                <a:cs typeface="Arial" panose="020B0604020202020204" pitchFamily="34" charset="0"/>
              </a:defRPr>
            </a:lvl2pPr>
            <a:lvl3pPr marL="914400" indent="0">
              <a:buNone/>
              <a:defRPr sz="2400">
                <a:solidFill>
                  <a:srgbClr val="666666"/>
                </a:solidFill>
                <a:latin typeface="Arial" panose="020B0604020202020204" pitchFamily="34" charset="0"/>
                <a:cs typeface="Arial" panose="020B0604020202020204" pitchFamily="34" charset="0"/>
              </a:defRPr>
            </a:lvl3pPr>
            <a:lvl4pPr marL="1371600" indent="0">
              <a:buNone/>
              <a:defRPr sz="2400">
                <a:solidFill>
                  <a:srgbClr val="666666"/>
                </a:solidFill>
                <a:latin typeface="Arial" panose="020B0604020202020204" pitchFamily="34" charset="0"/>
                <a:cs typeface="Arial" panose="020B0604020202020204" pitchFamily="34" charset="0"/>
              </a:defRPr>
            </a:lvl4pPr>
            <a:lvl5pPr marL="1828800" indent="0">
              <a:buNone/>
              <a:defRPr sz="2400">
                <a:solidFill>
                  <a:srgbClr val="666666"/>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24" name="Text Placeholder 22">
            <a:extLst>
              <a:ext uri="{FF2B5EF4-FFF2-40B4-BE49-F238E27FC236}">
                <a16:creationId xmlns:a16="http://schemas.microsoft.com/office/drawing/2014/main" id="{551C00AD-70C0-904E-B4EA-4192E3CE9B8A}"/>
              </a:ext>
            </a:extLst>
          </p:cNvPr>
          <p:cNvSpPr>
            <a:spLocks noGrp="1"/>
          </p:cNvSpPr>
          <p:nvPr>
            <p:ph type="body" sz="quarter" idx="11"/>
          </p:nvPr>
        </p:nvSpPr>
        <p:spPr>
          <a:xfrm>
            <a:off x="5495590" y="2545906"/>
            <a:ext cx="6199105" cy="341632"/>
          </a:xfrm>
        </p:spPr>
        <p:txBody>
          <a:bodyPr wrap="square">
            <a:spAutoFit/>
          </a:bodyPr>
          <a:lstStyle>
            <a:lvl1pPr marL="0" indent="0">
              <a:buNone/>
              <a:defRPr sz="1800">
                <a:solidFill>
                  <a:schemeClr val="tx1"/>
                </a:solidFill>
                <a:latin typeface="Arial" panose="020B0604020202020204" pitchFamily="34" charset="0"/>
                <a:cs typeface="Arial" panose="020B0604020202020204" pitchFamily="34" charset="0"/>
              </a:defRPr>
            </a:lvl1pPr>
            <a:lvl2pPr marL="457200" indent="0">
              <a:buNone/>
              <a:defRPr sz="2400">
                <a:solidFill>
                  <a:srgbClr val="666666"/>
                </a:solidFill>
                <a:latin typeface="Arial" panose="020B0604020202020204" pitchFamily="34" charset="0"/>
                <a:cs typeface="Arial" panose="020B0604020202020204" pitchFamily="34" charset="0"/>
              </a:defRPr>
            </a:lvl2pPr>
            <a:lvl3pPr marL="914400" indent="0">
              <a:buNone/>
              <a:defRPr sz="2400">
                <a:solidFill>
                  <a:srgbClr val="666666"/>
                </a:solidFill>
                <a:latin typeface="Arial" panose="020B0604020202020204" pitchFamily="34" charset="0"/>
                <a:cs typeface="Arial" panose="020B0604020202020204" pitchFamily="34" charset="0"/>
              </a:defRPr>
            </a:lvl3pPr>
            <a:lvl4pPr marL="1371600" indent="0">
              <a:buNone/>
              <a:defRPr sz="2400">
                <a:solidFill>
                  <a:srgbClr val="666666"/>
                </a:solidFill>
                <a:latin typeface="Arial" panose="020B0604020202020204" pitchFamily="34" charset="0"/>
                <a:cs typeface="Arial" panose="020B0604020202020204" pitchFamily="34" charset="0"/>
              </a:defRPr>
            </a:lvl4pPr>
            <a:lvl5pPr marL="1828800" indent="0">
              <a:buNone/>
              <a:defRPr sz="2400">
                <a:solidFill>
                  <a:srgbClr val="666666"/>
                </a:solidFill>
                <a:latin typeface="Arial" panose="020B0604020202020204" pitchFamily="34" charset="0"/>
                <a:cs typeface="Arial" panose="020B0604020202020204" pitchFamily="34" charset="0"/>
              </a:defRPr>
            </a:lvl5pPr>
          </a:lstStyle>
          <a:p>
            <a:pPr lvl="0"/>
            <a:r>
              <a:rPr lang="en-US"/>
              <a:t>Click to edit Master text styles</a:t>
            </a:r>
          </a:p>
        </p:txBody>
      </p:sp>
      <p:pic>
        <p:nvPicPr>
          <p:cNvPr id="29" name="Picture 28">
            <a:extLst>
              <a:ext uri="{FF2B5EF4-FFF2-40B4-BE49-F238E27FC236}">
                <a16:creationId xmlns:a16="http://schemas.microsoft.com/office/drawing/2014/main" id="{2EA0A321-05A9-274E-9163-D426D08E4474}"/>
              </a:ext>
            </a:extLst>
          </p:cNvPr>
          <p:cNvPicPr>
            <a:picLocks noChangeAspect="1"/>
          </p:cNvPicPr>
          <p:nvPr userDrawn="1"/>
        </p:nvPicPr>
        <p:blipFill>
          <a:blip r:embed="rId3"/>
          <a:stretch>
            <a:fillRect/>
          </a:stretch>
        </p:blipFill>
        <p:spPr>
          <a:xfrm>
            <a:off x="5090024" y="4150348"/>
            <a:ext cx="2011949" cy="2301807"/>
          </a:xfrm>
          <a:prstGeom prst="rect">
            <a:avLst/>
          </a:prstGeom>
        </p:spPr>
      </p:pic>
    </p:spTree>
    <p:extLst>
      <p:ext uri="{BB962C8B-B14F-4D97-AF65-F5344CB8AC3E}">
        <p14:creationId xmlns:p14="http://schemas.microsoft.com/office/powerpoint/2010/main" val="4118071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94045-12C6-B045-BEB2-A5AD90C04D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FD52D2-F2D7-024A-835C-AA2F98EC081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F6D2AF8-FB3D-B14F-A61C-E13075F424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EC0928-45FC-EF40-AAAD-1492FF2B61E8}"/>
              </a:ext>
            </a:extLst>
          </p:cNvPr>
          <p:cNvSpPr>
            <a:spLocks noGrp="1"/>
          </p:cNvSpPr>
          <p:nvPr>
            <p:ph type="dt" sz="half" idx="10"/>
          </p:nvPr>
        </p:nvSpPr>
        <p:spPr/>
        <p:txBody>
          <a:bodyPr/>
          <a:lstStyle/>
          <a:p>
            <a:r>
              <a:rPr lang="en-US"/>
              <a:t>MIDDLE GROUND </a:t>
            </a:r>
          </a:p>
        </p:txBody>
      </p:sp>
      <p:sp>
        <p:nvSpPr>
          <p:cNvPr id="6" name="Footer Placeholder 5">
            <a:extLst>
              <a:ext uri="{FF2B5EF4-FFF2-40B4-BE49-F238E27FC236}">
                <a16:creationId xmlns:a16="http://schemas.microsoft.com/office/drawing/2014/main" id="{63F87F8E-0476-7E4F-A3C6-D3F53DA2F9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90FDDE-027C-0A40-9BBE-B7A6BFF6D441}"/>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207113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78D70-58E2-C34C-B881-1A14BB268B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7C251AD-6E55-5845-BDAC-0D373E66AF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E74067-891C-DB4C-A08E-AE9D5B61BD09}"/>
              </a:ext>
            </a:extLst>
          </p:cNvPr>
          <p:cNvSpPr>
            <a:spLocks noGrp="1"/>
          </p:cNvSpPr>
          <p:nvPr>
            <p:ph type="dt" sz="half" idx="10"/>
          </p:nvPr>
        </p:nvSpPr>
        <p:spPr/>
        <p:txBody>
          <a:bodyPr/>
          <a:lstStyle/>
          <a:p>
            <a:r>
              <a:rPr lang="en-US"/>
              <a:t>MIDDLE GROUND </a:t>
            </a:r>
          </a:p>
        </p:txBody>
      </p:sp>
      <p:sp>
        <p:nvSpPr>
          <p:cNvPr id="5" name="Footer Placeholder 4">
            <a:extLst>
              <a:ext uri="{FF2B5EF4-FFF2-40B4-BE49-F238E27FC236}">
                <a16:creationId xmlns:a16="http://schemas.microsoft.com/office/drawing/2014/main" id="{DAD49F3D-5D28-9348-9B58-0BB231E1C9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C3F6F8-BF8E-2D40-A623-B241491F262B}"/>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2911478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AA70CDF-751E-364D-943F-C0AAB44EEE8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DB0AFA3-67B1-1249-AA54-71686C30F1C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5DD942-871D-AA40-8E1D-180A47A23246}"/>
              </a:ext>
            </a:extLst>
          </p:cNvPr>
          <p:cNvSpPr>
            <a:spLocks noGrp="1"/>
          </p:cNvSpPr>
          <p:nvPr>
            <p:ph type="dt" sz="half" idx="10"/>
          </p:nvPr>
        </p:nvSpPr>
        <p:spPr/>
        <p:txBody>
          <a:bodyPr/>
          <a:lstStyle/>
          <a:p>
            <a:r>
              <a:rPr lang="en-US"/>
              <a:t>MIDDLE GROUND </a:t>
            </a:r>
          </a:p>
        </p:txBody>
      </p:sp>
      <p:sp>
        <p:nvSpPr>
          <p:cNvPr id="5" name="Footer Placeholder 4">
            <a:extLst>
              <a:ext uri="{FF2B5EF4-FFF2-40B4-BE49-F238E27FC236}">
                <a16:creationId xmlns:a16="http://schemas.microsoft.com/office/drawing/2014/main" id="{009CB138-6D46-1C46-8231-D18494AD34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26920F-913C-C141-868F-B187B4ED05A8}"/>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4082360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Quote">
    <p:spTree>
      <p:nvGrpSpPr>
        <p:cNvPr id="1" name="Shape 44"/>
        <p:cNvGrpSpPr/>
        <p:nvPr/>
      </p:nvGrpSpPr>
      <p:grpSpPr>
        <a:xfrm>
          <a:off x="0" y="0"/>
          <a:ext cx="0" cy="0"/>
          <a:chOff x="0" y="0"/>
          <a:chExt cx="0" cy="0"/>
        </a:xfrm>
      </p:grpSpPr>
      <p:sp>
        <p:nvSpPr>
          <p:cNvPr id="49" name="Shape 49"/>
          <p:cNvSpPr txBox="1">
            <a:spLocks noGrp="1"/>
          </p:cNvSpPr>
          <p:nvPr>
            <p:ph type="body" idx="1"/>
          </p:nvPr>
        </p:nvSpPr>
        <p:spPr>
          <a:xfrm>
            <a:off x="2507800" y="2560403"/>
            <a:ext cx="7176400" cy="2772799"/>
          </a:xfrm>
          <a:prstGeom prst="rect">
            <a:avLst/>
          </a:prstGeom>
        </p:spPr>
        <p:txBody>
          <a:bodyPr lIns="91425" tIns="91425" rIns="91425" bIns="91425"/>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a:spcBef>
                <a:spcPts val="0"/>
              </a:spcBef>
              <a:defRPr/>
            </a:lvl9pPr>
          </a:lstStyle>
          <a:p>
            <a:endParaRPr/>
          </a:p>
        </p:txBody>
      </p:sp>
    </p:spTree>
    <p:extLst>
      <p:ext uri="{BB962C8B-B14F-4D97-AF65-F5344CB8AC3E}">
        <p14:creationId xmlns:p14="http://schemas.microsoft.com/office/powerpoint/2010/main" val="114523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640EC-F6B4-A447-BC71-B45592F9A1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268A64-DBEE-EE44-9D59-887EDFDDD2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12E77ED-751F-604D-B217-01699B5E3D3D}"/>
              </a:ext>
            </a:extLst>
          </p:cNvPr>
          <p:cNvSpPr>
            <a:spLocks noGrp="1"/>
          </p:cNvSpPr>
          <p:nvPr>
            <p:ph type="dt" sz="half" idx="10"/>
          </p:nvPr>
        </p:nvSpPr>
        <p:spPr/>
        <p:txBody>
          <a:bodyPr/>
          <a:lstStyle/>
          <a:p>
            <a:fld id="{DA5BF141-AF8F-B24E-B2EB-4EB32D570B79}" type="datetime1">
              <a:rPr lang="en-US" smtClean="0"/>
              <a:t>10/24/2022</a:t>
            </a:fld>
            <a:endParaRPr lang="en-US"/>
          </a:p>
        </p:txBody>
      </p:sp>
      <p:sp>
        <p:nvSpPr>
          <p:cNvPr id="5" name="Footer Placeholder 4">
            <a:extLst>
              <a:ext uri="{FF2B5EF4-FFF2-40B4-BE49-F238E27FC236}">
                <a16:creationId xmlns:a16="http://schemas.microsoft.com/office/drawing/2014/main" id="{FD73290A-F20D-C74A-A876-EB16BEC598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1CA44-18A1-454A-BB16-EF33CCD74D0D}"/>
              </a:ext>
            </a:extLst>
          </p:cNvPr>
          <p:cNvSpPr>
            <a:spLocks noGrp="1"/>
          </p:cNvSpPr>
          <p:nvPr>
            <p:ph type="sldNum" sz="quarter" idx="12"/>
          </p:nvPr>
        </p:nvSpPr>
        <p:spPr/>
        <p:txBody>
          <a:bodyPr/>
          <a:lstStyle>
            <a:lvl1pPr>
              <a:defRPr>
                <a:solidFill>
                  <a:srgbClr val="666666"/>
                </a:solidFill>
                <a:latin typeface="Arial" panose="020B0604020202020204" pitchFamily="34" charset="0"/>
                <a:cs typeface="Arial" panose="020B0604020202020204" pitchFamily="34" charset="0"/>
              </a:defRPr>
            </a:lvl1pPr>
          </a:lstStyle>
          <a:p>
            <a:fld id="{350833F6-E467-4A43-86ED-A1A94EB660F4}" type="slidenum">
              <a:rPr lang="en-US" smtClean="0"/>
              <a:pPr/>
              <a:t>‹#›</a:t>
            </a:fld>
            <a:endParaRPr lang="en-US"/>
          </a:p>
        </p:txBody>
      </p:sp>
    </p:spTree>
    <p:extLst>
      <p:ext uri="{BB962C8B-B14F-4D97-AF65-F5344CB8AC3E}">
        <p14:creationId xmlns:p14="http://schemas.microsoft.com/office/powerpoint/2010/main" val="41731579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93121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9682280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16179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7"/>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838707858"/>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Date Placeholder 1"/>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08808388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ntro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F57F2-EDD4-F942-9442-E569D1A3FF04}"/>
              </a:ext>
            </a:extLst>
          </p:cNvPr>
          <p:cNvSpPr>
            <a:spLocks noGrp="1"/>
          </p:cNvSpPr>
          <p:nvPr>
            <p:ph type="title"/>
          </p:nvPr>
        </p:nvSpPr>
        <p:spPr>
          <a:xfrm>
            <a:off x="1737360" y="987552"/>
            <a:ext cx="9616440" cy="701731"/>
          </a:xfrm>
        </p:spPr>
        <p:txBody>
          <a:bodyPr wrap="square">
            <a:spAutoFit/>
          </a:bodyPr>
          <a:lstStyle>
            <a:lvl1pPr>
              <a:defRPr b="1" spc="-100" baseline="0">
                <a:solidFill>
                  <a:srgbClr val="BB0000"/>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76A527D-16DD-6B40-805D-4F67BC5A8A2F}"/>
              </a:ext>
            </a:extLst>
          </p:cNvPr>
          <p:cNvSpPr>
            <a:spLocks noGrp="1"/>
          </p:cNvSpPr>
          <p:nvPr>
            <p:ph idx="1"/>
          </p:nvPr>
        </p:nvSpPr>
        <p:spPr>
          <a:xfrm>
            <a:off x="1737360" y="2304288"/>
            <a:ext cx="9616440" cy="2623410"/>
          </a:xfrm>
        </p:spPr>
        <p:txBody>
          <a:bodyPr wrap="square">
            <a:spAutoFit/>
          </a:bodyPr>
          <a:lstStyle>
            <a:lvl1pPr marL="0" indent="0">
              <a:lnSpc>
                <a:spcPts val="3560"/>
              </a:lnSpc>
              <a:buNone/>
              <a:defRPr sz="2800">
                <a:solidFill>
                  <a:srgbClr val="666666"/>
                </a:solidFill>
                <a:latin typeface="Arial" panose="020B0604020202020204" pitchFamily="34" charset="0"/>
                <a:cs typeface="Arial" panose="020B0604020202020204" pitchFamily="34" charset="0"/>
              </a:defRPr>
            </a:lvl1pPr>
            <a:lvl2pPr marL="457200" indent="0">
              <a:lnSpc>
                <a:spcPts val="3560"/>
              </a:lnSpc>
              <a:buNone/>
              <a:defRPr sz="2800">
                <a:solidFill>
                  <a:srgbClr val="666666"/>
                </a:solidFill>
                <a:latin typeface="Arial" panose="020B0604020202020204" pitchFamily="34" charset="0"/>
                <a:cs typeface="Arial" panose="020B0604020202020204" pitchFamily="34" charset="0"/>
              </a:defRPr>
            </a:lvl2pPr>
            <a:lvl3pPr marL="914400" indent="0">
              <a:lnSpc>
                <a:spcPts val="3560"/>
              </a:lnSpc>
              <a:buNone/>
              <a:defRPr sz="2800">
                <a:solidFill>
                  <a:srgbClr val="666666"/>
                </a:solidFill>
                <a:latin typeface="Arial" panose="020B0604020202020204" pitchFamily="34" charset="0"/>
                <a:cs typeface="Arial" panose="020B0604020202020204" pitchFamily="34" charset="0"/>
              </a:defRPr>
            </a:lvl3pPr>
            <a:lvl4pPr marL="1371600" indent="0">
              <a:lnSpc>
                <a:spcPts val="3560"/>
              </a:lnSpc>
              <a:buNone/>
              <a:defRPr sz="2800">
                <a:solidFill>
                  <a:srgbClr val="666666"/>
                </a:solidFill>
                <a:latin typeface="Arial" panose="020B0604020202020204" pitchFamily="34" charset="0"/>
                <a:cs typeface="Arial" panose="020B0604020202020204" pitchFamily="34" charset="0"/>
              </a:defRPr>
            </a:lvl4pPr>
            <a:lvl5pPr marL="1828800" indent="0">
              <a:lnSpc>
                <a:spcPts val="3560"/>
              </a:lnSpc>
              <a:buNone/>
              <a:defRPr sz="2800">
                <a:solidFill>
                  <a:srgbClr val="666666"/>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595BE5C9-4AEC-954D-8096-69C7219686F5}"/>
              </a:ext>
            </a:extLst>
          </p:cNvPr>
          <p:cNvCxnSpPr>
            <a:cxnSpLocks/>
          </p:cNvCxnSpPr>
          <p:nvPr userDrawn="1"/>
        </p:nvCxnSpPr>
        <p:spPr>
          <a:xfrm>
            <a:off x="6819678" y="6218820"/>
            <a:ext cx="4534122"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pic>
        <p:nvPicPr>
          <p:cNvPr id="8" name="Picture 7" descr="A close up of a sign&#10;&#10;Description automatically generated">
            <a:extLst>
              <a:ext uri="{FF2B5EF4-FFF2-40B4-BE49-F238E27FC236}">
                <a16:creationId xmlns:a16="http://schemas.microsoft.com/office/drawing/2014/main" id="{65093E4B-6E72-4D48-9B39-4A647BFCC01E}"/>
              </a:ext>
            </a:extLst>
          </p:cNvPr>
          <p:cNvPicPr>
            <a:picLocks noChangeAspect="1"/>
          </p:cNvPicPr>
          <p:nvPr userDrawn="1"/>
        </p:nvPicPr>
        <p:blipFill>
          <a:blip r:embed="rId2"/>
          <a:stretch>
            <a:fillRect/>
          </a:stretch>
        </p:blipFill>
        <p:spPr>
          <a:xfrm>
            <a:off x="5583853" y="5898729"/>
            <a:ext cx="1024293" cy="640183"/>
          </a:xfrm>
          <a:prstGeom prst="rect">
            <a:avLst/>
          </a:prstGeom>
        </p:spPr>
      </p:pic>
      <p:cxnSp>
        <p:nvCxnSpPr>
          <p:cNvPr id="9" name="Straight Connector 8">
            <a:extLst>
              <a:ext uri="{FF2B5EF4-FFF2-40B4-BE49-F238E27FC236}">
                <a16:creationId xmlns:a16="http://schemas.microsoft.com/office/drawing/2014/main" id="{F2CF8B21-5D53-FF4D-B447-71C0909883B7}"/>
              </a:ext>
            </a:extLst>
          </p:cNvPr>
          <p:cNvCxnSpPr>
            <a:cxnSpLocks/>
          </p:cNvCxnSpPr>
          <p:nvPr userDrawn="1"/>
        </p:nvCxnSpPr>
        <p:spPr>
          <a:xfrm>
            <a:off x="819931" y="6218820"/>
            <a:ext cx="4534122"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sp>
        <p:nvSpPr>
          <p:cNvPr id="10" name="Date Placeholder 3">
            <a:extLst>
              <a:ext uri="{FF2B5EF4-FFF2-40B4-BE49-F238E27FC236}">
                <a16:creationId xmlns:a16="http://schemas.microsoft.com/office/drawing/2014/main" id="{4C2F4AFE-52CB-4847-A90E-0272ACB93B7B}"/>
              </a:ext>
            </a:extLst>
          </p:cNvPr>
          <p:cNvSpPr>
            <a:spLocks noGrp="1"/>
          </p:cNvSpPr>
          <p:nvPr>
            <p:ph type="dt" sz="half" idx="10"/>
          </p:nvPr>
        </p:nvSpPr>
        <p:spPr>
          <a:xfrm>
            <a:off x="838200" y="6276140"/>
            <a:ext cx="2743200" cy="365125"/>
          </a:xfrm>
        </p:spPr>
        <p:txBody>
          <a:bodyPr anchor="t" anchorCtr="0"/>
          <a:lstStyle>
            <a:lvl1pPr>
              <a:defRPr sz="1000">
                <a:solidFill>
                  <a:srgbClr val="666666"/>
                </a:solidFill>
                <a:latin typeface="Arial" panose="020B0604020202020204" pitchFamily="34" charset="0"/>
                <a:cs typeface="Arial" panose="020B0604020202020204" pitchFamily="34" charset="0"/>
              </a:defRPr>
            </a:lvl1pPr>
          </a:lstStyle>
          <a:p>
            <a:r>
              <a:rPr lang="en-US"/>
              <a:t>MIDDLE GROUND </a:t>
            </a:r>
          </a:p>
        </p:txBody>
      </p:sp>
      <p:sp>
        <p:nvSpPr>
          <p:cNvPr id="11" name="Slide Number Placeholder 5">
            <a:extLst>
              <a:ext uri="{FF2B5EF4-FFF2-40B4-BE49-F238E27FC236}">
                <a16:creationId xmlns:a16="http://schemas.microsoft.com/office/drawing/2014/main" id="{AF0D6A62-E279-5448-BE73-23CE99B56172}"/>
              </a:ext>
            </a:extLst>
          </p:cNvPr>
          <p:cNvSpPr>
            <a:spLocks noGrp="1"/>
          </p:cNvSpPr>
          <p:nvPr>
            <p:ph type="sldNum" sz="quarter" idx="12"/>
          </p:nvPr>
        </p:nvSpPr>
        <p:spPr>
          <a:xfrm>
            <a:off x="8610600" y="6276140"/>
            <a:ext cx="2743200" cy="365125"/>
          </a:xfrm>
        </p:spPr>
        <p:txBody>
          <a:bodyPr anchor="t" anchorCtr="0"/>
          <a:lstStyle>
            <a:lvl1pPr>
              <a:defRPr sz="1000">
                <a:solidFill>
                  <a:srgbClr val="666666"/>
                </a:solidFill>
                <a:latin typeface="Arial" panose="020B0604020202020204" pitchFamily="34" charset="0"/>
                <a:cs typeface="Arial" panose="020B0604020202020204" pitchFamily="34" charset="0"/>
              </a:defRPr>
            </a:lvl1pPr>
          </a:lstStyle>
          <a:p>
            <a:fld id="{350833F6-E467-4A43-86ED-A1A94EB660F4}" type="slidenum">
              <a:rPr lang="en-US" smtClean="0"/>
              <a:pPr/>
              <a:t>‹#›</a:t>
            </a:fld>
            <a:endParaRPr lang="en-US"/>
          </a:p>
        </p:txBody>
      </p:sp>
      <p:sp>
        <p:nvSpPr>
          <p:cNvPr id="12" name="Rectangle 11">
            <a:extLst>
              <a:ext uri="{FF2B5EF4-FFF2-40B4-BE49-F238E27FC236}">
                <a16:creationId xmlns:a16="http://schemas.microsoft.com/office/drawing/2014/main" id="{BDAD2310-62B3-184B-98F6-9A8D3516521E}"/>
              </a:ext>
            </a:extLst>
          </p:cNvPr>
          <p:cNvSpPr/>
          <p:nvPr userDrawn="1"/>
        </p:nvSpPr>
        <p:spPr>
          <a:xfrm>
            <a:off x="0" y="0"/>
            <a:ext cx="12192000" cy="425302"/>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49335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2" name="Date Placeholder 1"/>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2858652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40281833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085902447"/>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4774618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718228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smtClean="0"/>
              <a:pPr/>
              <a:t>10/24/2022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1328353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AE683D08-5829-45AF-86CC-833B59FAB32F}" type="datetime1">
              <a:rPr lang="fr-FR" smtClean="0"/>
              <a:t>24/10/2022</a:t>
            </a:fld>
            <a:endParaRPr lang="fr-CA"/>
          </a:p>
        </p:txBody>
      </p:sp>
      <p:sp>
        <p:nvSpPr>
          <p:cNvPr id="5" name="Footer Placeholder 4"/>
          <p:cNvSpPr>
            <a:spLocks noGrp="1"/>
          </p:cNvSpPr>
          <p:nvPr>
            <p:ph type="ftr" sz="quarter" idx="11"/>
          </p:nvPr>
        </p:nvSpPr>
        <p:spPr/>
        <p:txBody>
          <a:bodyPr/>
          <a:lstStyle/>
          <a:p>
            <a:pPr>
              <a:defRPr/>
            </a:pPr>
            <a:r>
              <a:rPr lang="fr-CA"/>
              <a:t>boone.32@osu.edu</a:t>
            </a:r>
          </a:p>
        </p:txBody>
      </p:sp>
      <p:sp>
        <p:nvSpPr>
          <p:cNvPr id="6" name="Slide Number Placeholder 5"/>
          <p:cNvSpPr>
            <a:spLocks noGrp="1"/>
          </p:cNvSpPr>
          <p:nvPr>
            <p:ph type="sldNum" sz="quarter" idx="12"/>
          </p:nvPr>
        </p:nvSpPr>
        <p:spPr/>
        <p:txBody>
          <a:bodyPr/>
          <a:lstStyle/>
          <a:p>
            <a:pPr>
              <a:defRPr/>
            </a:pPr>
            <a:fld id="{8298C9BD-93FD-4762-82A1-52C817A4AA67}" type="slidenum">
              <a:rPr lang="fr-CA" smtClean="0"/>
              <a:pPr>
                <a:defRPr/>
              </a:pPr>
              <a:t>‹#›</a:t>
            </a:fld>
            <a:endParaRPr lang="fr-CA"/>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3213575"/>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pPr>
              <a:defRPr/>
            </a:pPr>
            <a:fld id="{8298C9BD-93FD-4762-82A1-52C817A4AA67}" type="slidenum">
              <a:rPr lang="fr-CA" smtClean="0"/>
              <a:pPr>
                <a:defRPr/>
              </a:pPr>
              <a:t>‹#›</a:t>
            </a:fld>
            <a:endParaRPr lang="fr-CA"/>
          </a:p>
        </p:txBody>
      </p:sp>
    </p:spTree>
    <p:extLst>
      <p:ext uri="{BB962C8B-B14F-4D97-AF65-F5344CB8AC3E}">
        <p14:creationId xmlns:p14="http://schemas.microsoft.com/office/powerpoint/2010/main" val="701493747"/>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3562138"/>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80" y="1845736"/>
            <a:ext cx="493776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48695323"/>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onten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F57F2-EDD4-F942-9442-E569D1A3FF04}"/>
              </a:ext>
            </a:extLst>
          </p:cNvPr>
          <p:cNvSpPr>
            <a:spLocks noGrp="1"/>
          </p:cNvSpPr>
          <p:nvPr>
            <p:ph type="title"/>
          </p:nvPr>
        </p:nvSpPr>
        <p:spPr>
          <a:xfrm>
            <a:off x="838200" y="987552"/>
            <a:ext cx="9616440" cy="701731"/>
          </a:xfrm>
        </p:spPr>
        <p:txBody>
          <a:bodyPr wrap="square">
            <a:spAutoFit/>
          </a:bodyPr>
          <a:lstStyle>
            <a:lvl1pPr>
              <a:defRPr b="1" spc="-100" baseline="0">
                <a:solidFill>
                  <a:srgbClr val="BB0000"/>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a:extLst>
              <a:ext uri="{FF2B5EF4-FFF2-40B4-BE49-F238E27FC236}">
                <a16:creationId xmlns:a16="http://schemas.microsoft.com/office/drawing/2014/main" id="{B76A527D-16DD-6B40-805D-4F67BC5A8A2F}"/>
              </a:ext>
            </a:extLst>
          </p:cNvPr>
          <p:cNvSpPr>
            <a:spLocks noGrp="1"/>
          </p:cNvSpPr>
          <p:nvPr>
            <p:ph idx="1"/>
          </p:nvPr>
        </p:nvSpPr>
        <p:spPr>
          <a:xfrm>
            <a:off x="838200" y="2304288"/>
            <a:ext cx="9616440" cy="2623410"/>
          </a:xfrm>
        </p:spPr>
        <p:txBody>
          <a:bodyPr wrap="square">
            <a:spAutoFit/>
          </a:bodyPr>
          <a:lstStyle>
            <a:lvl1pPr marL="0" indent="0">
              <a:lnSpc>
                <a:spcPts val="3560"/>
              </a:lnSpc>
              <a:buNone/>
              <a:defRPr sz="2800">
                <a:solidFill>
                  <a:srgbClr val="666666"/>
                </a:solidFill>
                <a:latin typeface="Arial" panose="020B0604020202020204" pitchFamily="34" charset="0"/>
                <a:cs typeface="Arial" panose="020B0604020202020204" pitchFamily="34" charset="0"/>
              </a:defRPr>
            </a:lvl1pPr>
            <a:lvl2pPr marL="457200" indent="0">
              <a:lnSpc>
                <a:spcPts val="3560"/>
              </a:lnSpc>
              <a:buNone/>
              <a:defRPr sz="2800">
                <a:solidFill>
                  <a:srgbClr val="666666"/>
                </a:solidFill>
                <a:latin typeface="Arial" panose="020B0604020202020204" pitchFamily="34" charset="0"/>
                <a:cs typeface="Arial" panose="020B0604020202020204" pitchFamily="34" charset="0"/>
              </a:defRPr>
            </a:lvl2pPr>
            <a:lvl3pPr marL="914400" indent="0">
              <a:lnSpc>
                <a:spcPts val="3560"/>
              </a:lnSpc>
              <a:buNone/>
              <a:defRPr sz="2800">
                <a:solidFill>
                  <a:srgbClr val="666666"/>
                </a:solidFill>
                <a:latin typeface="Arial" panose="020B0604020202020204" pitchFamily="34" charset="0"/>
                <a:cs typeface="Arial" panose="020B0604020202020204" pitchFamily="34" charset="0"/>
              </a:defRPr>
            </a:lvl3pPr>
            <a:lvl4pPr marL="1371600" indent="0">
              <a:lnSpc>
                <a:spcPts val="3560"/>
              </a:lnSpc>
              <a:buNone/>
              <a:defRPr sz="2800">
                <a:solidFill>
                  <a:srgbClr val="666666"/>
                </a:solidFill>
                <a:latin typeface="Arial" panose="020B0604020202020204" pitchFamily="34" charset="0"/>
                <a:cs typeface="Arial" panose="020B0604020202020204" pitchFamily="34" charset="0"/>
              </a:defRPr>
            </a:lvl4pPr>
            <a:lvl5pPr marL="1828800" indent="0">
              <a:lnSpc>
                <a:spcPts val="3560"/>
              </a:lnSpc>
              <a:buNone/>
              <a:defRPr sz="2800">
                <a:solidFill>
                  <a:srgbClr val="666666"/>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595BE5C9-4AEC-954D-8096-69C7219686F5}"/>
              </a:ext>
            </a:extLst>
          </p:cNvPr>
          <p:cNvCxnSpPr>
            <a:cxnSpLocks/>
          </p:cNvCxnSpPr>
          <p:nvPr userDrawn="1"/>
        </p:nvCxnSpPr>
        <p:spPr>
          <a:xfrm>
            <a:off x="6819678" y="6218820"/>
            <a:ext cx="4534122"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pic>
        <p:nvPicPr>
          <p:cNvPr id="8" name="Picture 7" descr="A close up of a sign&#10;&#10;Description automatically generated">
            <a:extLst>
              <a:ext uri="{FF2B5EF4-FFF2-40B4-BE49-F238E27FC236}">
                <a16:creationId xmlns:a16="http://schemas.microsoft.com/office/drawing/2014/main" id="{65093E4B-6E72-4D48-9B39-4A647BFCC01E}"/>
              </a:ext>
            </a:extLst>
          </p:cNvPr>
          <p:cNvPicPr>
            <a:picLocks noChangeAspect="1"/>
          </p:cNvPicPr>
          <p:nvPr userDrawn="1"/>
        </p:nvPicPr>
        <p:blipFill>
          <a:blip r:embed="rId2"/>
          <a:stretch>
            <a:fillRect/>
          </a:stretch>
        </p:blipFill>
        <p:spPr>
          <a:xfrm>
            <a:off x="5583853" y="5898729"/>
            <a:ext cx="1024293" cy="640183"/>
          </a:xfrm>
          <a:prstGeom prst="rect">
            <a:avLst/>
          </a:prstGeom>
        </p:spPr>
      </p:pic>
      <p:cxnSp>
        <p:nvCxnSpPr>
          <p:cNvPr id="9" name="Straight Connector 8">
            <a:extLst>
              <a:ext uri="{FF2B5EF4-FFF2-40B4-BE49-F238E27FC236}">
                <a16:creationId xmlns:a16="http://schemas.microsoft.com/office/drawing/2014/main" id="{F2CF8B21-5D53-FF4D-B447-71C0909883B7}"/>
              </a:ext>
            </a:extLst>
          </p:cNvPr>
          <p:cNvCxnSpPr>
            <a:cxnSpLocks/>
          </p:cNvCxnSpPr>
          <p:nvPr userDrawn="1"/>
        </p:nvCxnSpPr>
        <p:spPr>
          <a:xfrm>
            <a:off x="819931" y="6218820"/>
            <a:ext cx="4534122" cy="0"/>
          </a:xfrm>
          <a:prstGeom prst="line">
            <a:avLst/>
          </a:prstGeom>
          <a:ln w="19050">
            <a:solidFill>
              <a:srgbClr val="666666"/>
            </a:solidFill>
          </a:ln>
        </p:spPr>
        <p:style>
          <a:lnRef idx="1">
            <a:schemeClr val="accent1"/>
          </a:lnRef>
          <a:fillRef idx="0">
            <a:schemeClr val="accent1"/>
          </a:fillRef>
          <a:effectRef idx="0">
            <a:schemeClr val="accent1"/>
          </a:effectRef>
          <a:fontRef idx="minor">
            <a:schemeClr val="tx1"/>
          </a:fontRef>
        </p:style>
      </p:cxnSp>
      <p:sp>
        <p:nvSpPr>
          <p:cNvPr id="10" name="Date Placeholder 3">
            <a:extLst>
              <a:ext uri="{FF2B5EF4-FFF2-40B4-BE49-F238E27FC236}">
                <a16:creationId xmlns:a16="http://schemas.microsoft.com/office/drawing/2014/main" id="{4C2F4AFE-52CB-4847-A90E-0272ACB93B7B}"/>
              </a:ext>
            </a:extLst>
          </p:cNvPr>
          <p:cNvSpPr>
            <a:spLocks noGrp="1"/>
          </p:cNvSpPr>
          <p:nvPr>
            <p:ph type="dt" sz="half" idx="10"/>
          </p:nvPr>
        </p:nvSpPr>
        <p:spPr>
          <a:xfrm>
            <a:off x="838200" y="6276140"/>
            <a:ext cx="2743200" cy="365125"/>
          </a:xfrm>
        </p:spPr>
        <p:txBody>
          <a:bodyPr anchor="t" anchorCtr="0"/>
          <a:lstStyle>
            <a:lvl1pPr>
              <a:defRPr sz="1000">
                <a:solidFill>
                  <a:srgbClr val="666666"/>
                </a:solidFill>
                <a:latin typeface="Arial" panose="020B0604020202020204" pitchFamily="34" charset="0"/>
                <a:cs typeface="Arial" panose="020B0604020202020204" pitchFamily="34" charset="0"/>
              </a:defRPr>
            </a:lvl1pPr>
          </a:lstStyle>
          <a:p>
            <a:r>
              <a:rPr lang="en-US"/>
              <a:t>MIDDLE GROUND </a:t>
            </a:r>
          </a:p>
        </p:txBody>
      </p:sp>
      <p:sp>
        <p:nvSpPr>
          <p:cNvPr id="11" name="Slide Number Placeholder 5">
            <a:extLst>
              <a:ext uri="{FF2B5EF4-FFF2-40B4-BE49-F238E27FC236}">
                <a16:creationId xmlns:a16="http://schemas.microsoft.com/office/drawing/2014/main" id="{AF0D6A62-E279-5448-BE73-23CE99B56172}"/>
              </a:ext>
            </a:extLst>
          </p:cNvPr>
          <p:cNvSpPr>
            <a:spLocks noGrp="1"/>
          </p:cNvSpPr>
          <p:nvPr>
            <p:ph type="sldNum" sz="quarter" idx="12"/>
          </p:nvPr>
        </p:nvSpPr>
        <p:spPr>
          <a:xfrm>
            <a:off x="8610600" y="6276140"/>
            <a:ext cx="2743200" cy="365125"/>
          </a:xfrm>
        </p:spPr>
        <p:txBody>
          <a:bodyPr anchor="t" anchorCtr="0"/>
          <a:lstStyle>
            <a:lvl1pPr>
              <a:defRPr sz="1000">
                <a:solidFill>
                  <a:srgbClr val="666666"/>
                </a:solidFill>
                <a:latin typeface="Arial" panose="020B0604020202020204" pitchFamily="34" charset="0"/>
                <a:cs typeface="Arial" panose="020B0604020202020204" pitchFamily="34" charset="0"/>
              </a:defRPr>
            </a:lvl1pPr>
          </a:lstStyle>
          <a:p>
            <a:fld id="{350833F6-E467-4A43-86ED-A1A94EB660F4}" type="slidenum">
              <a:rPr lang="en-US" smtClean="0"/>
              <a:pPr/>
              <a:t>‹#›</a:t>
            </a:fld>
            <a:endParaRPr lang="en-US"/>
          </a:p>
        </p:txBody>
      </p:sp>
      <p:sp>
        <p:nvSpPr>
          <p:cNvPr id="12" name="Rectangle 11">
            <a:extLst>
              <a:ext uri="{FF2B5EF4-FFF2-40B4-BE49-F238E27FC236}">
                <a16:creationId xmlns:a16="http://schemas.microsoft.com/office/drawing/2014/main" id="{BDAD2310-62B3-184B-98F6-9A8D3516521E}"/>
              </a:ext>
            </a:extLst>
          </p:cNvPr>
          <p:cNvSpPr/>
          <p:nvPr userDrawn="1"/>
        </p:nvSpPr>
        <p:spPr>
          <a:xfrm>
            <a:off x="0" y="0"/>
            <a:ext cx="12192000" cy="425302"/>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7685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2157635"/>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66800" y="208968"/>
            <a:ext cx="10058400" cy="1450757"/>
          </a:xfrm>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pPr>
              <a:defRPr/>
            </a:pPr>
            <a:fld id="{8298C9BD-93FD-4762-82A1-52C817A4AA67}" type="slidenum">
              <a:rPr lang="fr-CA" smtClean="0"/>
              <a:pPr>
                <a:defRPr/>
              </a:pPr>
              <a:t>‹#›</a:t>
            </a:fld>
            <a:endParaRPr lang="fr-CA"/>
          </a:p>
        </p:txBody>
      </p:sp>
    </p:spTree>
    <p:extLst>
      <p:ext uri="{BB962C8B-B14F-4D97-AF65-F5344CB8AC3E}">
        <p14:creationId xmlns:p14="http://schemas.microsoft.com/office/powerpoint/2010/main" val="3288445276"/>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Rectangle 4"/>
          <p:cNvSpPr/>
          <p:nvPr userDrawn="1"/>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sz="quarter" idx="10"/>
          </p:nvPr>
        </p:nvSpPr>
        <p:spPr>
          <a:xfrm>
            <a:off x="3875088" y="5276850"/>
            <a:ext cx="5311775" cy="5222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4180121"/>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userDrawn="1"/>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defRPr/>
            </a:pPr>
            <a:fld id="{8298C9BD-93FD-4762-82A1-52C817A4AA67}" type="slidenum">
              <a:rPr lang="fr-CA" smtClean="0"/>
              <a:pPr>
                <a:defRPr/>
              </a:pPr>
              <a:t>‹#›</a:t>
            </a:fld>
            <a:endParaRPr lang="fr-CA"/>
          </a:p>
        </p:txBody>
      </p:sp>
    </p:spTree>
    <p:extLst>
      <p:ext uri="{BB962C8B-B14F-4D97-AF65-F5344CB8AC3E}">
        <p14:creationId xmlns:p14="http://schemas.microsoft.com/office/powerpoint/2010/main" val="4049220697"/>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7"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65392455"/>
      </p:ext>
    </p:extLst>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B705B18-D8C2-4454-8A66-48FA460AD8B6}" type="datetime1">
              <a:rPr lang="fr-FR" smtClean="0"/>
              <a:t>24/10/2022</a:t>
            </a:fld>
            <a:endParaRPr lang="fr-CA"/>
          </a:p>
        </p:txBody>
      </p:sp>
      <p:sp>
        <p:nvSpPr>
          <p:cNvPr id="6" name="Slide Number Placeholder 5"/>
          <p:cNvSpPr>
            <a:spLocks noGrp="1"/>
          </p:cNvSpPr>
          <p:nvPr>
            <p:ph type="sldNum" sz="quarter" idx="12"/>
          </p:nvPr>
        </p:nvSpPr>
        <p:spPr/>
        <p:txBody>
          <a:bodyPr/>
          <a:lstStyle/>
          <a:p>
            <a:pPr>
              <a:defRPr/>
            </a:pPr>
            <a:fld id="{8298C9BD-93FD-4762-82A1-52C817A4AA67}" type="slidenum">
              <a:rPr lang="fr-CA" smtClean="0"/>
              <a:pPr>
                <a:defRPr/>
              </a:pPr>
              <a:t>‹#›</a:t>
            </a:fld>
            <a:endParaRPr lang="fr-CA"/>
          </a:p>
        </p:txBody>
      </p:sp>
    </p:spTree>
    <p:extLst>
      <p:ext uri="{BB962C8B-B14F-4D97-AF65-F5344CB8AC3E}">
        <p14:creationId xmlns:p14="http://schemas.microsoft.com/office/powerpoint/2010/main" val="953566238"/>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2302"/>
            <a:ext cx="2628900" cy="57598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795E2D5-A039-4CEE-8895-4526EA6A0BCC}" type="datetime1">
              <a:rPr lang="fr-FR" smtClean="0"/>
              <a:t>24/10/2022</a:t>
            </a:fld>
            <a:endParaRPr lang="fr-CA"/>
          </a:p>
        </p:txBody>
      </p:sp>
      <p:sp>
        <p:nvSpPr>
          <p:cNvPr id="6" name="Slide Number Placeholder 5"/>
          <p:cNvSpPr>
            <a:spLocks noGrp="1"/>
          </p:cNvSpPr>
          <p:nvPr>
            <p:ph type="sldNum" sz="quarter" idx="12"/>
          </p:nvPr>
        </p:nvSpPr>
        <p:spPr/>
        <p:txBody>
          <a:bodyPr/>
          <a:lstStyle/>
          <a:p>
            <a:pPr>
              <a:defRPr/>
            </a:pPr>
            <a:fld id="{8298C9BD-93FD-4762-82A1-52C817A4AA67}" type="slidenum">
              <a:rPr lang="fr-CA" smtClean="0"/>
              <a:pPr>
                <a:defRPr/>
              </a:pPr>
              <a:t>‹#›</a:t>
            </a:fld>
            <a:endParaRPr lang="fr-CA"/>
          </a:p>
        </p:txBody>
      </p:sp>
    </p:spTree>
    <p:extLst>
      <p:ext uri="{BB962C8B-B14F-4D97-AF65-F5344CB8AC3E}">
        <p14:creationId xmlns:p14="http://schemas.microsoft.com/office/powerpoint/2010/main" val="2445412142"/>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CDC4E-C360-DB47-B6AF-7D2E6579A4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902CB3-76AD-BB41-9EFC-16B98A206BB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5AEA1E-37DB-9744-8AC3-5F70685AF486}"/>
              </a:ext>
            </a:extLst>
          </p:cNvPr>
          <p:cNvSpPr>
            <a:spLocks noGrp="1"/>
          </p:cNvSpPr>
          <p:nvPr>
            <p:ph type="dt" sz="half" idx="10"/>
          </p:nvPr>
        </p:nvSpPr>
        <p:spPr/>
        <p:txBody>
          <a:bodyPr/>
          <a:lstStyle/>
          <a:p>
            <a:r>
              <a:rPr lang="en-US"/>
              <a:t>MIDDLE GROUND </a:t>
            </a:r>
          </a:p>
        </p:txBody>
      </p:sp>
      <p:sp>
        <p:nvSpPr>
          <p:cNvPr id="5" name="Footer Placeholder 4">
            <a:extLst>
              <a:ext uri="{FF2B5EF4-FFF2-40B4-BE49-F238E27FC236}">
                <a16:creationId xmlns:a16="http://schemas.microsoft.com/office/drawing/2014/main" id="{F7217F5B-F4CC-F946-93B8-211345F92A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5758C9-DBDC-5749-86DE-933B05CB931C}"/>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3363704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464D2-2700-7140-9803-FD908C5F4D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83B8B0-37BE-F649-AD41-730434CF18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1C9F59-1BF6-9146-A6F3-E64D05F94DC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66E462-C1F1-2843-8EAE-3B5AF4564B1E}"/>
              </a:ext>
            </a:extLst>
          </p:cNvPr>
          <p:cNvSpPr>
            <a:spLocks noGrp="1"/>
          </p:cNvSpPr>
          <p:nvPr>
            <p:ph type="dt" sz="half" idx="10"/>
          </p:nvPr>
        </p:nvSpPr>
        <p:spPr/>
        <p:txBody>
          <a:bodyPr/>
          <a:lstStyle/>
          <a:p>
            <a:r>
              <a:rPr lang="en-US"/>
              <a:t>MIDDLE GROUND </a:t>
            </a:r>
          </a:p>
        </p:txBody>
      </p:sp>
      <p:sp>
        <p:nvSpPr>
          <p:cNvPr id="6" name="Footer Placeholder 5">
            <a:extLst>
              <a:ext uri="{FF2B5EF4-FFF2-40B4-BE49-F238E27FC236}">
                <a16:creationId xmlns:a16="http://schemas.microsoft.com/office/drawing/2014/main" id="{11AD3C60-6129-6F4B-AB61-050922F3DA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3128B7-0045-4A40-84B4-6C3994010B5E}"/>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19159212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A4CB1-6BDA-0D43-A7C7-4020D0B82D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C2E61E-0DE6-534E-8FD1-77D29FA259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5182580-7202-924F-9A11-57569ECE7A6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72A44F2-BF93-6D4D-86FA-1E21AB38CB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905C62-C8F8-7F44-9CE6-D27F10C952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9EDB6B-CB94-A048-AA01-9810EB04FDDE}"/>
              </a:ext>
            </a:extLst>
          </p:cNvPr>
          <p:cNvSpPr>
            <a:spLocks noGrp="1"/>
          </p:cNvSpPr>
          <p:nvPr>
            <p:ph type="dt" sz="half" idx="10"/>
          </p:nvPr>
        </p:nvSpPr>
        <p:spPr/>
        <p:txBody>
          <a:bodyPr/>
          <a:lstStyle/>
          <a:p>
            <a:r>
              <a:rPr lang="en-US"/>
              <a:t>MIDDLE GROUND </a:t>
            </a:r>
          </a:p>
        </p:txBody>
      </p:sp>
      <p:sp>
        <p:nvSpPr>
          <p:cNvPr id="8" name="Footer Placeholder 7">
            <a:extLst>
              <a:ext uri="{FF2B5EF4-FFF2-40B4-BE49-F238E27FC236}">
                <a16:creationId xmlns:a16="http://schemas.microsoft.com/office/drawing/2014/main" id="{79AD33ED-C010-E94D-9CE0-A867E3397D5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911C34B-6D0C-0D4F-A0D8-5068F1CBA565}"/>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2957234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82AB3-B6AE-D643-8EFE-B8730903A8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AD5506-AF45-6246-9ECE-830A59C91E04}"/>
              </a:ext>
            </a:extLst>
          </p:cNvPr>
          <p:cNvSpPr>
            <a:spLocks noGrp="1"/>
          </p:cNvSpPr>
          <p:nvPr>
            <p:ph type="dt" sz="half" idx="10"/>
          </p:nvPr>
        </p:nvSpPr>
        <p:spPr/>
        <p:txBody>
          <a:bodyPr/>
          <a:lstStyle/>
          <a:p>
            <a:r>
              <a:rPr lang="en-US"/>
              <a:t>MIDDLE GROUND </a:t>
            </a:r>
          </a:p>
        </p:txBody>
      </p:sp>
      <p:sp>
        <p:nvSpPr>
          <p:cNvPr id="4" name="Footer Placeholder 3">
            <a:extLst>
              <a:ext uri="{FF2B5EF4-FFF2-40B4-BE49-F238E27FC236}">
                <a16:creationId xmlns:a16="http://schemas.microsoft.com/office/drawing/2014/main" id="{849CC1E5-8B2E-3F45-9A68-DEB49D6296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9746C20-AD59-6A44-864C-E9929871D4AB}"/>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188833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E09CA5B-8999-084D-AD98-9B848EE85193}"/>
              </a:ext>
            </a:extLst>
          </p:cNvPr>
          <p:cNvSpPr>
            <a:spLocks noGrp="1"/>
          </p:cNvSpPr>
          <p:nvPr>
            <p:ph type="dt" sz="half" idx="10"/>
          </p:nvPr>
        </p:nvSpPr>
        <p:spPr/>
        <p:txBody>
          <a:bodyPr/>
          <a:lstStyle/>
          <a:p>
            <a:r>
              <a:rPr lang="en-US"/>
              <a:t>MIDDLE GROUND </a:t>
            </a:r>
          </a:p>
        </p:txBody>
      </p:sp>
      <p:sp>
        <p:nvSpPr>
          <p:cNvPr id="3" name="Footer Placeholder 2">
            <a:extLst>
              <a:ext uri="{FF2B5EF4-FFF2-40B4-BE49-F238E27FC236}">
                <a16:creationId xmlns:a16="http://schemas.microsoft.com/office/drawing/2014/main" id="{B0FA46F6-D3C5-2645-AE1A-A5AA42F66D5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4D97F15-0A6B-2C44-8E7A-B2D346FCC814}"/>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1774033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A30CBA-2AC2-B042-B06C-2CCC9D55A3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1FEC5B0-5197-504B-8CAD-3386CD2D61F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61957F-73AD-1F43-B050-B066BDDDD4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0FD3B5-95A1-224A-8FB5-40C4CDF1ECD6}"/>
              </a:ext>
            </a:extLst>
          </p:cNvPr>
          <p:cNvSpPr>
            <a:spLocks noGrp="1"/>
          </p:cNvSpPr>
          <p:nvPr>
            <p:ph type="dt" sz="half" idx="10"/>
          </p:nvPr>
        </p:nvSpPr>
        <p:spPr/>
        <p:txBody>
          <a:bodyPr/>
          <a:lstStyle/>
          <a:p>
            <a:r>
              <a:rPr lang="en-US"/>
              <a:t>MIDDLE GROUND </a:t>
            </a:r>
          </a:p>
        </p:txBody>
      </p:sp>
      <p:sp>
        <p:nvSpPr>
          <p:cNvPr id="6" name="Footer Placeholder 5">
            <a:extLst>
              <a:ext uri="{FF2B5EF4-FFF2-40B4-BE49-F238E27FC236}">
                <a16:creationId xmlns:a16="http://schemas.microsoft.com/office/drawing/2014/main" id="{C126BE77-03FE-3E47-BAF9-A65DDC31A5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09992A-8E86-A841-AF7B-BCA12A773118}"/>
              </a:ext>
            </a:extLst>
          </p:cNvPr>
          <p:cNvSpPr>
            <a:spLocks noGrp="1"/>
          </p:cNvSpPr>
          <p:nvPr>
            <p:ph type="sldNum" sz="quarter" idx="12"/>
          </p:nvPr>
        </p:nvSpPr>
        <p:spPr/>
        <p:txBody>
          <a:bodyPr/>
          <a:lstStyle/>
          <a:p>
            <a:fld id="{350833F6-E467-4A43-86ED-A1A94EB660F4}" type="slidenum">
              <a:rPr lang="en-US" smtClean="0"/>
              <a:t>‹#›</a:t>
            </a:fld>
            <a:endParaRPr lang="en-US"/>
          </a:p>
        </p:txBody>
      </p:sp>
    </p:spTree>
    <p:extLst>
      <p:ext uri="{BB962C8B-B14F-4D97-AF65-F5344CB8AC3E}">
        <p14:creationId xmlns:p14="http://schemas.microsoft.com/office/powerpoint/2010/main" val="745639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465182-6F37-0946-A3FD-38A79CC29F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610EC6-EB91-5944-B154-39DA300DAA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E6C9DC-692F-914E-A548-5123D2A97B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MIDDLE GROUND </a:t>
            </a:r>
          </a:p>
        </p:txBody>
      </p:sp>
      <p:sp>
        <p:nvSpPr>
          <p:cNvPr id="5" name="Footer Placeholder 4">
            <a:extLst>
              <a:ext uri="{FF2B5EF4-FFF2-40B4-BE49-F238E27FC236}">
                <a16:creationId xmlns:a16="http://schemas.microsoft.com/office/drawing/2014/main" id="{BFBC22C4-98B7-6C41-8D60-A89C049480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C7E94A8-B2EE-C643-B517-DC64D6F788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0833F6-E467-4A43-86ED-A1A94EB660F4}" type="slidenum">
              <a:rPr lang="en-US" smtClean="0"/>
              <a:t>‹#›</a:t>
            </a:fld>
            <a:endParaRPr lang="en-US"/>
          </a:p>
        </p:txBody>
      </p:sp>
    </p:spTree>
    <p:extLst>
      <p:ext uri="{BB962C8B-B14F-4D97-AF65-F5344CB8AC3E}">
        <p14:creationId xmlns:p14="http://schemas.microsoft.com/office/powerpoint/2010/main" val="19902585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 id="2147483701" r:id="rId1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B61BEF0D-F0BB-DE4B-95CE-6DB70DBA9567}" type="datetimeFigureOut">
              <a:rPr lang="en-US" smtClean="0"/>
              <a:pPr/>
              <a:t>10/24/2022</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D57F1E4F-1CFF-5643-939E-217C01CDF565}" type="slidenum">
              <a:rPr lang="en-US" smtClean="0"/>
              <a:pPr/>
              <a:t>‹#›</a:t>
            </a:fld>
            <a:endParaRPr lang="en-US"/>
          </a:p>
        </p:txBody>
      </p:sp>
    </p:spTree>
    <p:extLst>
      <p:ext uri="{BB962C8B-B14F-4D97-AF65-F5344CB8AC3E}">
        <p14:creationId xmlns:p14="http://schemas.microsoft.com/office/powerpoint/2010/main" val="98669671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pPr>
              <a:defRPr/>
            </a:pPr>
            <a:fld id="{0B2826E4-F24F-4BB6-9FA2-D0E9AC703AB0}" type="datetime1">
              <a:rPr lang="fr-FR" smtClean="0"/>
              <a:t>24/10/2022</a:t>
            </a:fld>
            <a:endParaRPr lang="fr-CA"/>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r>
              <a:rPr lang="fr-CA"/>
              <a:t>boone.32@osu.edu</a:t>
            </a:r>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pPr>
              <a:defRPr/>
            </a:pPr>
            <a:fld id="{8298C9BD-93FD-4762-82A1-52C817A4AA67}" type="slidenum">
              <a:rPr lang="fr-CA" smtClean="0"/>
              <a:pPr>
                <a:defRPr/>
              </a:pPr>
              <a:t>‹#›</a:t>
            </a:fld>
            <a:endParaRPr lang="fr-CA"/>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5954221"/>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ransition spd="slow">
    <p:wipe/>
  </p:transition>
  <p:hf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hyperlink" Target="https://domingomendez.blogspot.com/2016/04/la-escuela-agobiada.html" TargetMode="Externa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hyperlink" Target="https://www.ag.ndsu.edu/publications/kids-family/teens-and-cellphones-a-guide-for-teachers" TargetMode="Externa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hyperlink" Target="http://www.groundreport.com/benefits-online-finance-homework-help-services/" TargetMode="Externa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hyperlink" Target="https://journalistsresource.org/studies/society/public-health/abstinence-pledge-teen-pregnancy-sexually-transmitted-disease/" TargetMode="Externa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hyperlink" Target="https://pxhere.com/en/photo/1166346" TargetMode="Externa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www.piqsels.com/en/public-domain-photo-stogx" TargetMode="Externa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hyperlink" Target="http://stackoverflow.com/questions/824234/what-is-a-callback-function"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hyperlink" Target="https://geobrava.wordpress.com/2020/03/25/telework-is-enabled-by-trust-not-just-technology/"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27.xml"/><Relationship Id="rId4" Type="http://schemas.openxmlformats.org/officeDocument/2006/relationships/hyperlink" Target="http://foodblogga.blogspot.com/2011/09/memories-of-school-lunch-sandwiches-and.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mbatics.com/2014/03/blog-post_31.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27.xml"/><Relationship Id="rId4" Type="http://schemas.openxmlformats.org/officeDocument/2006/relationships/hyperlink" Target="http://foodblogga.blogspot.com/2011/09/memories-of-school-lunch-sandwiches-and.html"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hyperlink" Target="http://stackoverflow.com/questions/824234/what-is-a-callback-functio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hyperlink" Target="http://stackoverflow.com/questions/824234/what-is-a-callback-function"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46.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png"/><Relationship Id="rId9" Type="http://schemas.openxmlformats.org/officeDocument/2006/relationships/image" Target="../media/image4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tackoverflow.com/questions/824234/what-is-a-callback-function"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video" Target="https://www.youtube.com/embed/0O1u5OEc5eY?feature=oembed" TargetMode="External"/><Relationship Id="rId5" Type="http://schemas.openxmlformats.org/officeDocument/2006/relationships/hyperlink" Target="https://www.youtube.com/watch?v=0O1u5OEc5eY&amp;feature=emb_logo" TargetMode="Externa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go.osu.edu/middleground" TargetMode="External"/><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hyperlink" Target="https://www.pexels.com/fr-fr/photo/jeune-fille-regarder-portrait-sourire-3673757/" TargetMode="Externa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hyperlink" Target="https://domingomendez.blogspot.com/2016/04/la-escuela-agobiada.html" TargetMode="Externa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ideo" Target="https://www.youtube.com/embed/E4KEQzOW3ps?feature=oembed" TargetMode="External"/><Relationship Id="rId5" Type="http://schemas.openxmlformats.org/officeDocument/2006/relationships/hyperlink" Target="https://www.youtube.com/watch?v=E4KEQzOW3ps&amp;feature=emb_logo" TargetMode="Externa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F42F960-BDE1-4B98-9040-CCA8F5413C58}"/>
              </a:ext>
            </a:extLst>
          </p:cNvPr>
          <p:cNvCxnSpPr/>
          <p:nvPr/>
        </p:nvCxnSpPr>
        <p:spPr>
          <a:xfrm>
            <a:off x="0"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D734D3E-EFC5-A84E-AAF6-CA66841CF5BE}"/>
              </a:ext>
            </a:extLst>
          </p:cNvPr>
          <p:cNvSpPr/>
          <p:nvPr/>
        </p:nvSpPr>
        <p:spPr>
          <a:xfrm flipH="1" flipV="1">
            <a:off x="-1" y="4556122"/>
            <a:ext cx="12192000" cy="23018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pic>
        <p:nvPicPr>
          <p:cNvPr id="4" name="Picture 3" descr="A picture containing outdoor&#10;&#10;Description automatically generated">
            <a:extLst>
              <a:ext uri="{FF2B5EF4-FFF2-40B4-BE49-F238E27FC236}">
                <a16:creationId xmlns:a16="http://schemas.microsoft.com/office/drawing/2014/main" id="{9C6025D7-F6AD-4946-B37D-CB047AC82D52}"/>
              </a:ext>
            </a:extLst>
          </p:cNvPr>
          <p:cNvPicPr>
            <a:picLocks noChangeAspect="1"/>
          </p:cNvPicPr>
          <p:nvPr/>
        </p:nvPicPr>
        <p:blipFill>
          <a:blip r:embed="rId3"/>
          <a:stretch>
            <a:fillRect/>
          </a:stretch>
        </p:blipFill>
        <p:spPr>
          <a:xfrm>
            <a:off x="2051660" y="0"/>
            <a:ext cx="8088677" cy="4556122"/>
          </a:xfrm>
          <a:prstGeom prst="rect">
            <a:avLst/>
          </a:prstGeom>
        </p:spPr>
      </p:pic>
      <p:sp>
        <p:nvSpPr>
          <p:cNvPr id="6" name="TextBox 5">
            <a:extLst>
              <a:ext uri="{FF2B5EF4-FFF2-40B4-BE49-F238E27FC236}">
                <a16:creationId xmlns:a16="http://schemas.microsoft.com/office/drawing/2014/main" id="{5A993212-188C-49D9-9D8A-A7F55F21CBA9}"/>
              </a:ext>
            </a:extLst>
          </p:cNvPr>
          <p:cNvSpPr txBox="1"/>
          <p:nvPr/>
        </p:nvSpPr>
        <p:spPr>
          <a:xfrm>
            <a:off x="282898" y="4815676"/>
            <a:ext cx="11626196" cy="707886"/>
          </a:xfrm>
          <a:prstGeom prst="rect">
            <a:avLst/>
          </a:prstGeom>
          <a:noFill/>
        </p:spPr>
        <p:txBody>
          <a:bodyPr wrap="none" rtlCol="0">
            <a:spAutoFit/>
          </a:bodyPr>
          <a:lstStyle/>
          <a:p>
            <a:r>
              <a:rPr lang="en-US" sz="4000" b="1">
                <a:solidFill>
                  <a:srgbClr val="BB0000"/>
                </a:solidFill>
                <a:latin typeface="Arial" panose="020B0604020202020204" pitchFamily="34" charset="0"/>
                <a:cs typeface="Arial" panose="020B0604020202020204" pitchFamily="34" charset="0"/>
              </a:rPr>
              <a:t>Launching Success in the Middle School Years</a:t>
            </a:r>
          </a:p>
        </p:txBody>
      </p:sp>
      <p:pic>
        <p:nvPicPr>
          <p:cNvPr id="8" name="Picture 7" descr="Logo&#10;&#10;Description automatically generated with low confidence">
            <a:extLst>
              <a:ext uri="{FF2B5EF4-FFF2-40B4-BE49-F238E27FC236}">
                <a16:creationId xmlns:a16="http://schemas.microsoft.com/office/drawing/2014/main" id="{BB980CE2-4AEB-4A41-8AAD-02EE92A54C1C}"/>
              </a:ext>
            </a:extLst>
          </p:cNvPr>
          <p:cNvPicPr>
            <a:picLocks noChangeAspect="1"/>
          </p:cNvPicPr>
          <p:nvPr/>
        </p:nvPicPr>
        <p:blipFill>
          <a:blip r:embed="rId4"/>
          <a:stretch>
            <a:fillRect/>
          </a:stretch>
        </p:blipFill>
        <p:spPr>
          <a:xfrm>
            <a:off x="3809992" y="5791491"/>
            <a:ext cx="4572009" cy="798578"/>
          </a:xfrm>
          <a:prstGeom prst="rect">
            <a:avLst/>
          </a:prstGeom>
        </p:spPr>
      </p:pic>
    </p:spTree>
    <p:extLst>
      <p:ext uri="{BB962C8B-B14F-4D97-AF65-F5344CB8AC3E}">
        <p14:creationId xmlns:p14="http://schemas.microsoft.com/office/powerpoint/2010/main" val="212645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10</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4990" r="17528" b="50737"/>
          <a:stretch/>
        </p:blipFill>
        <p:spPr>
          <a:xfrm>
            <a:off x="618565" y="698119"/>
            <a:ext cx="7032811" cy="2546810"/>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10" name="TextBox 9">
            <a:extLst>
              <a:ext uri="{FF2B5EF4-FFF2-40B4-BE49-F238E27FC236}">
                <a16:creationId xmlns:a16="http://schemas.microsoft.com/office/drawing/2014/main" id="{4AB5DA7E-E0DF-4132-9AA1-10D0C55F1741}"/>
              </a:ext>
            </a:extLst>
          </p:cNvPr>
          <p:cNvSpPr txBox="1"/>
          <p:nvPr/>
        </p:nvSpPr>
        <p:spPr>
          <a:xfrm>
            <a:off x="618565" y="3613072"/>
            <a:ext cx="9584483" cy="2277547"/>
          </a:xfrm>
          <a:prstGeom prst="rect">
            <a:avLst/>
          </a:prstGeom>
          <a:noFill/>
        </p:spPr>
        <p:txBody>
          <a:bodyPr wrap="none" rtlCol="0">
            <a:spAutoFit/>
          </a:bodyPr>
          <a:lstStyle/>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Value effort over results.</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Treat mistakes as an opportunity for learning. </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Encourage your middle schooler to solve problems on their own.</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Sounds like: You really stuck with it, and your improvement shows!</a:t>
            </a:r>
          </a:p>
          <a:p>
            <a:endParaRPr lang="en-US" sz="2200"/>
          </a:p>
        </p:txBody>
      </p:sp>
      <p:pic>
        <p:nvPicPr>
          <p:cNvPr id="9" name="Picture 8" descr="A person holding her head in front of a stack of books&#10;&#10;Description automatically generated with low confidence">
            <a:extLst>
              <a:ext uri="{FF2B5EF4-FFF2-40B4-BE49-F238E27FC236}">
                <a16:creationId xmlns:a16="http://schemas.microsoft.com/office/drawing/2014/main" id="{C9516C6F-132A-4C41-9974-BCD067753F1F}"/>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rot="1037259">
            <a:off x="7972814" y="1664149"/>
            <a:ext cx="3673008" cy="27216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5189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11</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2797" r="16883" b="51590"/>
          <a:stretch/>
        </p:blipFill>
        <p:spPr>
          <a:xfrm>
            <a:off x="3855789" y="689789"/>
            <a:ext cx="7328647" cy="2502743"/>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5C4EDAA4-09B3-4B2E-8636-5669C272DC34}"/>
              </a:ext>
            </a:extLst>
          </p:cNvPr>
          <p:cNvSpPr txBox="1"/>
          <p:nvPr/>
        </p:nvSpPr>
        <p:spPr>
          <a:xfrm>
            <a:off x="3855789" y="3429000"/>
            <a:ext cx="8061822" cy="2739211"/>
          </a:xfrm>
          <a:prstGeom prst="rect">
            <a:avLst/>
          </a:prstGeom>
          <a:noFill/>
        </p:spPr>
        <p:txBody>
          <a:bodyPr wrap="none" rtlCol="0">
            <a:spAutoFit/>
          </a:bodyPr>
          <a:lstStyle/>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Connect schoolwork to current events and future goals.</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Talk about learning/study strategies.</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Check in with middle schoolers on missing work.</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Tell middle schoolers it’s okay to self-advocate.</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Sounds like: Let’s make a plan for how to get this done</a:t>
            </a:r>
            <a:r>
              <a:rPr lang="en-US" sz="2000">
                <a:solidFill>
                  <a:srgbClr val="696464"/>
                </a:solidFill>
                <a:latin typeface="Arial" panose="020B0604020202020204" pitchFamily="34" charset="0"/>
                <a:ea typeface="MS PGothic" panose="020B0600070205080204" pitchFamily="34" charset="-128"/>
                <a:cs typeface="Arial" panose="020B0604020202020204" pitchFamily="34" charset="0"/>
              </a:rPr>
              <a:t>.</a:t>
            </a:r>
          </a:p>
          <a:p>
            <a:endParaRPr lang="en-US" sz="2200"/>
          </a:p>
        </p:txBody>
      </p:sp>
      <p:pic>
        <p:nvPicPr>
          <p:cNvPr id="3" name="Picture 2" descr="A picture containing person, sitting, working&#10;&#10;Description automatically generated">
            <a:extLst>
              <a:ext uri="{FF2B5EF4-FFF2-40B4-BE49-F238E27FC236}">
                <a16:creationId xmlns:a16="http://schemas.microsoft.com/office/drawing/2014/main" id="{A0C3EA18-0AE0-4E20-A5F8-71169D83BA3D}"/>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l="10565" r="30986"/>
          <a:stretch/>
        </p:blipFill>
        <p:spPr>
          <a:xfrm>
            <a:off x="407894" y="1739993"/>
            <a:ext cx="2976118" cy="33780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7519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12</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3055" t="433" r="17657" b="50731"/>
          <a:stretch/>
        </p:blipFill>
        <p:spPr>
          <a:xfrm>
            <a:off x="658905" y="632168"/>
            <a:ext cx="7221071" cy="2524777"/>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10" name="TextBox 9">
            <a:extLst>
              <a:ext uri="{FF2B5EF4-FFF2-40B4-BE49-F238E27FC236}">
                <a16:creationId xmlns:a16="http://schemas.microsoft.com/office/drawing/2014/main" id="{1AE35C47-25A4-458C-8E11-C0CF71601A1E}"/>
              </a:ext>
            </a:extLst>
          </p:cNvPr>
          <p:cNvSpPr txBox="1"/>
          <p:nvPr/>
        </p:nvSpPr>
        <p:spPr>
          <a:xfrm>
            <a:off x="658905" y="3701056"/>
            <a:ext cx="8061822" cy="2277547"/>
          </a:xfrm>
          <a:prstGeom prst="rect">
            <a:avLst/>
          </a:prstGeom>
          <a:noFill/>
        </p:spPr>
        <p:txBody>
          <a:bodyPr wrap="none" rtlCol="0">
            <a:spAutoFit/>
          </a:bodyPr>
          <a:lstStyle/>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Keep the mood positive during homework.</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Show that you care by helping them focus on solutions.</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Talk about how to calm down when things get tough.</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Sounds like: I’m on your team!</a:t>
            </a:r>
          </a:p>
          <a:p>
            <a:endParaRPr lang="en-US" sz="2200"/>
          </a:p>
        </p:txBody>
      </p:sp>
      <p:pic>
        <p:nvPicPr>
          <p:cNvPr id="3" name="Picture 2" descr="A picture containing text, computer, computer, sitting&#10;&#10;Description automatically generated">
            <a:extLst>
              <a:ext uri="{FF2B5EF4-FFF2-40B4-BE49-F238E27FC236}">
                <a16:creationId xmlns:a16="http://schemas.microsoft.com/office/drawing/2014/main" id="{5CFED66B-6ABE-4D8F-AFF7-25B4D7E6B022}"/>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rot="887635">
            <a:off x="7851248" y="1792454"/>
            <a:ext cx="3703575" cy="222069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0717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13</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8086" t="-396" r="17271" b="51560"/>
          <a:stretch/>
        </p:blipFill>
        <p:spPr>
          <a:xfrm>
            <a:off x="672353" y="904223"/>
            <a:ext cx="6736978" cy="2524777"/>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B674C9D5-466B-4482-BC79-721B4EBD7B25}"/>
              </a:ext>
            </a:extLst>
          </p:cNvPr>
          <p:cNvSpPr txBox="1"/>
          <p:nvPr/>
        </p:nvSpPr>
        <p:spPr>
          <a:xfrm>
            <a:off x="672353" y="3783439"/>
            <a:ext cx="9526582" cy="2277547"/>
          </a:xfrm>
          <a:prstGeom prst="rect">
            <a:avLst/>
          </a:prstGeom>
          <a:noFill/>
        </p:spPr>
        <p:txBody>
          <a:bodyPr wrap="none" rtlCol="0">
            <a:spAutoFit/>
          </a:bodyPr>
          <a:lstStyle/>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Ask for information about activities and unstructured time.</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Show middle schoolers that they can trust you. </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When middle schoolers open up to you, try not to react negatively.</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Sounds like: What was the best part of your day?</a:t>
            </a:r>
          </a:p>
          <a:p>
            <a:endParaRPr lang="en-US" sz="2200"/>
          </a:p>
        </p:txBody>
      </p:sp>
      <p:pic>
        <p:nvPicPr>
          <p:cNvPr id="3" name="Picture 2" descr="A picture containing person&#10;&#10;Description automatically generated">
            <a:extLst>
              <a:ext uri="{FF2B5EF4-FFF2-40B4-BE49-F238E27FC236}">
                <a16:creationId xmlns:a16="http://schemas.microsoft.com/office/drawing/2014/main" id="{866BF5EC-F633-40DE-8D82-E85C2E551C9E}"/>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rot="789517">
            <a:off x="7461142" y="1512845"/>
            <a:ext cx="3846319" cy="23077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17058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14</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6152" t="-119" r="15077" b="51283"/>
          <a:stretch/>
        </p:blipFill>
        <p:spPr>
          <a:xfrm>
            <a:off x="630407" y="761825"/>
            <a:ext cx="7167284" cy="2524777"/>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5746F66F-E51F-4B43-A6DD-B0E335742243}"/>
              </a:ext>
            </a:extLst>
          </p:cNvPr>
          <p:cNvSpPr txBox="1"/>
          <p:nvPr/>
        </p:nvSpPr>
        <p:spPr>
          <a:xfrm>
            <a:off x="630407" y="3650525"/>
            <a:ext cx="9115829" cy="2277547"/>
          </a:xfrm>
          <a:prstGeom prst="rect">
            <a:avLst/>
          </a:prstGeom>
          <a:noFill/>
        </p:spPr>
        <p:txBody>
          <a:bodyPr wrap="none" rtlCol="0">
            <a:spAutoFit/>
          </a:bodyPr>
          <a:lstStyle/>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The best rules are easy to understand and consistent.</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Work together to create consequences that make sense. </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Talk about why the rules are important for middle schoolers.</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Sounds like: What’s a fair amount of time to be on your phone?</a:t>
            </a:r>
          </a:p>
          <a:p>
            <a:endParaRPr lang="en-US" sz="2200"/>
          </a:p>
        </p:txBody>
      </p:sp>
      <p:pic>
        <p:nvPicPr>
          <p:cNvPr id="3" name="Picture 2" descr="A person looking at a phone&#10;&#10;Description automatically generated with low confidence">
            <a:extLst>
              <a:ext uri="{FF2B5EF4-FFF2-40B4-BE49-F238E27FC236}">
                <a16:creationId xmlns:a16="http://schemas.microsoft.com/office/drawing/2014/main" id="{B45DE35E-8A17-4F31-A7EB-0BA7A375A8AB}"/>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l="42244"/>
          <a:stretch/>
        </p:blipFill>
        <p:spPr>
          <a:xfrm rot="977393">
            <a:off x="8560312" y="582097"/>
            <a:ext cx="2843777" cy="32825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6826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15</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20023" t="157" r="15770" b="51007"/>
          <a:stretch/>
        </p:blipFill>
        <p:spPr>
          <a:xfrm>
            <a:off x="689699" y="647027"/>
            <a:ext cx="6691646" cy="2524777"/>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6" name="TextBox 5">
            <a:extLst>
              <a:ext uri="{FF2B5EF4-FFF2-40B4-BE49-F238E27FC236}">
                <a16:creationId xmlns:a16="http://schemas.microsoft.com/office/drawing/2014/main" id="{AD5EC48F-9D3B-47C5-BE10-8AD8D4E1AEF9}"/>
              </a:ext>
            </a:extLst>
          </p:cNvPr>
          <p:cNvSpPr txBox="1"/>
          <p:nvPr/>
        </p:nvSpPr>
        <p:spPr>
          <a:xfrm>
            <a:off x="689699" y="3429000"/>
            <a:ext cx="8778365" cy="2739211"/>
          </a:xfrm>
          <a:prstGeom prst="rect">
            <a:avLst/>
          </a:prstGeom>
          <a:noFill/>
        </p:spPr>
        <p:txBody>
          <a:bodyPr wrap="none" rtlCol="0">
            <a:spAutoFit/>
          </a:bodyPr>
          <a:lstStyle/>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Be available in times of distress to give security and comfort.</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Tell your middle schooler how great they are!</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It’s okay to be a little nosy. </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Notice and celebrate all the changes as they grow. </a:t>
            </a:r>
          </a:p>
          <a:p>
            <a:pPr marL="342900" lvl="0" indent="-342900">
              <a:lnSpc>
                <a:spcPct val="125000"/>
              </a:lnSpc>
              <a:buFont typeface="Symbol" panose="05050102010706020507" pitchFamily="18" charset="2"/>
              <a:buChar char=""/>
            </a:pPr>
            <a:r>
              <a:rPr lang="en-US" sz="2400">
                <a:solidFill>
                  <a:srgbClr val="696464"/>
                </a:solidFill>
                <a:latin typeface="Arial" panose="020B0604020202020204" pitchFamily="34" charset="0"/>
                <a:ea typeface="MS PGothic" panose="020B0600070205080204" pitchFamily="34" charset="-128"/>
                <a:cs typeface="Arial" panose="020B0604020202020204" pitchFamily="34" charset="0"/>
              </a:rPr>
              <a:t>Sounds like: I’m here for you anytime you need me.</a:t>
            </a:r>
          </a:p>
          <a:p>
            <a:endParaRPr lang="en-US" sz="2200"/>
          </a:p>
        </p:txBody>
      </p:sp>
      <p:pic>
        <p:nvPicPr>
          <p:cNvPr id="3" name="Picture 2" descr="A group of people smiling&#10;&#10;Description automatically generated with medium confidence">
            <a:extLst>
              <a:ext uri="{FF2B5EF4-FFF2-40B4-BE49-F238E27FC236}">
                <a16:creationId xmlns:a16="http://schemas.microsoft.com/office/drawing/2014/main" id="{7827075D-9F9E-4A21-B5BE-0F5D61C115F8}"/>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rot="786496">
            <a:off x="7601194" y="849811"/>
            <a:ext cx="3604403" cy="24597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33540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F5F6F-2CFC-4BB3-AD3C-E2CA1583F840}"/>
              </a:ext>
            </a:extLst>
          </p:cNvPr>
          <p:cNvSpPr>
            <a:spLocks noGrp="1"/>
          </p:cNvSpPr>
          <p:nvPr>
            <p:ph type="title"/>
          </p:nvPr>
        </p:nvSpPr>
        <p:spPr>
          <a:xfrm>
            <a:off x="6494597" y="1416831"/>
            <a:ext cx="5355773" cy="3748719"/>
          </a:xfrm>
        </p:spPr>
        <p:txBody>
          <a:bodyPr/>
          <a:lstStyle/>
          <a:p>
            <a:r>
              <a:rPr lang="en-US"/>
              <a:t>What new ideas stand out to you now about being involved during the middle school years?</a:t>
            </a:r>
          </a:p>
        </p:txBody>
      </p:sp>
      <p:sp>
        <p:nvSpPr>
          <p:cNvPr id="4" name="Date Placeholder 3">
            <a:extLst>
              <a:ext uri="{FF2B5EF4-FFF2-40B4-BE49-F238E27FC236}">
                <a16:creationId xmlns:a16="http://schemas.microsoft.com/office/drawing/2014/main" id="{2E964521-6F3C-46F0-927E-16BDCAC7F625}"/>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898CB545-234B-443A-ABAB-2C09E0D3815D}"/>
              </a:ext>
            </a:extLst>
          </p:cNvPr>
          <p:cNvSpPr>
            <a:spLocks noGrp="1"/>
          </p:cNvSpPr>
          <p:nvPr>
            <p:ph type="sldNum" sz="quarter" idx="12"/>
          </p:nvPr>
        </p:nvSpPr>
        <p:spPr/>
        <p:txBody>
          <a:bodyPr/>
          <a:lstStyle/>
          <a:p>
            <a:fld id="{350833F6-E467-4A43-86ED-A1A94EB660F4}" type="slidenum">
              <a:rPr lang="en-US" smtClean="0"/>
              <a:pPr/>
              <a:t>16</a:t>
            </a:fld>
            <a:endParaRPr lang="en-US"/>
          </a:p>
        </p:txBody>
      </p:sp>
      <p:pic>
        <p:nvPicPr>
          <p:cNvPr id="11" name="Picture 10">
            <a:extLst>
              <a:ext uri="{FF2B5EF4-FFF2-40B4-BE49-F238E27FC236}">
                <a16:creationId xmlns:a16="http://schemas.microsoft.com/office/drawing/2014/main" id="{ABB704F0-9656-4DD9-B550-9987645FCD1F}"/>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2082" r="14068"/>
          <a:stretch/>
        </p:blipFill>
        <p:spPr>
          <a:xfrm>
            <a:off x="1102290" y="1187743"/>
            <a:ext cx="4602721" cy="4674438"/>
          </a:xfrm>
          <a:prstGeom prst="rect">
            <a:avLst/>
          </a:prstGeom>
        </p:spPr>
      </p:pic>
      <p:pic>
        <p:nvPicPr>
          <p:cNvPr id="13" name="Graphic 12" descr="Shooting star outline">
            <a:extLst>
              <a:ext uri="{FF2B5EF4-FFF2-40B4-BE49-F238E27FC236}">
                <a16:creationId xmlns:a16="http://schemas.microsoft.com/office/drawing/2014/main" id="{50E8B350-441B-4FBD-AE4F-D1A3816360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13468" y="2205997"/>
            <a:ext cx="2446005" cy="2446005"/>
          </a:xfrm>
          <a:prstGeom prst="rect">
            <a:avLst/>
          </a:prstGeom>
        </p:spPr>
      </p:pic>
    </p:spTree>
    <p:extLst>
      <p:ext uri="{BB962C8B-B14F-4D97-AF65-F5344CB8AC3E}">
        <p14:creationId xmlns:p14="http://schemas.microsoft.com/office/powerpoint/2010/main" val="4128851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63F5A4-D278-47FD-B822-C73BE3B446FD}"/>
              </a:ext>
            </a:extLst>
          </p:cNvPr>
          <p:cNvSpPr>
            <a:spLocks noGrp="1"/>
          </p:cNvSpPr>
          <p:nvPr>
            <p:ph idx="1"/>
          </p:nvPr>
        </p:nvSpPr>
        <p:spPr>
          <a:xfrm>
            <a:off x="1205633" y="401653"/>
            <a:ext cx="5314543" cy="5580192"/>
          </a:xfrm>
        </p:spPr>
        <p:txBody>
          <a:bodyPr anchor="t">
            <a:normAutofit lnSpcReduction="10000"/>
          </a:bodyPr>
          <a:lstStyle/>
          <a:p>
            <a:endParaRPr lang="en-US" sz="3200"/>
          </a:p>
          <a:p>
            <a:pPr marL="0" indent="0">
              <a:buNone/>
            </a:pPr>
            <a:r>
              <a:rPr lang="en-US" sz="3600" b="1">
                <a:latin typeface="Arial" panose="020B0604020202020204" pitchFamily="34" charset="0"/>
                <a:cs typeface="Arial" panose="020B0604020202020204" pitchFamily="34" charset="0"/>
              </a:rPr>
              <a:t>Mission Control:</a:t>
            </a:r>
          </a:p>
          <a:p>
            <a:pPr marL="0" indent="0">
              <a:buNone/>
            </a:pPr>
            <a:endParaRPr lang="en-US" sz="3200"/>
          </a:p>
          <a:p>
            <a:pPr marL="0" indent="0">
              <a:buNone/>
            </a:pPr>
            <a:r>
              <a:rPr lang="en-US" sz="2800">
                <a:latin typeface="Arial" panose="020B0604020202020204" pitchFamily="34" charset="0"/>
                <a:cs typeface="Arial" panose="020B0604020202020204" pitchFamily="34" charset="0"/>
              </a:rPr>
              <a:t>Every child’s team supporting their successful launch.</a:t>
            </a:r>
          </a:p>
          <a:p>
            <a:pPr marL="0" indent="0">
              <a:buNone/>
            </a:pPr>
            <a:endParaRPr lang="en-US" sz="700">
              <a:latin typeface="Arial" panose="020B0604020202020204" pitchFamily="34" charset="0"/>
              <a:cs typeface="Arial" panose="020B0604020202020204" pitchFamily="34" charset="0"/>
            </a:endParaRPr>
          </a:p>
          <a:p>
            <a:pPr lvl="1">
              <a:buFont typeface="Wingdings" panose="05000000000000000000" pitchFamily="2" charset="2"/>
              <a:buChar char="ü"/>
            </a:pPr>
            <a:r>
              <a:rPr lang="en-US" sz="2800">
                <a:latin typeface="Arial" panose="020B0604020202020204" pitchFamily="34" charset="0"/>
                <a:cs typeface="Arial" panose="020B0604020202020204" pitchFamily="34" charset="0"/>
              </a:rPr>
              <a:t>Families</a:t>
            </a:r>
          </a:p>
          <a:p>
            <a:pPr lvl="1">
              <a:buFont typeface="Wingdings" panose="05000000000000000000" pitchFamily="2" charset="2"/>
              <a:buChar char="ü"/>
            </a:pPr>
            <a:r>
              <a:rPr lang="en-US" sz="2800">
                <a:latin typeface="Arial" panose="020B0604020202020204" pitchFamily="34" charset="0"/>
                <a:cs typeface="Arial" panose="020B0604020202020204" pitchFamily="34" charset="0"/>
              </a:rPr>
              <a:t>Schools</a:t>
            </a:r>
          </a:p>
          <a:p>
            <a:pPr lvl="1">
              <a:buFont typeface="Wingdings" panose="05000000000000000000" pitchFamily="2" charset="2"/>
              <a:buChar char="ü"/>
            </a:pPr>
            <a:r>
              <a:rPr lang="en-US" sz="2800">
                <a:latin typeface="Arial" panose="020B0604020202020204" pitchFamily="34" charset="0"/>
                <a:cs typeface="Arial" panose="020B0604020202020204" pitchFamily="34" charset="0"/>
              </a:rPr>
              <a:t>Community</a:t>
            </a:r>
          </a:p>
          <a:p>
            <a:pPr marL="201168" lvl="1" indent="0">
              <a:buNone/>
            </a:pPr>
            <a:endParaRPr lang="en-US" sz="2800">
              <a:latin typeface="Arial" panose="020B0604020202020204" pitchFamily="34" charset="0"/>
              <a:cs typeface="Arial" panose="020B0604020202020204" pitchFamily="34" charset="0"/>
            </a:endParaRPr>
          </a:p>
          <a:p>
            <a:pPr marL="201168" lvl="1" indent="0">
              <a:buNone/>
            </a:pPr>
            <a:r>
              <a:rPr lang="en-US" sz="2800">
                <a:latin typeface="Arial" panose="020B0604020202020204" pitchFamily="34" charset="0"/>
                <a:cs typeface="Arial" panose="020B0604020202020204" pitchFamily="34" charset="0"/>
              </a:rPr>
              <a:t>Can a launch happen with only one role?</a:t>
            </a:r>
          </a:p>
          <a:p>
            <a:endParaRPr lang="en-US" sz="1800"/>
          </a:p>
        </p:txBody>
      </p:sp>
      <p:pic>
        <p:nvPicPr>
          <p:cNvPr id="8" name="Picture 7" descr="A picture containing smoke, train, outdoor, snow&#10;&#10;Description automatically generated">
            <a:extLst>
              <a:ext uri="{FF2B5EF4-FFF2-40B4-BE49-F238E27FC236}">
                <a16:creationId xmlns:a16="http://schemas.microsoft.com/office/drawing/2014/main" id="{D60C9A20-3D43-4BAB-A4FC-7E3123736E6D}"/>
              </a:ext>
            </a:extLst>
          </p:cNvPr>
          <p:cNvPicPr>
            <a:picLocks noChangeAspect="1"/>
          </p:cNvPicPr>
          <p:nvPr/>
        </p:nvPicPr>
        <p:blipFill rotWithShape="1">
          <a:blip r:embed="rId3">
            <a:extLst>
              <a:ext uri="{28A0092B-C50C-407E-A947-70E740481C1C}">
                <a14:useLocalDpi xmlns:a14="http://schemas.microsoft.com/office/drawing/2010/main" val="0"/>
              </a:ext>
            </a:extLst>
          </a:blip>
          <a:srcRect l="1216" r="22038"/>
          <a:stretch/>
        </p:blipFill>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2495390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DC3F160-C8B7-4107-B6C9-B6DD1D5AC8AC}"/>
              </a:ext>
            </a:extLst>
          </p:cNvPr>
          <p:cNvCxnSpPr/>
          <p:nvPr/>
        </p:nvCxnSpPr>
        <p:spPr>
          <a:xfrm>
            <a:off x="0" y="0"/>
            <a:ext cx="914400" cy="0"/>
          </a:xfrm>
          <a:prstGeom prst="line">
            <a:avLst/>
          </a:prstGeom>
          <a:ln w="0" cap="flat" cmpd="sng" algn="ctr">
            <a:solidFill>
              <a:srgbClr val="FBFFFF"/>
            </a:solidFill>
            <a:prstDash val="solid"/>
            <a:round/>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127" name="Rectangle 126">
            <a:extLst>
              <a:ext uri="{FF2B5EF4-FFF2-40B4-BE49-F238E27FC236}">
                <a16:creationId xmlns:a16="http://schemas.microsoft.com/office/drawing/2014/main" id="{17115F77-2FAE-4CA7-9A7F-10D5F2C8F8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9" name="Rectangle 128">
            <a:extLst>
              <a:ext uri="{FF2B5EF4-FFF2-40B4-BE49-F238E27FC236}">
                <a16:creationId xmlns:a16="http://schemas.microsoft.com/office/drawing/2014/main" id="{5CD4C046-A04C-46CC-AFA3-6B0621F628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31" name="Rectangle 130">
            <a:extLst>
              <a:ext uri="{FF2B5EF4-FFF2-40B4-BE49-F238E27FC236}">
                <a16:creationId xmlns:a16="http://schemas.microsoft.com/office/drawing/2014/main" id="{EB8AA617-0537-4ED7-91B6-66511A6475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133" name="Rectangle 132">
            <a:extLst>
              <a:ext uri="{FF2B5EF4-FFF2-40B4-BE49-F238E27FC236}">
                <a16:creationId xmlns:a16="http://schemas.microsoft.com/office/drawing/2014/main" id="{C2E8BF1F-CE61-45C5-92AC-552D23176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367639"/>
            <a:ext cx="11707367" cy="1852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A85454D-AC1A-4191-A0F1-ED8B42F3076A}"/>
              </a:ext>
            </a:extLst>
          </p:cNvPr>
          <p:cNvSpPr>
            <a:spLocks noGrp="1"/>
          </p:cNvSpPr>
          <p:nvPr>
            <p:ph type="title"/>
          </p:nvPr>
        </p:nvSpPr>
        <p:spPr>
          <a:xfrm>
            <a:off x="457200" y="4336350"/>
            <a:ext cx="11077731" cy="2078737"/>
          </a:xfrm>
        </p:spPr>
        <p:txBody>
          <a:bodyPr vert="horz" lIns="91440" tIns="45720" rIns="91440" bIns="45720" rtlCol="0" anchor="b">
            <a:noAutofit/>
          </a:bodyPr>
          <a:lstStyle/>
          <a:p>
            <a:r>
              <a:rPr lang="en-US" sz="3000" spc="-100"/>
              <a:t>Trust is being willing to work together and be flexible because we are confident that the other party </a:t>
            </a:r>
            <a:r>
              <a:rPr lang="en-US" sz="3000" spc="-100">
                <a:solidFill>
                  <a:schemeClr val="bg1"/>
                </a:solidFill>
              </a:rPr>
              <a:t>cares, follows through, is good at their jobs, speaks honestly, and is open to our ideas.</a:t>
            </a:r>
            <a:br>
              <a:rPr lang="en-US" sz="3000" spc="-100"/>
            </a:br>
            <a:endParaRPr lang="en-US" sz="3000" spc="-100"/>
          </a:p>
        </p:txBody>
      </p:sp>
      <p:pic>
        <p:nvPicPr>
          <p:cNvPr id="35" name="Graphic 34">
            <a:extLst>
              <a:ext uri="{FF2B5EF4-FFF2-40B4-BE49-F238E27FC236}">
                <a16:creationId xmlns:a16="http://schemas.microsoft.com/office/drawing/2014/main" id="{4FAFBBF5-3AFA-47FC-99A3-87F9069BCE26}"/>
              </a:ext>
            </a:extLst>
          </p:cNvPr>
          <p:cNvPicPr>
            <a:picLocks noChangeAspect="1"/>
          </p:cNvPicPr>
          <p:nvPr/>
        </p:nvPicPr>
        <p:blipFill rotWithShape="1">
          <a:blip r:embed="rId3">
            <a:duotone>
              <a:schemeClr val="accent6">
                <a:shade val="45000"/>
                <a:satMod val="135000"/>
              </a:schemeClr>
              <a:prstClr val="white"/>
            </a:duotone>
            <a:extLst>
              <a:ext uri="{837473B0-CC2E-450A-ABE3-18F120FF3D39}">
                <a1611:picAttrSrcUrl xmlns:a1611="http://schemas.microsoft.com/office/drawing/2016/11/main" r:id="rId4"/>
              </a:ext>
            </a:extLst>
          </a:blip>
          <a:srcRect l="-32" t="-586" r="-5500" b="19268"/>
          <a:stretch/>
        </p:blipFill>
        <p:spPr>
          <a:xfrm>
            <a:off x="484633" y="42473"/>
            <a:ext cx="11226025" cy="4325166"/>
          </a:xfrm>
          <a:prstGeom prst="rect">
            <a:avLst/>
          </a:prstGeom>
          <a:ln>
            <a:noFill/>
          </a:ln>
          <a:effectLst>
            <a:softEdge rad="112500"/>
          </a:effectLst>
        </p:spPr>
      </p:pic>
    </p:spTree>
    <p:extLst>
      <p:ext uri="{BB962C8B-B14F-4D97-AF65-F5344CB8AC3E}">
        <p14:creationId xmlns:p14="http://schemas.microsoft.com/office/powerpoint/2010/main" val="4197153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E7C32-1688-48F2-946C-E9392BEBC294}"/>
              </a:ext>
            </a:extLst>
          </p:cNvPr>
          <p:cNvSpPr>
            <a:spLocks noGrp="1"/>
          </p:cNvSpPr>
          <p:nvPr>
            <p:ph type="title"/>
          </p:nvPr>
        </p:nvSpPr>
        <p:spPr>
          <a:xfrm>
            <a:off x="-347477" y="1368381"/>
            <a:ext cx="6869510" cy="4571371"/>
          </a:xfrm>
        </p:spPr>
        <p:txBody>
          <a:bodyPr vert="horz" lIns="91440" tIns="45720" rIns="91440" bIns="45720" numCol="1" rtlCol="0" anchor="ctr">
            <a:normAutofit/>
          </a:bodyPr>
          <a:lstStyle/>
          <a:p>
            <a:pPr algn="ctr">
              <a:lnSpc>
                <a:spcPct val="100000"/>
              </a:lnSpc>
            </a:pPr>
            <a:r>
              <a:rPr lang="en-US" sz="3200">
                <a:solidFill>
                  <a:schemeClr val="accent4">
                    <a:lumMod val="50000"/>
                  </a:schemeClr>
                </a:solidFill>
                <a:latin typeface="Arial" panose="020B0604020202020204" pitchFamily="34" charset="0"/>
                <a:ea typeface="Arial" panose="020B0604020202020204" pitchFamily="34" charset="0"/>
                <a:cs typeface="Arial" panose="020B0604020202020204" pitchFamily="34" charset="0"/>
              </a:rPr>
              <a:t>POSITIVE at Opening</a:t>
            </a:r>
            <a:br>
              <a:rPr lang="en-US" sz="3200">
                <a:solidFill>
                  <a:schemeClr val="accent4">
                    <a:lumMod val="50000"/>
                  </a:schemeClr>
                </a:solidFill>
                <a:latin typeface="Arial" panose="020B0604020202020204" pitchFamily="34" charset="0"/>
                <a:ea typeface="Arial" panose="020B0604020202020204" pitchFamily="34" charset="0"/>
                <a:cs typeface="Arial" panose="020B0604020202020204" pitchFamily="34" charset="0"/>
              </a:rPr>
            </a:br>
            <a:br>
              <a:rPr lang="en-US" sz="32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rPr>
            </a:br>
            <a:r>
              <a:rPr lang="en-US" sz="3200">
                <a:solidFill>
                  <a:schemeClr val="accent1"/>
                </a:solidFill>
                <a:effectLst/>
                <a:latin typeface="Arial" panose="020B0604020202020204" pitchFamily="34" charset="0"/>
                <a:ea typeface="Arial" panose="020B0604020202020204" pitchFamily="34" charset="0"/>
                <a:cs typeface="Arial" panose="020B0604020202020204" pitchFamily="34" charset="0"/>
              </a:rPr>
              <a:t>Support Needed </a:t>
            </a:r>
            <a:br>
              <a:rPr lang="en-US" sz="3200">
                <a:solidFill>
                  <a:schemeClr val="accent1"/>
                </a:solidFill>
                <a:effectLst/>
                <a:latin typeface="Arial" panose="020B0604020202020204" pitchFamily="34" charset="0"/>
                <a:ea typeface="Arial" panose="020B0604020202020204" pitchFamily="34" charset="0"/>
                <a:cs typeface="Arial" panose="020B0604020202020204" pitchFamily="34" charset="0"/>
              </a:rPr>
            </a:br>
            <a:r>
              <a:rPr lang="en-US" sz="3200">
                <a:solidFill>
                  <a:schemeClr val="accent1"/>
                </a:solidFill>
                <a:effectLst/>
                <a:latin typeface="Arial" panose="020B0604020202020204" pitchFamily="34" charset="0"/>
                <a:ea typeface="Arial" panose="020B0604020202020204" pitchFamily="34" charset="0"/>
                <a:cs typeface="Arial" panose="020B0604020202020204" pitchFamily="34" charset="0"/>
              </a:rPr>
              <a:t>- OR - Feedback to Give</a:t>
            </a:r>
            <a:br>
              <a:rPr lang="en-US" sz="3200">
                <a:solidFill>
                  <a:schemeClr val="accent1"/>
                </a:solidFill>
                <a:effectLst/>
                <a:latin typeface="Arial" panose="020B0604020202020204" pitchFamily="34" charset="0"/>
                <a:ea typeface="Arial" panose="020B0604020202020204" pitchFamily="34" charset="0"/>
                <a:cs typeface="Arial" panose="020B0604020202020204" pitchFamily="34" charset="0"/>
              </a:rPr>
            </a:br>
            <a:br>
              <a:rPr lang="en-US" sz="3200">
                <a:solidFill>
                  <a:schemeClr val="accent1"/>
                </a:solidFill>
                <a:effectLst/>
                <a:latin typeface="Arial" panose="020B0604020202020204" pitchFamily="34" charset="0"/>
                <a:ea typeface="Arial" panose="020B0604020202020204" pitchFamily="34" charset="0"/>
                <a:cs typeface="Arial" panose="020B0604020202020204" pitchFamily="34" charset="0"/>
              </a:rPr>
            </a:br>
            <a:r>
              <a:rPr lang="en-US" sz="3200">
                <a:solidFill>
                  <a:schemeClr val="accent4">
                    <a:lumMod val="50000"/>
                  </a:schemeClr>
                </a:solidFill>
                <a:latin typeface="Arial" panose="020B0604020202020204" pitchFamily="34" charset="0"/>
                <a:ea typeface="Arial" panose="020B0604020202020204" pitchFamily="34" charset="0"/>
                <a:cs typeface="Arial" panose="020B0604020202020204" pitchFamily="34" charset="0"/>
              </a:rPr>
              <a:t>APPRECIATION at Closing</a:t>
            </a:r>
            <a:endParaRPr lang="en-US" sz="3200">
              <a:solidFill>
                <a:schemeClr val="accent4">
                  <a:lumMod val="50000"/>
                </a:schemeClr>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1C9AE7-6BC7-4603-AEDC-6FBF6565253A}"/>
              </a:ext>
            </a:extLst>
          </p:cNvPr>
          <p:cNvSpPr>
            <a:spLocks noGrp="1"/>
          </p:cNvSpPr>
          <p:nvPr>
            <p:ph type="sldNum" sz="quarter" idx="12"/>
          </p:nvPr>
        </p:nvSpPr>
        <p:spPr>
          <a:xfrm>
            <a:off x="9900458" y="6459785"/>
            <a:ext cx="1312025" cy="365125"/>
          </a:xfrm>
        </p:spPr>
        <p:txBody>
          <a:bodyPr vert="horz" lIns="91440" tIns="45720" rIns="91440" bIns="45720" rtlCol="0" anchor="ctr">
            <a:normAutofit/>
          </a:bodyPr>
          <a:lstStyle/>
          <a:p>
            <a:pPr defTabSz="457200">
              <a:spcAft>
                <a:spcPts val="600"/>
              </a:spcAft>
              <a:defRPr/>
            </a:pPr>
            <a:fld id="{8298C9BD-93FD-4762-82A1-52C817A4AA67}" type="slidenum">
              <a:rPr lang="en-US" kern="1200" smtClean="0">
                <a:latin typeface="+mn-lt"/>
                <a:ea typeface="+mn-ea"/>
                <a:cs typeface="+mn-cs"/>
              </a:rPr>
              <a:pPr defTabSz="457200">
                <a:spcAft>
                  <a:spcPts val="600"/>
                </a:spcAft>
                <a:defRPr/>
              </a:pPr>
              <a:t>19</a:t>
            </a:fld>
            <a:endParaRPr lang="en-US" kern="1200">
              <a:latin typeface="+mn-lt"/>
              <a:ea typeface="+mn-ea"/>
              <a:cs typeface="+mn-cs"/>
            </a:endParaRPr>
          </a:p>
        </p:txBody>
      </p:sp>
      <p:pic>
        <p:nvPicPr>
          <p:cNvPr id="6" name="Picture 5" descr="A sandwich sitting on top of a table&#10;&#10;Description automatically generated">
            <a:extLst>
              <a:ext uri="{FF2B5EF4-FFF2-40B4-BE49-F238E27FC236}">
                <a16:creationId xmlns:a16="http://schemas.microsoft.com/office/drawing/2014/main" id="{F461C86E-2C30-4051-A6D0-944B62B810F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688965" y="1264399"/>
            <a:ext cx="4074459" cy="4074459"/>
          </a:xfrm>
          <a:prstGeom prst="rect">
            <a:avLst/>
          </a:prstGeom>
        </p:spPr>
      </p:pic>
      <p:sp>
        <p:nvSpPr>
          <p:cNvPr id="8" name="TextBox 7">
            <a:extLst>
              <a:ext uri="{FF2B5EF4-FFF2-40B4-BE49-F238E27FC236}">
                <a16:creationId xmlns:a16="http://schemas.microsoft.com/office/drawing/2014/main" id="{DEBD6E78-CD90-45A5-B9B3-AC042E2BEF40}"/>
              </a:ext>
            </a:extLst>
          </p:cNvPr>
          <p:cNvSpPr txBox="1"/>
          <p:nvPr/>
        </p:nvSpPr>
        <p:spPr>
          <a:xfrm>
            <a:off x="992882" y="918248"/>
            <a:ext cx="5594801" cy="707886"/>
          </a:xfrm>
          <a:prstGeom prst="rect">
            <a:avLst/>
          </a:prstGeom>
          <a:noFill/>
        </p:spPr>
        <p:txBody>
          <a:bodyPr wrap="none" rtlCol="0">
            <a:spAutoFit/>
          </a:bodyPr>
          <a:lstStyle/>
          <a:p>
            <a:r>
              <a:rPr lang="en-US" sz="4000" b="1">
                <a:latin typeface="Arial" panose="020B0604020202020204" pitchFamily="34" charset="0"/>
                <a:cs typeface="Arial" panose="020B0604020202020204" pitchFamily="34" charset="0"/>
              </a:rPr>
              <a:t>The Sandwich Method</a:t>
            </a:r>
          </a:p>
        </p:txBody>
      </p:sp>
      <p:sp>
        <p:nvSpPr>
          <p:cNvPr id="10" name="TextBox 9">
            <a:extLst>
              <a:ext uri="{FF2B5EF4-FFF2-40B4-BE49-F238E27FC236}">
                <a16:creationId xmlns:a16="http://schemas.microsoft.com/office/drawing/2014/main" id="{0A5B27EA-875C-49CA-BEDA-7B4FAF9C9E92}"/>
              </a:ext>
            </a:extLst>
          </p:cNvPr>
          <p:cNvSpPr txBox="1"/>
          <p:nvPr/>
        </p:nvSpPr>
        <p:spPr>
          <a:xfrm>
            <a:off x="6096000" y="2315238"/>
            <a:ext cx="2483919" cy="2677656"/>
          </a:xfrm>
          <a:prstGeom prst="rect">
            <a:avLst/>
          </a:prstGeom>
          <a:noFill/>
        </p:spPr>
        <p:txBody>
          <a:bodyPr wrap="square" rtlCol="0">
            <a:spAutoFit/>
          </a:bodyPr>
          <a:lstStyle/>
          <a:p>
            <a:r>
              <a:rPr lang="en-US" sz="24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rPr>
              <a:t>[BREAD]</a:t>
            </a:r>
            <a:br>
              <a:rPr lang="en-US" sz="24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rPr>
            </a:br>
            <a:endParaRPr lang="en-US" sz="24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endParaRPr>
          </a:p>
          <a:p>
            <a:br>
              <a:rPr lang="en-US" sz="24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rPr>
            </a:br>
            <a:r>
              <a:rPr lang="en-US" sz="24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rPr>
              <a:t> </a:t>
            </a:r>
            <a:r>
              <a:rPr lang="en-US" sz="2400">
                <a:solidFill>
                  <a:schemeClr val="accent1"/>
                </a:solidFill>
                <a:effectLst/>
                <a:latin typeface="Arial" panose="020B0604020202020204" pitchFamily="34" charset="0"/>
                <a:ea typeface="Arial" panose="020B0604020202020204" pitchFamily="34" charset="0"/>
                <a:cs typeface="Arial" panose="020B0604020202020204" pitchFamily="34" charset="0"/>
              </a:rPr>
              <a:t>[MEAT]</a:t>
            </a:r>
            <a:br>
              <a:rPr lang="en-US" sz="2400">
                <a:solidFill>
                  <a:schemeClr val="accent1"/>
                </a:solidFill>
                <a:effectLst/>
                <a:latin typeface="Arial" panose="020B0604020202020204" pitchFamily="34" charset="0"/>
                <a:ea typeface="Arial" panose="020B0604020202020204" pitchFamily="34" charset="0"/>
                <a:cs typeface="Arial" panose="020B0604020202020204" pitchFamily="34" charset="0"/>
              </a:rPr>
            </a:br>
            <a:endParaRPr lang="en-US" sz="2400">
              <a:solidFill>
                <a:schemeClr val="accent1"/>
              </a:solidFill>
              <a:effectLst/>
              <a:latin typeface="Arial" panose="020B0604020202020204" pitchFamily="34" charset="0"/>
              <a:ea typeface="Arial" panose="020B0604020202020204" pitchFamily="34" charset="0"/>
              <a:cs typeface="Arial" panose="020B0604020202020204" pitchFamily="34" charset="0"/>
            </a:endParaRPr>
          </a:p>
          <a:p>
            <a:br>
              <a:rPr lang="en-US" sz="2400">
                <a:solidFill>
                  <a:schemeClr val="accent1"/>
                </a:solidFill>
                <a:effectLst/>
                <a:latin typeface="Arial" panose="020B0604020202020204" pitchFamily="34" charset="0"/>
                <a:ea typeface="Arial" panose="020B0604020202020204" pitchFamily="34" charset="0"/>
                <a:cs typeface="Arial" panose="020B0604020202020204" pitchFamily="34" charset="0"/>
              </a:rPr>
            </a:br>
            <a:r>
              <a:rPr lang="en-US" sz="2400">
                <a:solidFill>
                  <a:schemeClr val="accent4">
                    <a:lumMod val="50000"/>
                  </a:schemeClr>
                </a:solidFill>
                <a:effectLst/>
                <a:latin typeface="Arial" panose="020B0604020202020204" pitchFamily="34" charset="0"/>
                <a:ea typeface="Arial" panose="020B0604020202020204" pitchFamily="34" charset="0"/>
                <a:cs typeface="Arial" panose="020B0604020202020204" pitchFamily="34" charset="0"/>
              </a:rPr>
              <a:t>[</a:t>
            </a:r>
            <a:r>
              <a:rPr lang="en-US" sz="2400">
                <a:solidFill>
                  <a:schemeClr val="accent4">
                    <a:lumMod val="50000"/>
                  </a:schemeClr>
                </a:solidFill>
                <a:latin typeface="Arial" panose="020B0604020202020204" pitchFamily="34" charset="0"/>
                <a:ea typeface="Arial" panose="020B0604020202020204" pitchFamily="34" charset="0"/>
                <a:cs typeface="Arial" panose="020B0604020202020204" pitchFamily="34" charset="0"/>
              </a:rPr>
              <a:t>BREAD]</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949065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9A6F8E-3E88-4981-BB4C-C786EC81D7FA}"/>
              </a:ext>
            </a:extLst>
          </p:cNvPr>
          <p:cNvSpPr>
            <a:spLocks noGrp="1"/>
          </p:cNvSpPr>
          <p:nvPr>
            <p:ph type="title"/>
          </p:nvPr>
        </p:nvSpPr>
        <p:spPr>
          <a:xfrm>
            <a:off x="838200" y="1254951"/>
            <a:ext cx="9616440" cy="701731"/>
          </a:xfrm>
        </p:spPr>
        <p:txBody>
          <a:bodyPr/>
          <a:lstStyle/>
          <a:p>
            <a:r>
              <a:rPr lang="en-US"/>
              <a:t>Welcome!</a:t>
            </a:r>
          </a:p>
        </p:txBody>
      </p:sp>
      <p:pic>
        <p:nvPicPr>
          <p:cNvPr id="7" name="Content Placeholder 6" descr="A close up of a sign&#10;&#10;Description automatically generated">
            <a:extLst>
              <a:ext uri="{FF2B5EF4-FFF2-40B4-BE49-F238E27FC236}">
                <a16:creationId xmlns:a16="http://schemas.microsoft.com/office/drawing/2014/main" id="{BAB752AF-2D08-4358-BAA2-69E4A3EEE83E}"/>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rot="21330812">
            <a:off x="6388222" y="1545350"/>
            <a:ext cx="5665111" cy="3767300"/>
          </a:xfrm>
        </p:spPr>
      </p:pic>
      <p:sp>
        <p:nvSpPr>
          <p:cNvPr id="2" name="Date Placeholder 1">
            <a:extLst>
              <a:ext uri="{FF2B5EF4-FFF2-40B4-BE49-F238E27FC236}">
                <a16:creationId xmlns:a16="http://schemas.microsoft.com/office/drawing/2014/main" id="{8938111D-50DE-4A09-AB38-9CD6B4A8BCD2}"/>
              </a:ext>
            </a:extLst>
          </p:cNvPr>
          <p:cNvSpPr>
            <a:spLocks noGrp="1"/>
          </p:cNvSpPr>
          <p:nvPr>
            <p:ph type="dt" sz="half" idx="10"/>
          </p:nvPr>
        </p:nvSpPr>
        <p:spPr/>
        <p:txBody>
          <a:bodyPr/>
          <a:lstStyle/>
          <a:p>
            <a:r>
              <a:rPr lang="en-US"/>
              <a:t>MIDDLE GROUND </a:t>
            </a:r>
          </a:p>
        </p:txBody>
      </p:sp>
      <p:sp>
        <p:nvSpPr>
          <p:cNvPr id="3" name="Slide Number Placeholder 2">
            <a:extLst>
              <a:ext uri="{FF2B5EF4-FFF2-40B4-BE49-F238E27FC236}">
                <a16:creationId xmlns:a16="http://schemas.microsoft.com/office/drawing/2014/main" id="{D2487629-EA3B-4120-B599-496374F4EA79}"/>
              </a:ext>
            </a:extLst>
          </p:cNvPr>
          <p:cNvSpPr>
            <a:spLocks noGrp="1"/>
          </p:cNvSpPr>
          <p:nvPr>
            <p:ph type="sldNum" sz="quarter" idx="12"/>
          </p:nvPr>
        </p:nvSpPr>
        <p:spPr/>
        <p:txBody>
          <a:bodyPr/>
          <a:lstStyle/>
          <a:p>
            <a:fld id="{350833F6-E467-4A43-86ED-A1A94EB660F4}" type="slidenum">
              <a:rPr lang="en-US" smtClean="0"/>
              <a:t>2</a:t>
            </a:fld>
            <a:endParaRPr lang="en-US"/>
          </a:p>
        </p:txBody>
      </p:sp>
      <p:sp>
        <p:nvSpPr>
          <p:cNvPr id="9" name="TextBox 8">
            <a:extLst>
              <a:ext uri="{FF2B5EF4-FFF2-40B4-BE49-F238E27FC236}">
                <a16:creationId xmlns:a16="http://schemas.microsoft.com/office/drawing/2014/main" id="{B6C98440-43EB-451B-B599-455A09138B59}"/>
              </a:ext>
            </a:extLst>
          </p:cNvPr>
          <p:cNvSpPr txBox="1"/>
          <p:nvPr/>
        </p:nvSpPr>
        <p:spPr>
          <a:xfrm>
            <a:off x="1122218" y="2270039"/>
            <a:ext cx="5534198" cy="2708434"/>
          </a:xfrm>
          <a:prstGeom prst="rect">
            <a:avLst/>
          </a:prstGeom>
          <a:noFill/>
        </p:spPr>
        <p:txBody>
          <a:bodyPr wrap="square" rtlCol="0">
            <a:spAutoFit/>
          </a:bodyPr>
          <a:lstStyle/>
          <a:p>
            <a:pPr>
              <a:spcAft>
                <a:spcPts val="1200"/>
              </a:spcAft>
            </a:pPr>
            <a:r>
              <a:rPr lang="en-US" sz="2800">
                <a:latin typeface="Arial" panose="020B0604020202020204" pitchFamily="34" charset="0"/>
                <a:cs typeface="Arial" panose="020B0604020202020204" pitchFamily="34" charset="0"/>
              </a:rPr>
              <a:t>Introduce yourself!</a:t>
            </a:r>
          </a:p>
          <a:p>
            <a:pPr marL="285750" indent="-285750">
              <a:spcAft>
                <a:spcPts val="1200"/>
              </a:spcAft>
              <a:buFont typeface="Arial" panose="020B0604020202020204" pitchFamily="34" charset="0"/>
              <a:buChar char="•"/>
            </a:pPr>
            <a:r>
              <a:rPr lang="en-US" sz="2800">
                <a:latin typeface="Arial" panose="020B0604020202020204" pitchFamily="34" charset="0"/>
                <a:cs typeface="Arial" panose="020B0604020202020204" pitchFamily="34" charset="0"/>
              </a:rPr>
              <a:t>Name </a:t>
            </a:r>
          </a:p>
          <a:p>
            <a:pPr marL="285750" indent="-285750">
              <a:spcAft>
                <a:spcPts val="1200"/>
              </a:spcAft>
              <a:buFont typeface="Arial" panose="020B0604020202020204" pitchFamily="34" charset="0"/>
              <a:buChar char="•"/>
            </a:pPr>
            <a:r>
              <a:rPr lang="en-US" sz="2800">
                <a:latin typeface="Arial" panose="020B0604020202020204" pitchFamily="34" charset="0"/>
                <a:cs typeface="Arial" panose="020B0604020202020204" pitchFamily="34" charset="0"/>
              </a:rPr>
              <a:t>Your child’s grade in school</a:t>
            </a:r>
          </a:p>
          <a:p>
            <a:pPr marL="285750" indent="-285750">
              <a:spcAft>
                <a:spcPts val="1200"/>
              </a:spcAft>
              <a:buFont typeface="Arial" panose="020B0604020202020204" pitchFamily="34" charset="0"/>
              <a:buChar char="•"/>
            </a:pPr>
            <a:r>
              <a:rPr lang="en-US" sz="2800">
                <a:latin typeface="Arial" panose="020B0604020202020204" pitchFamily="34" charset="0"/>
                <a:cs typeface="Arial" panose="020B0604020202020204" pitchFamily="34" charset="0"/>
              </a:rPr>
              <a:t>Your favorite trend when you were in middle school</a:t>
            </a:r>
          </a:p>
        </p:txBody>
      </p:sp>
    </p:spTree>
    <p:extLst>
      <p:ext uri="{BB962C8B-B14F-4D97-AF65-F5344CB8AC3E}">
        <p14:creationId xmlns:p14="http://schemas.microsoft.com/office/powerpoint/2010/main" val="943757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8A1B5F-0801-4AFF-A489-335B6A851F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06201B52-6441-4DBA-BACE-2359775817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3" name="Straight Connector 12">
            <a:extLst>
              <a:ext uri="{FF2B5EF4-FFF2-40B4-BE49-F238E27FC236}">
                <a16:creationId xmlns:a16="http://schemas.microsoft.com/office/drawing/2014/main" id="{89DF3DBB-17DD-4058-A944-5578E18A031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useBgFill="1">
        <p:nvSpPr>
          <p:cNvPr id="15" name="Rectangle 14">
            <a:extLst>
              <a:ext uri="{FF2B5EF4-FFF2-40B4-BE49-F238E27FC236}">
                <a16:creationId xmlns:a16="http://schemas.microsoft.com/office/drawing/2014/main" id="{8C6E698C-8155-4B8B-BDC9-B7299772B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 name="Title 1">
            <a:extLst>
              <a:ext uri="{FF2B5EF4-FFF2-40B4-BE49-F238E27FC236}">
                <a16:creationId xmlns:a16="http://schemas.microsoft.com/office/drawing/2014/main" id="{979E7C32-1688-48F2-946C-E9392BEBC294}"/>
              </a:ext>
            </a:extLst>
          </p:cNvPr>
          <p:cNvSpPr>
            <a:spLocks noGrp="1"/>
          </p:cNvSpPr>
          <p:nvPr>
            <p:ph type="title"/>
          </p:nvPr>
        </p:nvSpPr>
        <p:spPr>
          <a:xfrm>
            <a:off x="428577" y="1272191"/>
            <a:ext cx="5057824" cy="4366592"/>
          </a:xfrm>
        </p:spPr>
        <p:txBody>
          <a:bodyPr vert="horz" lIns="91440" tIns="45720" rIns="91440" bIns="45720" numCol="1" rtlCol="0" anchor="ctr">
            <a:normAutofit/>
          </a:bodyPr>
          <a:lstStyle/>
          <a:p>
            <a:r>
              <a:rPr lang="en-US" sz="2000">
                <a:solidFill>
                  <a:schemeClr val="accent4">
                    <a:lumMod val="50000"/>
                  </a:schemeClr>
                </a:solidFill>
                <a:effectLst/>
                <a:latin typeface="+mn-lt"/>
                <a:ea typeface="Arial" panose="020B0604020202020204" pitchFamily="34" charset="0"/>
              </a:rPr>
              <a:t>I love the way you are teaching new vocabulary words. I hear my daughter using new words sometimes already!</a:t>
            </a:r>
            <a:br>
              <a:rPr lang="en-US" sz="2000">
                <a:solidFill>
                  <a:schemeClr val="accent4">
                    <a:lumMod val="50000"/>
                  </a:schemeClr>
                </a:solidFill>
                <a:effectLst/>
                <a:latin typeface="+mn-lt"/>
                <a:ea typeface="Arial" panose="020B0604020202020204" pitchFamily="34" charset="0"/>
              </a:rPr>
            </a:br>
            <a:br>
              <a:rPr lang="en-US" sz="2000">
                <a:solidFill>
                  <a:schemeClr val="accent4">
                    <a:lumMod val="50000"/>
                  </a:schemeClr>
                </a:solidFill>
                <a:effectLst/>
                <a:latin typeface="+mn-lt"/>
                <a:ea typeface="Arial" panose="020B0604020202020204" pitchFamily="34" charset="0"/>
              </a:rPr>
            </a:br>
            <a:r>
              <a:rPr lang="en-US" sz="2000">
                <a:solidFill>
                  <a:schemeClr val="accent1"/>
                </a:solidFill>
                <a:effectLst/>
                <a:latin typeface="+mn-lt"/>
                <a:ea typeface="Arial" panose="020B0604020202020204" pitchFamily="34" charset="0"/>
              </a:rPr>
              <a:t>I wanted to reach out because my daughter told me the other day that she was confused about root words. Is there a video or something you can share with her to help her understand? If there is information that can help me talk about it with her, that would help too.</a:t>
            </a:r>
            <a:br>
              <a:rPr lang="en-US" sz="2000">
                <a:solidFill>
                  <a:schemeClr val="accent1"/>
                </a:solidFill>
                <a:effectLst/>
                <a:latin typeface="+mn-lt"/>
                <a:ea typeface="Arial" panose="020B0604020202020204" pitchFamily="34" charset="0"/>
              </a:rPr>
            </a:br>
            <a:br>
              <a:rPr lang="en-US" sz="2000">
                <a:solidFill>
                  <a:schemeClr val="accent1"/>
                </a:solidFill>
                <a:effectLst/>
                <a:latin typeface="+mn-lt"/>
                <a:ea typeface="Arial" panose="020B0604020202020204" pitchFamily="34" charset="0"/>
              </a:rPr>
            </a:br>
            <a:r>
              <a:rPr lang="en-US" sz="2000">
                <a:solidFill>
                  <a:schemeClr val="accent4">
                    <a:lumMod val="50000"/>
                  </a:schemeClr>
                </a:solidFill>
                <a:effectLst/>
                <a:latin typeface="+mn-lt"/>
                <a:ea typeface="Arial" panose="020B0604020202020204" pitchFamily="34" charset="0"/>
              </a:rPr>
              <a:t>Thank you very much for your time. Your help in this means a lot to us. </a:t>
            </a:r>
            <a:endParaRPr lang="en-US" sz="2000">
              <a:solidFill>
                <a:schemeClr val="accent4">
                  <a:lumMod val="50000"/>
                </a:schemeClr>
              </a:solidFill>
              <a:latin typeface="+mn-lt"/>
            </a:endParaRPr>
          </a:p>
        </p:txBody>
      </p:sp>
      <p:cxnSp>
        <p:nvCxnSpPr>
          <p:cNvPr id="17" name="Straight Connector 16">
            <a:extLst>
              <a:ext uri="{FF2B5EF4-FFF2-40B4-BE49-F238E27FC236}">
                <a16:creationId xmlns:a16="http://schemas.microsoft.com/office/drawing/2014/main" id="{09525C9A-1972-4836-BA7A-706C946EF4D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4656" y="1391367"/>
            <a:ext cx="0" cy="355820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8A549DE7-671D-4575-AF43-858FD99981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a:extLst>
              <a:ext uri="{FF2B5EF4-FFF2-40B4-BE49-F238E27FC236}">
                <a16:creationId xmlns:a16="http://schemas.microsoft.com/office/drawing/2014/main" id="{C22D9B36-9BE7-472B-8808-7E0D681073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40942"/>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lide Number Placeholder 3">
            <a:extLst>
              <a:ext uri="{FF2B5EF4-FFF2-40B4-BE49-F238E27FC236}">
                <a16:creationId xmlns:a16="http://schemas.microsoft.com/office/drawing/2014/main" id="{AB1C9AE7-6BC7-4603-AEDC-6FBF6565253A}"/>
              </a:ext>
            </a:extLst>
          </p:cNvPr>
          <p:cNvSpPr>
            <a:spLocks noGrp="1"/>
          </p:cNvSpPr>
          <p:nvPr>
            <p:ph type="sldNum" sz="quarter" idx="12"/>
          </p:nvPr>
        </p:nvSpPr>
        <p:spPr>
          <a:xfrm>
            <a:off x="9900458" y="6459785"/>
            <a:ext cx="1312025" cy="365125"/>
          </a:xfrm>
        </p:spPr>
        <p:txBody>
          <a:bodyPr vert="horz" lIns="91440" tIns="45720" rIns="91440" bIns="45720" rtlCol="0" anchor="ctr">
            <a:normAutofit/>
          </a:bodyPr>
          <a:lstStyle/>
          <a:p>
            <a:pPr marL="0" marR="0" lvl="0" indent="0" algn="r" defTabSz="457200" rtl="0" eaLnBrk="1" fontAlgn="auto" latinLnBrk="0" hangingPunct="1">
              <a:lnSpc>
                <a:spcPct val="100000"/>
              </a:lnSpc>
              <a:spcBef>
                <a:spcPts val="0"/>
              </a:spcBef>
              <a:spcAft>
                <a:spcPts val="600"/>
              </a:spcAft>
              <a:buClr>
                <a:srgbClr val="000000"/>
              </a:buClr>
              <a:buSzTx/>
              <a:buFont typeface="Arial"/>
              <a:buNone/>
              <a:tabLst/>
              <a:defRPr/>
            </a:pPr>
            <a:fld id="{8298C9BD-93FD-4762-82A1-52C817A4AA67}"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600"/>
                </a:spcAft>
                <a:buClr>
                  <a:srgbClr val="000000"/>
                </a:buClr>
                <a:buSzTx/>
                <a:buFont typeface="Arial"/>
                <a:buNone/>
                <a:tabLst/>
                <a:defRPr/>
              </a:pPr>
              <a:t>20</a:t>
            </a:fld>
            <a:endParaRPr kumimoji="0" lang="en-US" sz="1050" b="0" i="0" u="none" strike="noStrike" kern="1200" cap="none" spc="0" normalizeH="0" baseline="0" noProof="0">
              <a:ln>
                <a:noFill/>
              </a:ln>
              <a:solidFill>
                <a:srgbClr val="FFFFFF"/>
              </a:solidFill>
              <a:effectLst/>
              <a:uLnTx/>
              <a:uFillTx/>
              <a:latin typeface="Calibri" panose="020F0502020204030204"/>
              <a:ea typeface="+mn-ea"/>
              <a:cs typeface="Arial"/>
              <a:sym typeface="Arial"/>
            </a:endParaRPr>
          </a:p>
        </p:txBody>
      </p:sp>
      <p:pic>
        <p:nvPicPr>
          <p:cNvPr id="6" name="Picture 5" descr="A sandwich sitting on top of a table&#10;&#10;Description automatically generated">
            <a:extLst>
              <a:ext uri="{FF2B5EF4-FFF2-40B4-BE49-F238E27FC236}">
                <a16:creationId xmlns:a16="http://schemas.microsoft.com/office/drawing/2014/main" id="{F461C86E-2C30-4051-A6D0-944B62B810F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688965" y="1264399"/>
            <a:ext cx="4074459" cy="4074459"/>
          </a:xfrm>
          <a:prstGeom prst="rect">
            <a:avLst/>
          </a:prstGeom>
        </p:spPr>
      </p:pic>
      <p:sp>
        <p:nvSpPr>
          <p:cNvPr id="8" name="TextBox 7">
            <a:extLst>
              <a:ext uri="{FF2B5EF4-FFF2-40B4-BE49-F238E27FC236}">
                <a16:creationId xmlns:a16="http://schemas.microsoft.com/office/drawing/2014/main" id="{DEBD6E78-CD90-45A5-B9B3-AC042E2BEF40}"/>
              </a:ext>
            </a:extLst>
          </p:cNvPr>
          <p:cNvSpPr txBox="1"/>
          <p:nvPr/>
        </p:nvSpPr>
        <p:spPr>
          <a:xfrm>
            <a:off x="428577" y="601251"/>
            <a:ext cx="8016938"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200" b="0" i="0" u="none" strike="noStrike" kern="0" cap="none" spc="0" normalizeH="0" baseline="0" noProof="0">
                <a:ln>
                  <a:noFill/>
                </a:ln>
                <a:solidFill>
                  <a:srgbClr val="000000"/>
                </a:solidFill>
                <a:effectLst/>
                <a:uLnTx/>
                <a:uFillTx/>
                <a:latin typeface="Calibri Light" panose="020F0302020204030204"/>
                <a:cs typeface="Arial"/>
                <a:sym typeface="Arial"/>
              </a:rPr>
              <a:t>Sample </a:t>
            </a:r>
            <a:r>
              <a:rPr lang="en-US" sz="3200" kern="0">
                <a:solidFill>
                  <a:srgbClr val="000000"/>
                </a:solidFill>
                <a:latin typeface="Calibri Light" panose="020F0302020204030204"/>
                <a:cs typeface="Arial"/>
                <a:sym typeface="Arial"/>
              </a:rPr>
              <a:t>Communication</a:t>
            </a:r>
            <a:r>
              <a:rPr kumimoji="0" lang="en-US" sz="3200" b="0" i="0" u="none" strike="noStrike" kern="0" cap="none" spc="0" normalizeH="0" baseline="0" noProof="0">
                <a:ln>
                  <a:noFill/>
                </a:ln>
                <a:solidFill>
                  <a:srgbClr val="000000"/>
                </a:solidFill>
                <a:effectLst/>
                <a:uLnTx/>
                <a:uFillTx/>
                <a:latin typeface="Calibri Light" panose="020F0302020204030204"/>
                <a:cs typeface="Arial"/>
                <a:sym typeface="Arial"/>
              </a:rPr>
              <a:t>: The Sandwich Method</a:t>
            </a:r>
          </a:p>
        </p:txBody>
      </p:sp>
      <p:sp>
        <p:nvSpPr>
          <p:cNvPr id="10" name="TextBox 9">
            <a:extLst>
              <a:ext uri="{FF2B5EF4-FFF2-40B4-BE49-F238E27FC236}">
                <a16:creationId xmlns:a16="http://schemas.microsoft.com/office/drawing/2014/main" id="{0A5B27EA-875C-49CA-BEDA-7B4FAF9C9E92}"/>
              </a:ext>
            </a:extLst>
          </p:cNvPr>
          <p:cNvSpPr txBox="1"/>
          <p:nvPr/>
        </p:nvSpPr>
        <p:spPr>
          <a:xfrm>
            <a:off x="5879601" y="1968050"/>
            <a:ext cx="1229519" cy="28931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kumimoji="0" lang="en-US" sz="1400" b="0" i="0" u="none" strike="noStrike" kern="0" cap="none" spc="0" normalizeH="0" baseline="0" noProof="0">
                <a:ln>
                  <a:noFill/>
                </a:ln>
                <a:solidFill>
                  <a:srgbClr val="F27E19">
                    <a:lumMod val="50000"/>
                  </a:srgbClr>
                </a:solidFill>
                <a:effectLst/>
                <a:uLnTx/>
                <a:uFillTx/>
                <a:latin typeface="Calibri" panose="020F0502020204030204"/>
                <a:ea typeface="Arial" panose="020B0604020202020204" pitchFamily="34" charset="0"/>
                <a:cs typeface="Arial"/>
                <a:sym typeface="Arial"/>
              </a:rPr>
            </a:br>
            <a:r>
              <a:rPr kumimoji="0" lang="en-US" sz="2400" b="0" i="0" u="none" strike="noStrike" kern="0" cap="none" spc="0" normalizeH="0" baseline="0" noProof="0">
                <a:ln>
                  <a:noFill/>
                </a:ln>
                <a:solidFill>
                  <a:srgbClr val="F27E19">
                    <a:lumMod val="50000"/>
                  </a:srgbClr>
                </a:solidFill>
                <a:effectLst/>
                <a:uLnTx/>
                <a:uFillTx/>
                <a:latin typeface="Calibri" panose="020F0502020204030204"/>
                <a:ea typeface="Arial" panose="020B0604020202020204" pitchFamily="34" charset="0"/>
                <a:cs typeface="Arial"/>
                <a:sym typeface="Arial"/>
              </a:rPr>
              <a:t>[BREAD]</a:t>
            </a:r>
            <a:br>
              <a:rPr kumimoji="0" lang="en-US" sz="2400" b="0" i="0" u="none" strike="noStrike" kern="0" cap="none" spc="0" normalizeH="0" baseline="0" noProof="0">
                <a:ln>
                  <a:noFill/>
                </a:ln>
                <a:solidFill>
                  <a:srgbClr val="F27E19">
                    <a:lumMod val="50000"/>
                  </a:srgbClr>
                </a:solidFill>
                <a:effectLst/>
                <a:uLnTx/>
                <a:uFillTx/>
                <a:latin typeface="Calibri" panose="020F0502020204030204"/>
                <a:ea typeface="Arial" panose="020B0604020202020204" pitchFamily="34" charset="0"/>
                <a:cs typeface="Arial"/>
                <a:sym typeface="Arial"/>
              </a:rPr>
            </a:br>
            <a:br>
              <a:rPr kumimoji="0" lang="en-US" sz="2400" b="0" i="0" u="none" strike="noStrike" kern="0" cap="none" spc="0" normalizeH="0" baseline="0" noProof="0">
                <a:ln>
                  <a:noFill/>
                </a:ln>
                <a:solidFill>
                  <a:srgbClr val="F27E19">
                    <a:lumMod val="50000"/>
                  </a:srgbClr>
                </a:solidFill>
                <a:effectLst/>
                <a:uLnTx/>
                <a:uFillTx/>
                <a:latin typeface="Calibri" panose="020F0502020204030204"/>
                <a:ea typeface="Arial" panose="020B0604020202020204" pitchFamily="34" charset="0"/>
                <a:cs typeface="Arial"/>
                <a:sym typeface="Arial"/>
              </a:rPr>
            </a:br>
            <a:br>
              <a:rPr kumimoji="0" lang="en-US" sz="2400" b="0" i="0" u="none" strike="noStrike" kern="0" cap="none" spc="0" normalizeH="0" baseline="0" noProof="0">
                <a:ln>
                  <a:noFill/>
                </a:ln>
                <a:solidFill>
                  <a:srgbClr val="F27E19">
                    <a:lumMod val="50000"/>
                  </a:srgbClr>
                </a:solidFill>
                <a:effectLst/>
                <a:uLnTx/>
                <a:uFillTx/>
                <a:latin typeface="Calibri" panose="020F0502020204030204"/>
                <a:ea typeface="Arial" panose="020B0604020202020204" pitchFamily="34" charset="0"/>
                <a:cs typeface="Arial"/>
                <a:sym typeface="Arial"/>
              </a:rPr>
            </a:br>
            <a:r>
              <a:rPr kumimoji="0" lang="en-US" sz="2400" b="0" i="0" u="none" strike="noStrike" kern="0" cap="none" spc="0" normalizeH="0" baseline="0" noProof="0">
                <a:ln>
                  <a:noFill/>
                </a:ln>
                <a:solidFill>
                  <a:srgbClr val="CC0000"/>
                </a:solidFill>
                <a:effectLst/>
                <a:uLnTx/>
                <a:uFillTx/>
                <a:latin typeface="Calibri" panose="020F0502020204030204"/>
                <a:ea typeface="Arial" panose="020B0604020202020204" pitchFamily="34" charset="0"/>
                <a:cs typeface="Arial"/>
                <a:sym typeface="Arial"/>
              </a:rPr>
              <a:t>[MEAT]</a:t>
            </a:r>
            <a:br>
              <a:rPr kumimoji="0" lang="en-US" sz="2400" b="0" i="0" u="none" strike="noStrike" kern="0" cap="none" spc="0" normalizeH="0" baseline="0" noProof="0">
                <a:ln>
                  <a:noFill/>
                </a:ln>
                <a:solidFill>
                  <a:srgbClr val="CC0000"/>
                </a:solidFill>
                <a:effectLst/>
                <a:uLnTx/>
                <a:uFillTx/>
                <a:latin typeface="Calibri" panose="020F0502020204030204"/>
                <a:ea typeface="Arial" panose="020B0604020202020204" pitchFamily="34" charset="0"/>
                <a:cs typeface="Arial"/>
                <a:sym typeface="Arial"/>
              </a:rPr>
            </a:br>
            <a:br>
              <a:rPr kumimoji="0" lang="en-US" sz="2400" b="0" i="0" u="none" strike="noStrike" kern="0" cap="none" spc="0" normalizeH="0" baseline="0" noProof="0">
                <a:ln>
                  <a:noFill/>
                </a:ln>
                <a:solidFill>
                  <a:srgbClr val="CC0000"/>
                </a:solidFill>
                <a:effectLst/>
                <a:uLnTx/>
                <a:uFillTx/>
                <a:latin typeface="Calibri" panose="020F0502020204030204"/>
                <a:ea typeface="Arial" panose="020B0604020202020204" pitchFamily="34" charset="0"/>
                <a:cs typeface="Arial"/>
                <a:sym typeface="Arial"/>
              </a:rPr>
            </a:br>
            <a:br>
              <a:rPr kumimoji="0" lang="en-US" sz="2400" b="0" i="0" u="none" strike="noStrike" kern="0" cap="none" spc="0" normalizeH="0" baseline="0" noProof="0">
                <a:ln>
                  <a:noFill/>
                </a:ln>
                <a:solidFill>
                  <a:srgbClr val="CC0000"/>
                </a:solidFill>
                <a:effectLst/>
                <a:uLnTx/>
                <a:uFillTx/>
                <a:latin typeface="Calibri" panose="020F0502020204030204"/>
                <a:ea typeface="Arial" panose="020B0604020202020204" pitchFamily="34" charset="0"/>
                <a:cs typeface="Arial"/>
                <a:sym typeface="Arial"/>
              </a:rPr>
            </a:br>
            <a:r>
              <a:rPr kumimoji="0" lang="en-US" sz="2400" b="0" i="0" u="none" strike="noStrike" kern="0" cap="none" spc="0" normalizeH="0" baseline="0" noProof="0">
                <a:ln>
                  <a:noFill/>
                </a:ln>
                <a:solidFill>
                  <a:srgbClr val="F27E19">
                    <a:lumMod val="50000"/>
                  </a:srgbClr>
                </a:solidFill>
                <a:effectLst/>
                <a:uLnTx/>
                <a:uFillTx/>
                <a:latin typeface="Calibri" panose="020F0502020204030204"/>
                <a:ea typeface="Arial" panose="020B0604020202020204" pitchFamily="34" charset="0"/>
                <a:cs typeface="Arial"/>
                <a:sym typeface="Arial"/>
              </a:rPr>
              <a:t>[BREAD]</a:t>
            </a:r>
            <a:endParaRPr kumimoji="0" lang="en-US" sz="2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92707478"/>
      </p:ext>
    </p:extLst>
  </p:cSld>
  <p:clrMapOvr>
    <a:masterClrMapping/>
  </p:clrMapOvr>
  <p:transition spd="slow">
    <p:wip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73734CDA-1CE8-4F1C-B0B3-AAB252B013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prstClr val="white"/>
              </a:solidFill>
              <a:effectLst/>
              <a:uLnTx/>
              <a:uFillTx/>
              <a:latin typeface="Calibri" panose="020F0502020204030204"/>
              <a:ea typeface="+mn-ea"/>
              <a:cs typeface="+mn-cs"/>
              <a:sym typeface="Arial"/>
            </a:endParaRPr>
          </a:p>
        </p:txBody>
      </p:sp>
      <p:sp>
        <p:nvSpPr>
          <p:cNvPr id="2" name="Title 1"/>
          <p:cNvSpPr>
            <a:spLocks noGrp="1"/>
          </p:cNvSpPr>
          <p:nvPr>
            <p:ph type="title"/>
          </p:nvPr>
        </p:nvSpPr>
        <p:spPr>
          <a:xfrm>
            <a:off x="4974771" y="634946"/>
            <a:ext cx="6574972" cy="1450757"/>
          </a:xfrm>
        </p:spPr>
        <p:txBody>
          <a:bodyPr vert="horz" lIns="91440" tIns="45720" rIns="91440" bIns="45720" rtlCol="0" anchor="b">
            <a:normAutofit/>
          </a:bodyPr>
          <a:lstStyle/>
          <a:p>
            <a:r>
              <a:rPr lang="en-US"/>
              <a:t>Let’s practice!</a:t>
            </a:r>
          </a:p>
        </p:txBody>
      </p:sp>
      <p:cxnSp>
        <p:nvCxnSpPr>
          <p:cNvPr id="36" name="Straight Connector 35">
            <a:extLst>
              <a:ext uri="{FF2B5EF4-FFF2-40B4-BE49-F238E27FC236}">
                <a16:creationId xmlns:a16="http://schemas.microsoft.com/office/drawing/2014/main" id="{D7143990-FA50-4B23-AE6D-E17D22F5267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4770" y="2086188"/>
            <a:ext cx="6089768" cy="0"/>
          </a:xfrm>
          <a:prstGeom prst="line">
            <a:avLst/>
          </a:prstGeom>
          <a:ln w="6350">
            <a:solidFill>
              <a:schemeClr val="tx1">
                <a:lumMod val="50000"/>
                <a:lumOff val="50000"/>
                <a:alpha val="90000"/>
              </a:schemeClr>
            </a:solidFill>
          </a:ln>
        </p:spPr>
        <p:style>
          <a:lnRef idx="1">
            <a:schemeClr val="accent1"/>
          </a:lnRef>
          <a:fillRef idx="0">
            <a:schemeClr val="accent1"/>
          </a:fillRef>
          <a:effectRef idx="0">
            <a:schemeClr val="accent1"/>
          </a:effectRef>
          <a:fontRef idx="minor">
            <a:schemeClr val="tx1"/>
          </a:fontRef>
        </p:style>
      </p:cxnSp>
      <p:sp>
        <p:nvSpPr>
          <p:cNvPr id="6" name="Content Placeholder 2">
            <a:extLst>
              <a:ext uri="{FF2B5EF4-FFF2-40B4-BE49-F238E27FC236}">
                <a16:creationId xmlns:a16="http://schemas.microsoft.com/office/drawing/2014/main" id="{FCDD09F2-CDAF-448C-9181-474DE36DDE05}"/>
              </a:ext>
            </a:extLst>
          </p:cNvPr>
          <p:cNvSpPr txBox="1">
            <a:spLocks/>
          </p:cNvSpPr>
          <p:nvPr/>
        </p:nvSpPr>
        <p:spPr>
          <a:xfrm>
            <a:off x="4974769" y="2198913"/>
            <a:ext cx="6574973" cy="1795837"/>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
                <a:srgbClr val="CC0000"/>
              </a:buClr>
              <a:buSzPct val="100000"/>
              <a:buFont typeface="Calibri" panose="020F0502020204030204" pitchFamily="34" charset="0"/>
              <a:buNone/>
              <a:tabLst/>
              <a:defRPr/>
            </a:pPr>
            <a:r>
              <a:rPr kumimoji="0" lang="en-US" sz="20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rPr>
              <a:t>You notice that your 6th grade daughter is getting frustrated with her new assigned seat</a:t>
            </a:r>
            <a:r>
              <a:rPr kumimoji="0" lang="en-US" sz="2000" b="0" i="0" u="none" strike="noStrike" kern="1200" cap="none" spc="0" normalizeH="0" noProof="0">
                <a:ln>
                  <a:noFill/>
                </a:ln>
                <a:solidFill>
                  <a:prstClr val="black">
                    <a:lumMod val="75000"/>
                    <a:lumOff val="25000"/>
                  </a:prstClr>
                </a:solidFill>
                <a:effectLst/>
                <a:uLnTx/>
                <a:uFillTx/>
                <a:latin typeface="Calibri" panose="020F0502020204030204"/>
                <a:ea typeface="+mn-ea"/>
                <a:cs typeface="+mn-cs"/>
                <a:sym typeface="Arial"/>
              </a:rPr>
              <a:t> in math class because she’s been seated next to students who are very talkative, and she is missing instruction. She’s tried asking them to stop talking so much but they just make fun of her.</a:t>
            </a:r>
            <a:endParaRPr kumimoji="0" lang="en-US" sz="2000" b="1"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sym typeface="Arial"/>
            </a:endParaRPr>
          </a:p>
        </p:txBody>
      </p:sp>
      <p:sp>
        <p:nvSpPr>
          <p:cNvPr id="38" name="Rectangle 37">
            <a:extLst>
              <a:ext uri="{FF2B5EF4-FFF2-40B4-BE49-F238E27FC236}">
                <a16:creationId xmlns:a16="http://schemas.microsoft.com/office/drawing/2014/main" id="{29765C2F-E3D0-4261-9A4A-F97B2C609A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39">
            <a:extLst>
              <a:ext uri="{FF2B5EF4-FFF2-40B4-BE49-F238E27FC236}">
                <a16:creationId xmlns:a16="http://schemas.microsoft.com/office/drawing/2014/main" id="{6638892E-C2A5-4DB9-B4D3-22B4DA4B36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Slide Number Placeholder 4"/>
          <p:cNvSpPr>
            <a:spLocks noGrp="1"/>
          </p:cNvSpPr>
          <p:nvPr>
            <p:ph type="sldNum" sz="quarter" idx="12"/>
          </p:nvPr>
        </p:nvSpPr>
        <p:spPr>
          <a:xfrm>
            <a:off x="9900458" y="6459785"/>
            <a:ext cx="1312025"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 typeface="Arial"/>
              <a:buNone/>
              <a:tabLst/>
              <a:defRPr/>
            </a:pPr>
            <a:fld id="{8298C9BD-93FD-4762-82A1-52C817A4AA67}" type="slidenum">
              <a:rPr kumimoji="0" lang="en-US" sz="1050" b="0" i="0" u="none" strike="noStrike" kern="1200" cap="none" spc="0" normalizeH="0" baseline="0" noProof="0">
                <a:ln>
                  <a:noFill/>
                </a:ln>
                <a:solidFill>
                  <a:srgbClr val="FFFFFF"/>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600"/>
                </a:spcAft>
                <a:buClrTx/>
                <a:buSzTx/>
                <a:buFont typeface="Arial"/>
                <a:buNone/>
                <a:tabLst/>
                <a:defRPr/>
              </a:pPr>
              <a:t>21</a:t>
            </a:fld>
            <a:endParaRPr kumimoji="0" lang="en-US" sz="1050" b="0" i="0" u="none" strike="noStrike" kern="1200" cap="none" spc="0" normalizeH="0" baseline="0" noProof="0">
              <a:ln>
                <a:noFill/>
              </a:ln>
              <a:solidFill>
                <a:srgbClr val="FFFFFF"/>
              </a:solidFill>
              <a:effectLst/>
              <a:uLnTx/>
              <a:uFillTx/>
              <a:latin typeface="Calibri" panose="020F0502020204030204"/>
              <a:ea typeface="+mn-ea"/>
              <a:cs typeface="Arial"/>
              <a:sym typeface="Arial"/>
            </a:endParaRPr>
          </a:p>
        </p:txBody>
      </p:sp>
      <p:sp>
        <p:nvSpPr>
          <p:cNvPr id="8" name="TextBox 7">
            <a:extLst>
              <a:ext uri="{FF2B5EF4-FFF2-40B4-BE49-F238E27FC236}">
                <a16:creationId xmlns:a16="http://schemas.microsoft.com/office/drawing/2014/main" id="{2049EFB7-E40B-4F10-A23C-9B12DED33B39}"/>
              </a:ext>
            </a:extLst>
          </p:cNvPr>
          <p:cNvSpPr txBox="1"/>
          <p:nvPr/>
        </p:nvSpPr>
        <p:spPr>
          <a:xfrm>
            <a:off x="4918275" y="4061238"/>
            <a:ext cx="639929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rgbClr val="000000"/>
                </a:solidFill>
                <a:effectLst/>
                <a:uLnTx/>
                <a:uFillTx/>
                <a:latin typeface="Calibri" panose="020F0502020204030204"/>
                <a:cs typeface="Arial"/>
                <a:sym typeface="Arial"/>
              </a:rPr>
              <a:t>Let’s practice helping your daughter </a:t>
            </a:r>
            <a:r>
              <a:rPr kumimoji="0" lang="en-US" sz="2000" b="1" i="0" u="none" strike="noStrike" kern="0" cap="none" spc="0" normalizeH="0" baseline="0" noProof="0">
                <a:ln>
                  <a:noFill/>
                </a:ln>
                <a:solidFill>
                  <a:srgbClr val="000000"/>
                </a:solidFill>
                <a:effectLst/>
                <a:uLnTx/>
                <a:uFillTx/>
                <a:latin typeface="Calibri" panose="020F0502020204030204"/>
                <a:cs typeface="Arial"/>
                <a:sym typeface="Arial"/>
              </a:rPr>
              <a:t>communicate</a:t>
            </a:r>
            <a:r>
              <a:rPr kumimoji="0" lang="en-US" sz="2000" b="1" i="0" u="none" strike="noStrike" kern="0" cap="none" spc="0" normalizeH="0" noProof="0">
                <a:ln>
                  <a:noFill/>
                </a:ln>
                <a:solidFill>
                  <a:srgbClr val="000000"/>
                </a:solidFill>
                <a:effectLst/>
                <a:uLnTx/>
                <a:uFillTx/>
                <a:latin typeface="Calibri" panose="020F0502020204030204"/>
                <a:cs typeface="Arial"/>
                <a:sym typeface="Arial"/>
              </a:rPr>
              <a:t> </a:t>
            </a:r>
            <a:r>
              <a:rPr kumimoji="0" lang="en-US" sz="2000" b="0" i="0" u="none" strike="noStrike" kern="0" cap="none" spc="0" normalizeH="0" baseline="0" noProof="0">
                <a:ln>
                  <a:noFill/>
                </a:ln>
                <a:solidFill>
                  <a:srgbClr val="000000"/>
                </a:solidFill>
                <a:effectLst/>
                <a:uLnTx/>
                <a:uFillTx/>
                <a:latin typeface="Calibri" panose="020F0502020204030204"/>
                <a:cs typeface="Arial"/>
                <a:sym typeface="Arial"/>
              </a:rPr>
              <a:t>to the teacher about what is working and what can improve about the learning process for her.</a:t>
            </a:r>
          </a:p>
        </p:txBody>
      </p:sp>
      <p:pic>
        <p:nvPicPr>
          <p:cNvPr id="16" name="Picture 15" descr="A picture containing person, outdoor&#10;&#10;Description automatically generated">
            <a:extLst>
              <a:ext uri="{FF2B5EF4-FFF2-40B4-BE49-F238E27FC236}">
                <a16:creationId xmlns:a16="http://schemas.microsoft.com/office/drawing/2014/main" id="{8BFF46F4-FB19-2D5F-A6B0-AAC82272B66B}"/>
              </a:ext>
            </a:extLst>
          </p:cNvPr>
          <p:cNvPicPr>
            <a:picLocks noChangeAspect="1"/>
          </p:cNvPicPr>
          <p:nvPr/>
        </p:nvPicPr>
        <p:blipFill rotWithShape="1">
          <a:blip r:embed="rId3"/>
          <a:srcRect l="17695"/>
          <a:stretch/>
        </p:blipFill>
        <p:spPr>
          <a:xfrm>
            <a:off x="0" y="1506276"/>
            <a:ext cx="4332506" cy="3511727"/>
          </a:xfrm>
          <a:prstGeom prst="rect">
            <a:avLst/>
          </a:prstGeom>
        </p:spPr>
      </p:pic>
    </p:spTree>
    <p:extLst>
      <p:ext uri="{BB962C8B-B14F-4D97-AF65-F5344CB8AC3E}">
        <p14:creationId xmlns:p14="http://schemas.microsoft.com/office/powerpoint/2010/main" val="1705438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F5F6F-2CFC-4BB3-AD3C-E2CA1583F840}"/>
              </a:ext>
            </a:extLst>
          </p:cNvPr>
          <p:cNvSpPr>
            <a:spLocks noGrp="1"/>
          </p:cNvSpPr>
          <p:nvPr>
            <p:ph type="title"/>
          </p:nvPr>
        </p:nvSpPr>
        <p:spPr>
          <a:xfrm>
            <a:off x="6494597" y="2635627"/>
            <a:ext cx="5392603" cy="1311128"/>
          </a:xfrm>
        </p:spPr>
        <p:txBody>
          <a:bodyPr/>
          <a:lstStyle/>
          <a:p>
            <a:r>
              <a:rPr lang="en-US"/>
              <a:t>What’s your takeaway today?</a:t>
            </a:r>
          </a:p>
        </p:txBody>
      </p:sp>
      <p:sp>
        <p:nvSpPr>
          <p:cNvPr id="4" name="Date Placeholder 3">
            <a:extLst>
              <a:ext uri="{FF2B5EF4-FFF2-40B4-BE49-F238E27FC236}">
                <a16:creationId xmlns:a16="http://schemas.microsoft.com/office/drawing/2014/main" id="{2E964521-6F3C-46F0-927E-16BDCAC7F625}"/>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898CB545-234B-443A-ABAB-2C09E0D3815D}"/>
              </a:ext>
            </a:extLst>
          </p:cNvPr>
          <p:cNvSpPr>
            <a:spLocks noGrp="1"/>
          </p:cNvSpPr>
          <p:nvPr>
            <p:ph type="sldNum" sz="quarter" idx="12"/>
          </p:nvPr>
        </p:nvSpPr>
        <p:spPr/>
        <p:txBody>
          <a:bodyPr/>
          <a:lstStyle/>
          <a:p>
            <a:fld id="{350833F6-E467-4A43-86ED-A1A94EB660F4}" type="slidenum">
              <a:rPr lang="en-US" smtClean="0"/>
              <a:pPr/>
              <a:t>22</a:t>
            </a:fld>
            <a:endParaRPr lang="en-US"/>
          </a:p>
        </p:txBody>
      </p:sp>
      <p:pic>
        <p:nvPicPr>
          <p:cNvPr id="11" name="Picture 10">
            <a:extLst>
              <a:ext uri="{FF2B5EF4-FFF2-40B4-BE49-F238E27FC236}">
                <a16:creationId xmlns:a16="http://schemas.microsoft.com/office/drawing/2014/main" id="{ABB704F0-9656-4DD9-B550-9987645FCD1F}"/>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2082" r="14068"/>
          <a:stretch/>
        </p:blipFill>
        <p:spPr>
          <a:xfrm>
            <a:off x="1102290" y="1187743"/>
            <a:ext cx="4602721" cy="4674438"/>
          </a:xfrm>
          <a:prstGeom prst="rect">
            <a:avLst/>
          </a:prstGeom>
        </p:spPr>
      </p:pic>
      <p:pic>
        <p:nvPicPr>
          <p:cNvPr id="13" name="Graphic 12" descr="Checkbox Checked with solid fill">
            <a:extLst>
              <a:ext uri="{FF2B5EF4-FFF2-40B4-BE49-F238E27FC236}">
                <a16:creationId xmlns:a16="http://schemas.microsoft.com/office/drawing/2014/main" id="{50E8B350-441B-4FBD-AE4F-D1A3816360F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rot="21170319">
            <a:off x="1900525" y="1717482"/>
            <a:ext cx="3097359" cy="3097359"/>
          </a:xfrm>
          <a:prstGeom prst="rect">
            <a:avLst/>
          </a:prstGeom>
        </p:spPr>
      </p:pic>
    </p:spTree>
    <p:extLst>
      <p:ext uri="{BB962C8B-B14F-4D97-AF65-F5344CB8AC3E}">
        <p14:creationId xmlns:p14="http://schemas.microsoft.com/office/powerpoint/2010/main" val="3748410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5591E-40B5-409C-B91D-63FD9603D802}"/>
              </a:ext>
            </a:extLst>
          </p:cNvPr>
          <p:cNvSpPr>
            <a:spLocks noGrp="1"/>
          </p:cNvSpPr>
          <p:nvPr>
            <p:ph type="title"/>
          </p:nvPr>
        </p:nvSpPr>
        <p:spPr>
          <a:xfrm>
            <a:off x="1080135" y="2447107"/>
            <a:ext cx="9616440" cy="701731"/>
          </a:xfrm>
        </p:spPr>
        <p:txBody>
          <a:bodyPr/>
          <a:lstStyle/>
          <a:p>
            <a:r>
              <a:rPr lang="en-US"/>
              <a:t>Take our survey!</a:t>
            </a:r>
          </a:p>
        </p:txBody>
      </p:sp>
      <p:sp>
        <p:nvSpPr>
          <p:cNvPr id="3" name="Content Placeholder 2">
            <a:extLst>
              <a:ext uri="{FF2B5EF4-FFF2-40B4-BE49-F238E27FC236}">
                <a16:creationId xmlns:a16="http://schemas.microsoft.com/office/drawing/2014/main" id="{B2FE3FC2-992E-4516-8B5B-AE572E20D7F0}"/>
              </a:ext>
            </a:extLst>
          </p:cNvPr>
          <p:cNvSpPr>
            <a:spLocks noGrp="1"/>
          </p:cNvSpPr>
          <p:nvPr>
            <p:ph idx="1"/>
          </p:nvPr>
        </p:nvSpPr>
        <p:spPr>
          <a:xfrm>
            <a:off x="1080135" y="3429000"/>
            <a:ext cx="9616440" cy="520335"/>
          </a:xfrm>
        </p:spPr>
        <p:txBody>
          <a:bodyPr/>
          <a:lstStyle/>
          <a:p>
            <a:r>
              <a:rPr lang="en-US"/>
              <a:t>https://go.osu.edu/MSFLpack</a:t>
            </a:r>
          </a:p>
        </p:txBody>
      </p:sp>
      <p:sp>
        <p:nvSpPr>
          <p:cNvPr id="4" name="Date Placeholder 3">
            <a:extLst>
              <a:ext uri="{FF2B5EF4-FFF2-40B4-BE49-F238E27FC236}">
                <a16:creationId xmlns:a16="http://schemas.microsoft.com/office/drawing/2014/main" id="{3627EE0E-4A83-408B-8464-3D93FD7906A6}"/>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36DDC17B-6720-478E-840F-9AE93455CAE3}"/>
              </a:ext>
            </a:extLst>
          </p:cNvPr>
          <p:cNvSpPr>
            <a:spLocks noGrp="1"/>
          </p:cNvSpPr>
          <p:nvPr>
            <p:ph type="sldNum" sz="quarter" idx="12"/>
          </p:nvPr>
        </p:nvSpPr>
        <p:spPr/>
        <p:txBody>
          <a:bodyPr/>
          <a:lstStyle/>
          <a:p>
            <a:fld id="{350833F6-E467-4A43-86ED-A1A94EB660F4}" type="slidenum">
              <a:rPr lang="en-US" smtClean="0"/>
              <a:pPr/>
              <a:t>23</a:t>
            </a:fld>
            <a:endParaRPr lang="en-US"/>
          </a:p>
        </p:txBody>
      </p:sp>
      <p:pic>
        <p:nvPicPr>
          <p:cNvPr id="1026" name="Picture 2">
            <a:extLst>
              <a:ext uri="{FF2B5EF4-FFF2-40B4-BE49-F238E27FC236}">
                <a16:creationId xmlns:a16="http://schemas.microsoft.com/office/drawing/2014/main" id="{605685B1-D119-8284-A5D5-1358003EBF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4632" y="921544"/>
            <a:ext cx="5014912" cy="5014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949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1D60C28-3DDA-C948-AE91-DC6A18C4BED2}"/>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3CC1F656-0602-BD40-BC0B-4E1C7962B5E7}"/>
              </a:ext>
            </a:extLst>
          </p:cNvPr>
          <p:cNvSpPr>
            <a:spLocks noGrp="1"/>
          </p:cNvSpPr>
          <p:nvPr>
            <p:ph type="sldNum" sz="quarter" idx="12"/>
          </p:nvPr>
        </p:nvSpPr>
        <p:spPr/>
        <p:txBody>
          <a:bodyPr/>
          <a:lstStyle/>
          <a:p>
            <a:fld id="{350833F6-E467-4A43-86ED-A1A94EB660F4}" type="slidenum">
              <a:rPr lang="en-US" smtClean="0"/>
              <a:pPr/>
              <a:t>24</a:t>
            </a:fld>
            <a:endParaRPr lang="en-US"/>
          </a:p>
        </p:txBody>
      </p:sp>
      <p:sp>
        <p:nvSpPr>
          <p:cNvPr id="8" name="Title 1">
            <a:extLst>
              <a:ext uri="{FF2B5EF4-FFF2-40B4-BE49-F238E27FC236}">
                <a16:creationId xmlns:a16="http://schemas.microsoft.com/office/drawing/2014/main" id="{D5C1D41C-38AB-4EFA-B7FC-115723717DF2}"/>
              </a:ext>
            </a:extLst>
          </p:cNvPr>
          <p:cNvSpPr txBox="1">
            <a:spLocks/>
          </p:cNvSpPr>
          <p:nvPr/>
        </p:nvSpPr>
        <p:spPr>
          <a:xfrm>
            <a:off x="6293225" y="2518533"/>
            <a:ext cx="5060576" cy="1006429"/>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b="1" kern="1200" spc="-100" baseline="0">
                <a:solidFill>
                  <a:srgbClr val="BB0000"/>
                </a:solidFill>
                <a:latin typeface="Arial" panose="020B0604020202020204" pitchFamily="34" charset="0"/>
                <a:ea typeface="+mj-ea"/>
                <a:cs typeface="Arial" panose="020B0604020202020204" pitchFamily="34" charset="0"/>
              </a:defRPr>
            </a:lvl1pPr>
          </a:lstStyle>
          <a:p>
            <a:r>
              <a:rPr lang="en-US" sz="6600"/>
              <a:t>Questions?</a:t>
            </a:r>
            <a:endParaRPr lang="en-US"/>
          </a:p>
        </p:txBody>
      </p:sp>
      <p:pic>
        <p:nvPicPr>
          <p:cNvPr id="20" name="Picture 19">
            <a:extLst>
              <a:ext uri="{FF2B5EF4-FFF2-40B4-BE49-F238E27FC236}">
                <a16:creationId xmlns:a16="http://schemas.microsoft.com/office/drawing/2014/main" id="{DA70E017-D77B-477E-A11C-677186E1E137}"/>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2082" r="14068"/>
          <a:stretch/>
        </p:blipFill>
        <p:spPr>
          <a:xfrm>
            <a:off x="1102290" y="1187743"/>
            <a:ext cx="4602721" cy="4674438"/>
          </a:xfrm>
          <a:prstGeom prst="rect">
            <a:avLst/>
          </a:prstGeom>
        </p:spPr>
      </p:pic>
      <p:pic>
        <p:nvPicPr>
          <p:cNvPr id="22" name="Graphic 21" descr="Question mark with solid fill">
            <a:extLst>
              <a:ext uri="{FF2B5EF4-FFF2-40B4-BE49-F238E27FC236}">
                <a16:creationId xmlns:a16="http://schemas.microsoft.com/office/drawing/2014/main" id="{9656F4AA-79FC-42E9-AA62-702B3DCB13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939306">
            <a:off x="1780103" y="1870098"/>
            <a:ext cx="2719411" cy="2719411"/>
          </a:xfrm>
          <a:prstGeom prst="rect">
            <a:avLst/>
          </a:prstGeom>
        </p:spPr>
      </p:pic>
    </p:spTree>
    <p:extLst>
      <p:ext uri="{BB962C8B-B14F-4D97-AF65-F5344CB8AC3E}">
        <p14:creationId xmlns:p14="http://schemas.microsoft.com/office/powerpoint/2010/main" val="3186862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619401D9-4F96-4B45-8BAA-271D2139EBE3}"/>
              </a:ext>
            </a:extLst>
          </p:cNvPr>
          <p:cNvGrpSpPr/>
          <p:nvPr/>
        </p:nvGrpSpPr>
        <p:grpSpPr>
          <a:xfrm>
            <a:off x="1" y="-1"/>
            <a:ext cx="12192000" cy="192505"/>
            <a:chOff x="0" y="0"/>
            <a:chExt cx="14563023" cy="173736"/>
          </a:xfrm>
        </p:grpSpPr>
        <p:sp>
          <p:nvSpPr>
            <p:cNvPr id="34" name="Rectangle 33">
              <a:extLst>
                <a:ext uri="{FF2B5EF4-FFF2-40B4-BE49-F238E27FC236}">
                  <a16:creationId xmlns:a16="http://schemas.microsoft.com/office/drawing/2014/main" id="{5AB3822E-AD05-7842-BAA0-5D1AEE976CB3}"/>
                </a:ext>
              </a:extLst>
            </p:cNvPr>
            <p:cNvSpPr/>
            <p:nvPr/>
          </p:nvSpPr>
          <p:spPr>
            <a:xfrm>
              <a:off x="0" y="0"/>
              <a:ext cx="2926080" cy="173736"/>
            </a:xfrm>
            <a:prstGeom prst="rect">
              <a:avLst/>
            </a:prstGeom>
            <a:solidFill>
              <a:srgbClr val="BB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6DED6E7F-3BCD-2742-B02A-1DA1AAFF2509}"/>
                </a:ext>
              </a:extLst>
            </p:cNvPr>
            <p:cNvSpPr/>
            <p:nvPr/>
          </p:nvSpPr>
          <p:spPr>
            <a:xfrm>
              <a:off x="2887579" y="0"/>
              <a:ext cx="2926080" cy="173736"/>
            </a:xfrm>
            <a:prstGeom prst="rect">
              <a:avLst/>
            </a:prstGeom>
            <a:solidFill>
              <a:srgbClr val="D658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A74508CB-394C-8D4C-AD37-FCFA13F4750F}"/>
                </a:ext>
              </a:extLst>
            </p:cNvPr>
            <p:cNvSpPr/>
            <p:nvPr/>
          </p:nvSpPr>
          <p:spPr>
            <a:xfrm>
              <a:off x="5807242" y="0"/>
              <a:ext cx="2926080" cy="173736"/>
            </a:xfrm>
            <a:prstGeom prst="rect">
              <a:avLst/>
            </a:prstGeom>
            <a:solidFill>
              <a:srgbClr val="851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D7DEF5FF-8155-D443-823D-2BCBD8D89C7C}"/>
                </a:ext>
              </a:extLst>
            </p:cNvPr>
            <p:cNvSpPr/>
            <p:nvPr/>
          </p:nvSpPr>
          <p:spPr>
            <a:xfrm>
              <a:off x="8710863" y="0"/>
              <a:ext cx="2926080" cy="173736"/>
            </a:xfrm>
            <a:prstGeom prst="rect">
              <a:avLst/>
            </a:prstGeom>
            <a:solidFill>
              <a:srgbClr val="DCAA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ectangle 37">
              <a:extLst>
                <a:ext uri="{FF2B5EF4-FFF2-40B4-BE49-F238E27FC236}">
                  <a16:creationId xmlns:a16="http://schemas.microsoft.com/office/drawing/2014/main" id="{541C3B87-D032-8D46-908F-F69155B3581E}"/>
                </a:ext>
              </a:extLst>
            </p:cNvPr>
            <p:cNvSpPr/>
            <p:nvPr/>
          </p:nvSpPr>
          <p:spPr>
            <a:xfrm>
              <a:off x="11636943" y="0"/>
              <a:ext cx="2926080" cy="173736"/>
            </a:xfrm>
            <a:prstGeom prst="rect">
              <a:avLst/>
            </a:prstGeom>
            <a:solidFill>
              <a:srgbClr val="266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4" name="Picture 23">
            <a:extLst>
              <a:ext uri="{FF2B5EF4-FFF2-40B4-BE49-F238E27FC236}">
                <a16:creationId xmlns:a16="http://schemas.microsoft.com/office/drawing/2014/main" id="{BFCF79FF-25EF-5144-B270-08B74816B8E8}"/>
              </a:ext>
            </a:extLst>
          </p:cNvPr>
          <p:cNvPicPr>
            <a:picLocks noChangeAspect="1"/>
          </p:cNvPicPr>
          <p:nvPr/>
        </p:nvPicPr>
        <p:blipFill rotWithShape="1">
          <a:blip r:embed="rId3">
            <a:extLst>
              <a:ext uri="{28A0092B-C50C-407E-A947-70E740481C1C}">
                <a14:useLocalDpi xmlns:a14="http://schemas.microsoft.com/office/drawing/2010/main" val="0"/>
              </a:ext>
            </a:extLst>
          </a:blip>
          <a:srcRect b="10789"/>
          <a:stretch/>
        </p:blipFill>
        <p:spPr>
          <a:xfrm>
            <a:off x="2987042" y="3298195"/>
            <a:ext cx="2714653" cy="2801177"/>
          </a:xfrm>
          <a:prstGeom prst="rect">
            <a:avLst/>
          </a:prstGeom>
        </p:spPr>
      </p:pic>
      <p:grpSp>
        <p:nvGrpSpPr>
          <p:cNvPr id="32" name="Group 31">
            <a:extLst>
              <a:ext uri="{FF2B5EF4-FFF2-40B4-BE49-F238E27FC236}">
                <a16:creationId xmlns:a16="http://schemas.microsoft.com/office/drawing/2014/main" id="{0F54CE60-5186-F24A-AE1C-86B05FF2FA1C}"/>
              </a:ext>
            </a:extLst>
          </p:cNvPr>
          <p:cNvGrpSpPr/>
          <p:nvPr/>
        </p:nvGrpSpPr>
        <p:grpSpPr>
          <a:xfrm>
            <a:off x="6490306" y="3118643"/>
            <a:ext cx="3985179" cy="2906531"/>
            <a:chOff x="6216029" y="2932962"/>
            <a:chExt cx="3985179" cy="2906531"/>
          </a:xfrm>
        </p:grpSpPr>
        <p:grpSp>
          <p:nvGrpSpPr>
            <p:cNvPr id="25" name="Group 24">
              <a:extLst>
                <a:ext uri="{FF2B5EF4-FFF2-40B4-BE49-F238E27FC236}">
                  <a16:creationId xmlns:a16="http://schemas.microsoft.com/office/drawing/2014/main" id="{B73620C0-22E5-C84F-9989-0607CE3397E5}"/>
                </a:ext>
              </a:extLst>
            </p:cNvPr>
            <p:cNvGrpSpPr/>
            <p:nvPr/>
          </p:nvGrpSpPr>
          <p:grpSpPr>
            <a:xfrm>
              <a:off x="6216029" y="2932962"/>
              <a:ext cx="3280609" cy="605294"/>
              <a:chOff x="1147012" y="4512763"/>
              <a:chExt cx="3280609" cy="605294"/>
            </a:xfrm>
          </p:grpSpPr>
          <p:pic>
            <p:nvPicPr>
              <p:cNvPr id="11" name="Picture 10">
                <a:extLst>
                  <a:ext uri="{FF2B5EF4-FFF2-40B4-BE49-F238E27FC236}">
                    <a16:creationId xmlns:a16="http://schemas.microsoft.com/office/drawing/2014/main" id="{A0291EA5-D95C-A54F-A5D9-20A29A816E81}"/>
                  </a:ext>
                </a:extLst>
              </p:cNvPr>
              <p:cNvPicPr>
                <a:picLocks noChangeAspect="1"/>
              </p:cNvPicPr>
              <p:nvPr/>
            </p:nvPicPr>
            <p:blipFill>
              <a:blip r:embed="rId4"/>
              <a:stretch>
                <a:fillRect/>
              </a:stretch>
            </p:blipFill>
            <p:spPr>
              <a:xfrm>
                <a:off x="1147012" y="4578946"/>
                <a:ext cx="482781" cy="472928"/>
              </a:xfrm>
              <a:prstGeom prst="rect">
                <a:avLst/>
              </a:prstGeom>
            </p:spPr>
          </p:pic>
          <p:sp>
            <p:nvSpPr>
              <p:cNvPr id="40" name="TextBox 39">
                <a:extLst>
                  <a:ext uri="{FF2B5EF4-FFF2-40B4-BE49-F238E27FC236}">
                    <a16:creationId xmlns:a16="http://schemas.microsoft.com/office/drawing/2014/main" id="{65277C2B-42B1-EF43-A0CC-315460140649}"/>
                  </a:ext>
                </a:extLst>
              </p:cNvPr>
              <p:cNvSpPr txBox="1"/>
              <p:nvPr/>
            </p:nvSpPr>
            <p:spPr>
              <a:xfrm>
                <a:off x="1671123" y="4512763"/>
                <a:ext cx="2756498" cy="605294"/>
              </a:xfrm>
              <a:prstGeom prst="rect">
                <a:avLst/>
              </a:prstGeom>
              <a:noFill/>
            </p:spPr>
            <p:txBody>
              <a:bodyPr wrap="square" rtlCol="0">
                <a:spAutoFit/>
              </a:bodyPr>
              <a:lstStyle/>
              <a:p>
                <a:pPr marL="0" marR="0" lvl="0" indent="0" algn="l" defTabSz="914400" rtl="0" eaLnBrk="1" fontAlgn="auto" latinLnBrk="0" hangingPunct="1">
                  <a:lnSpc>
                    <a:spcPts val="1960"/>
                  </a:lnSpc>
                  <a:spcBef>
                    <a:spcPts val="0"/>
                  </a:spcBef>
                  <a:spcAft>
                    <a:spcPts val="0"/>
                  </a:spcAft>
                  <a:buClrTx/>
                  <a:buSzTx/>
                  <a:buFontTx/>
                  <a:buNone/>
                  <a:tabLst/>
                  <a:defRPr/>
                </a:pPr>
                <a:r>
                  <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rPr>
                  <a:t>Ohio Statewide Family </a:t>
                </a:r>
                <a:br>
                  <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rPr>
                </a:br>
                <a:r>
                  <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rPr>
                  <a:t>Engagement Center</a:t>
                </a:r>
              </a:p>
            </p:txBody>
          </p:sp>
        </p:grpSp>
        <p:grpSp>
          <p:nvGrpSpPr>
            <p:cNvPr id="28" name="Group 27">
              <a:extLst>
                <a:ext uri="{FF2B5EF4-FFF2-40B4-BE49-F238E27FC236}">
                  <a16:creationId xmlns:a16="http://schemas.microsoft.com/office/drawing/2014/main" id="{B64D2DB4-266C-5E40-8FE5-5C61FA54B055}"/>
                </a:ext>
              </a:extLst>
            </p:cNvPr>
            <p:cNvGrpSpPr/>
            <p:nvPr/>
          </p:nvGrpSpPr>
          <p:grpSpPr>
            <a:xfrm>
              <a:off x="6216029" y="3829123"/>
              <a:ext cx="3280609" cy="472928"/>
              <a:chOff x="1147012" y="5551903"/>
              <a:chExt cx="3280609" cy="472928"/>
            </a:xfrm>
          </p:grpSpPr>
          <p:pic>
            <p:nvPicPr>
              <p:cNvPr id="8" name="Picture 7">
                <a:extLst>
                  <a:ext uri="{FF2B5EF4-FFF2-40B4-BE49-F238E27FC236}">
                    <a16:creationId xmlns:a16="http://schemas.microsoft.com/office/drawing/2014/main" id="{DEBA2F8D-8927-2E48-B2CF-580E2D0B65F8}"/>
                  </a:ext>
                </a:extLst>
              </p:cNvPr>
              <p:cNvPicPr>
                <a:picLocks noChangeAspect="1"/>
              </p:cNvPicPr>
              <p:nvPr/>
            </p:nvPicPr>
            <p:blipFill>
              <a:blip r:embed="rId5"/>
              <a:stretch>
                <a:fillRect/>
              </a:stretch>
            </p:blipFill>
            <p:spPr>
              <a:xfrm>
                <a:off x="1147012" y="5551903"/>
                <a:ext cx="482781" cy="472928"/>
              </a:xfrm>
              <a:prstGeom prst="rect">
                <a:avLst/>
              </a:prstGeom>
            </p:spPr>
          </p:pic>
          <p:sp>
            <p:nvSpPr>
              <p:cNvPr id="42" name="TextBox 41">
                <a:extLst>
                  <a:ext uri="{FF2B5EF4-FFF2-40B4-BE49-F238E27FC236}">
                    <a16:creationId xmlns:a16="http://schemas.microsoft.com/office/drawing/2014/main" id="{DE5540B9-AED4-714A-A4D7-1FC1E0CBDB60}"/>
                  </a:ext>
                </a:extLst>
              </p:cNvPr>
              <p:cNvSpPr txBox="1"/>
              <p:nvPr/>
            </p:nvSpPr>
            <p:spPr>
              <a:xfrm>
                <a:off x="1671123" y="5613961"/>
                <a:ext cx="2756498" cy="348813"/>
              </a:xfrm>
              <a:prstGeom prst="rect">
                <a:avLst/>
              </a:prstGeom>
              <a:noFill/>
            </p:spPr>
            <p:txBody>
              <a:bodyPr wrap="square" rtlCol="0">
                <a:spAutoFit/>
              </a:bodyPr>
              <a:lstStyle/>
              <a:p>
                <a:pPr marL="0" marR="0" lvl="0" indent="0" algn="l" defTabSz="914400" rtl="0" eaLnBrk="1" fontAlgn="auto" latinLnBrk="0" hangingPunct="1">
                  <a:lnSpc>
                    <a:spcPts val="1960"/>
                  </a:lnSpc>
                  <a:spcBef>
                    <a:spcPts val="0"/>
                  </a:spcBef>
                  <a:spcAft>
                    <a:spcPts val="0"/>
                  </a:spcAft>
                  <a:buClrTx/>
                  <a:buSzTx/>
                  <a:buFontTx/>
                  <a:buNone/>
                  <a:tabLst/>
                  <a:defRPr/>
                </a:pPr>
                <a:r>
                  <a:rPr kumimoji="0" lang="en-US" sz="1800" b="1" i="0" u="none" strike="noStrike" kern="1200" cap="none" spc="0" normalizeH="0" baseline="0" noProof="0" err="1">
                    <a:ln>
                      <a:noFill/>
                    </a:ln>
                    <a:solidFill>
                      <a:srgbClr val="442368"/>
                    </a:solidFill>
                    <a:effectLst/>
                    <a:uLnTx/>
                    <a:uFillTx/>
                    <a:latin typeface="Arial" panose="020B0604020202020204" pitchFamily="34" charset="0"/>
                    <a:ea typeface="+mn-ea"/>
                    <a:cs typeface="Arial" panose="020B0604020202020204" pitchFamily="34" charset="0"/>
                  </a:rPr>
                  <a:t>OhioSFEC@osu.edu</a:t>
                </a:r>
                <a:endPar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endParaRPr>
              </a:p>
            </p:txBody>
          </p:sp>
        </p:grpSp>
        <p:grpSp>
          <p:nvGrpSpPr>
            <p:cNvPr id="30" name="Group 29">
              <a:extLst>
                <a:ext uri="{FF2B5EF4-FFF2-40B4-BE49-F238E27FC236}">
                  <a16:creationId xmlns:a16="http://schemas.microsoft.com/office/drawing/2014/main" id="{FC3DEE54-0289-AA49-B026-A2E9FC6B37BD}"/>
                </a:ext>
              </a:extLst>
            </p:cNvPr>
            <p:cNvGrpSpPr/>
            <p:nvPr/>
          </p:nvGrpSpPr>
          <p:grpSpPr>
            <a:xfrm>
              <a:off x="6216029" y="4592918"/>
              <a:ext cx="3241240" cy="482781"/>
              <a:chOff x="9030971" y="4588669"/>
              <a:chExt cx="3241240" cy="482781"/>
            </a:xfrm>
          </p:grpSpPr>
          <p:pic>
            <p:nvPicPr>
              <p:cNvPr id="17" name="Picture 16">
                <a:extLst>
                  <a:ext uri="{FF2B5EF4-FFF2-40B4-BE49-F238E27FC236}">
                    <a16:creationId xmlns:a16="http://schemas.microsoft.com/office/drawing/2014/main" id="{6C806894-D8E2-1F4E-81C8-22848AA8FF51}"/>
                  </a:ext>
                </a:extLst>
              </p:cNvPr>
              <p:cNvPicPr>
                <a:picLocks noChangeAspect="1"/>
              </p:cNvPicPr>
              <p:nvPr/>
            </p:nvPicPr>
            <p:blipFill>
              <a:blip r:embed="rId6"/>
              <a:stretch>
                <a:fillRect/>
              </a:stretch>
            </p:blipFill>
            <p:spPr>
              <a:xfrm>
                <a:off x="9030971" y="4588669"/>
                <a:ext cx="472928" cy="482781"/>
              </a:xfrm>
              <a:prstGeom prst="rect">
                <a:avLst/>
              </a:prstGeom>
            </p:spPr>
          </p:pic>
          <p:sp>
            <p:nvSpPr>
              <p:cNvPr id="43" name="TextBox 42">
                <a:extLst>
                  <a:ext uri="{FF2B5EF4-FFF2-40B4-BE49-F238E27FC236}">
                    <a16:creationId xmlns:a16="http://schemas.microsoft.com/office/drawing/2014/main" id="{4225219D-2FDF-3045-9D6F-CB43074E3402}"/>
                  </a:ext>
                </a:extLst>
              </p:cNvPr>
              <p:cNvSpPr txBox="1"/>
              <p:nvPr/>
            </p:nvSpPr>
            <p:spPr>
              <a:xfrm>
                <a:off x="9515713" y="4641003"/>
                <a:ext cx="2756498" cy="348813"/>
              </a:xfrm>
              <a:prstGeom prst="rect">
                <a:avLst/>
              </a:prstGeom>
              <a:noFill/>
            </p:spPr>
            <p:txBody>
              <a:bodyPr wrap="square" rtlCol="0">
                <a:spAutoFit/>
              </a:bodyPr>
              <a:lstStyle/>
              <a:p>
                <a:pPr marL="0" marR="0" lvl="0" indent="0" algn="l" defTabSz="914400" rtl="0" eaLnBrk="1" fontAlgn="auto" latinLnBrk="0" hangingPunct="1">
                  <a:lnSpc>
                    <a:spcPts val="1960"/>
                  </a:lnSpc>
                  <a:spcBef>
                    <a:spcPts val="0"/>
                  </a:spcBef>
                  <a:spcAft>
                    <a:spcPts val="0"/>
                  </a:spcAft>
                  <a:buClrTx/>
                  <a:buSzTx/>
                  <a:buFontTx/>
                  <a:buNone/>
                  <a:tabLst/>
                  <a:defRPr/>
                </a:pPr>
                <a:r>
                  <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rPr>
                  <a:t>@</a:t>
                </a:r>
                <a:r>
                  <a:rPr kumimoji="0" lang="en-US" sz="1800" b="1" i="0" u="none" strike="noStrike" kern="1200" cap="none" spc="0" normalizeH="0" baseline="0" noProof="0" err="1">
                    <a:ln>
                      <a:noFill/>
                    </a:ln>
                    <a:solidFill>
                      <a:srgbClr val="442368"/>
                    </a:solidFill>
                    <a:effectLst/>
                    <a:uLnTx/>
                    <a:uFillTx/>
                    <a:latin typeface="Arial" panose="020B0604020202020204" pitchFamily="34" charset="0"/>
                    <a:ea typeface="+mn-ea"/>
                    <a:cs typeface="Arial" panose="020B0604020202020204" pitchFamily="34" charset="0"/>
                  </a:rPr>
                  <a:t>OhioEngage</a:t>
                </a:r>
                <a:endPar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endParaRPr>
              </a:p>
            </p:txBody>
          </p:sp>
        </p:grpSp>
        <p:grpSp>
          <p:nvGrpSpPr>
            <p:cNvPr id="31" name="Group 30">
              <a:extLst>
                <a:ext uri="{FF2B5EF4-FFF2-40B4-BE49-F238E27FC236}">
                  <a16:creationId xmlns:a16="http://schemas.microsoft.com/office/drawing/2014/main" id="{2B921173-B250-9743-83CD-01C9A75CCE63}"/>
                </a:ext>
              </a:extLst>
            </p:cNvPr>
            <p:cNvGrpSpPr/>
            <p:nvPr/>
          </p:nvGrpSpPr>
          <p:grpSpPr>
            <a:xfrm>
              <a:off x="6225882" y="5366565"/>
              <a:ext cx="3975326" cy="472928"/>
              <a:chOff x="9030971" y="5551903"/>
              <a:chExt cx="3975326" cy="472928"/>
            </a:xfrm>
          </p:grpSpPr>
          <p:pic>
            <p:nvPicPr>
              <p:cNvPr id="13" name="Picture 12" descr="Internet with solid fill">
                <a:extLst>
                  <a:ext uri="{FF2B5EF4-FFF2-40B4-BE49-F238E27FC236}">
                    <a16:creationId xmlns:a16="http://schemas.microsoft.com/office/drawing/2014/main" id="{D57A0BFB-283A-554D-BF13-2329F076D42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9030971" y="5551903"/>
                <a:ext cx="472928" cy="472928"/>
              </a:xfrm>
              <a:prstGeom prst="rect">
                <a:avLst/>
              </a:prstGeom>
            </p:spPr>
          </p:pic>
          <p:sp>
            <p:nvSpPr>
              <p:cNvPr id="44" name="TextBox 43">
                <a:extLst>
                  <a:ext uri="{FF2B5EF4-FFF2-40B4-BE49-F238E27FC236}">
                    <a16:creationId xmlns:a16="http://schemas.microsoft.com/office/drawing/2014/main" id="{374D08BB-BD31-8940-A0E2-3C2BE050860F}"/>
                  </a:ext>
                </a:extLst>
              </p:cNvPr>
              <p:cNvSpPr txBox="1"/>
              <p:nvPr/>
            </p:nvSpPr>
            <p:spPr>
              <a:xfrm>
                <a:off x="9515712" y="5613961"/>
                <a:ext cx="3490585" cy="348813"/>
              </a:xfrm>
              <a:prstGeom prst="rect">
                <a:avLst/>
              </a:prstGeom>
              <a:noFill/>
            </p:spPr>
            <p:txBody>
              <a:bodyPr wrap="square" rtlCol="0">
                <a:spAutoFit/>
              </a:bodyPr>
              <a:lstStyle/>
              <a:p>
                <a:pPr marL="0" marR="0" lvl="0" indent="0" algn="l" defTabSz="914400" rtl="0" eaLnBrk="1" fontAlgn="auto" latinLnBrk="0" hangingPunct="1">
                  <a:lnSpc>
                    <a:spcPts val="1960"/>
                  </a:lnSpc>
                  <a:spcBef>
                    <a:spcPts val="0"/>
                  </a:spcBef>
                  <a:spcAft>
                    <a:spcPts val="0"/>
                  </a:spcAft>
                  <a:buClrTx/>
                  <a:buSzTx/>
                  <a:buFontTx/>
                  <a:buNone/>
                  <a:tabLst/>
                  <a:defRPr/>
                </a:pPr>
                <a:r>
                  <a:rPr kumimoji="0" lang="en-US" sz="1800" b="1" i="0" u="none" strike="noStrike" kern="1200" cap="none" spc="0" normalizeH="0" baseline="0" noProof="0">
                    <a:ln>
                      <a:noFill/>
                    </a:ln>
                    <a:solidFill>
                      <a:srgbClr val="442368"/>
                    </a:solidFill>
                    <a:effectLst/>
                    <a:uLnTx/>
                    <a:uFillTx/>
                    <a:latin typeface="Arial" panose="020B0604020202020204" pitchFamily="34" charset="0"/>
                    <a:ea typeface="+mn-ea"/>
                    <a:cs typeface="Arial" panose="020B0604020202020204" pitchFamily="34" charset="0"/>
                  </a:rPr>
                  <a:t>Ohiofamiliesengage.osu.edu</a:t>
                </a:r>
              </a:p>
            </p:txBody>
          </p:sp>
        </p:grpSp>
      </p:grpSp>
      <p:cxnSp>
        <p:nvCxnSpPr>
          <p:cNvPr id="46" name="Straight Connector 45">
            <a:extLst>
              <a:ext uri="{FF2B5EF4-FFF2-40B4-BE49-F238E27FC236}">
                <a16:creationId xmlns:a16="http://schemas.microsoft.com/office/drawing/2014/main" id="{56245A95-C0B2-1845-B666-084FE08B7ADD}"/>
              </a:ext>
            </a:extLst>
          </p:cNvPr>
          <p:cNvCxnSpPr/>
          <p:nvPr/>
        </p:nvCxnSpPr>
        <p:spPr>
          <a:xfrm>
            <a:off x="6079957" y="3184826"/>
            <a:ext cx="0" cy="2840348"/>
          </a:xfrm>
          <a:prstGeom prst="line">
            <a:avLst/>
          </a:prstGeom>
          <a:ln w="22225">
            <a:solidFill>
              <a:srgbClr val="666666"/>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A30DD04-B8CF-4C61-89E2-DFB94FAC0325}"/>
              </a:ext>
            </a:extLst>
          </p:cNvPr>
          <p:cNvSpPr txBox="1"/>
          <p:nvPr/>
        </p:nvSpPr>
        <p:spPr>
          <a:xfrm>
            <a:off x="377120" y="6430432"/>
            <a:ext cx="11405673" cy="276999"/>
          </a:xfrm>
          <a:prstGeom prst="rect">
            <a:avLst/>
          </a:prstGeom>
          <a:noFill/>
        </p:spPr>
        <p:txBody>
          <a:bodyPr wrap="square">
            <a:spAutoFit/>
          </a:bodyPr>
          <a:lstStyle/>
          <a:p>
            <a:pPr algn="ctr"/>
            <a:r>
              <a:rPr lang="en-US" sz="1200" b="0" i="0" u="none" strike="noStrike">
                <a:solidFill>
                  <a:schemeClr val="tx1">
                    <a:lumMod val="50000"/>
                    <a:lumOff val="50000"/>
                  </a:schemeClr>
                </a:solidFill>
                <a:effectLst/>
                <a:latin typeface="Arial" panose="020B0604020202020204" pitchFamily="34" charset="0"/>
                <a:cs typeface="Arial" panose="020B0604020202020204" pitchFamily="34" charset="0"/>
              </a:rPr>
              <a:t>Bachman, H. F. (2022) </a:t>
            </a:r>
            <a:r>
              <a:rPr lang="en-US" sz="1200" b="0" i="1" u="none" strike="noStrike">
                <a:solidFill>
                  <a:schemeClr val="tx1">
                    <a:lumMod val="50000"/>
                    <a:lumOff val="50000"/>
                  </a:schemeClr>
                </a:solidFill>
                <a:effectLst/>
                <a:latin typeface="Arial" panose="020B0604020202020204" pitchFamily="34" charset="0"/>
                <a:cs typeface="Arial" panose="020B0604020202020204" pitchFamily="34" charset="0"/>
              </a:rPr>
              <a:t>Launching Success in the Middle School Years: Family Learning Pack. </a:t>
            </a:r>
            <a:r>
              <a:rPr lang="en-US" sz="1200">
                <a:solidFill>
                  <a:schemeClr val="tx1">
                    <a:lumMod val="50000"/>
                    <a:lumOff val="50000"/>
                  </a:schemeClr>
                </a:solidFill>
                <a:latin typeface="Arial" panose="020B0604020202020204" pitchFamily="34" charset="0"/>
                <a:cs typeface="Arial" panose="020B0604020202020204" pitchFamily="34" charset="0"/>
              </a:rPr>
              <a:t>[PowerPoint slides].</a:t>
            </a:r>
            <a:endParaRPr lang="en-US" sz="1200" i="1">
              <a:solidFill>
                <a:schemeClr val="tx1">
                  <a:lumMod val="50000"/>
                  <a:lumOff val="50000"/>
                </a:schemeClr>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81AA15C8-BB9A-4C5B-A9CB-C075BFA50B30}"/>
              </a:ext>
            </a:extLst>
          </p:cNvPr>
          <p:cNvSpPr/>
          <p:nvPr/>
        </p:nvSpPr>
        <p:spPr>
          <a:xfrm>
            <a:off x="0" y="-826053"/>
            <a:ext cx="12192000" cy="584775"/>
          </a:xfrm>
          <a:prstGeom prst="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3F980E3-C277-48A8-9C2E-B05B391E1494}"/>
              </a:ext>
            </a:extLst>
          </p:cNvPr>
          <p:cNvSpPr/>
          <p:nvPr/>
        </p:nvSpPr>
        <p:spPr>
          <a:xfrm>
            <a:off x="-1" y="-805389"/>
            <a:ext cx="12192001" cy="43759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C418E976-0283-4C75-890C-C84983FF8B7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458531" y="1079818"/>
            <a:ext cx="7283788" cy="1312153"/>
          </a:xfrm>
          <a:prstGeom prst="rect">
            <a:avLst/>
          </a:prstGeom>
        </p:spPr>
      </p:pic>
    </p:spTree>
    <p:extLst>
      <p:ext uri="{BB962C8B-B14F-4D97-AF65-F5344CB8AC3E}">
        <p14:creationId xmlns:p14="http://schemas.microsoft.com/office/powerpoint/2010/main" val="33913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9A6F8E-3E88-4981-BB4C-C786EC81D7FA}"/>
              </a:ext>
            </a:extLst>
          </p:cNvPr>
          <p:cNvSpPr>
            <a:spLocks noGrp="1"/>
          </p:cNvSpPr>
          <p:nvPr>
            <p:ph type="title"/>
          </p:nvPr>
        </p:nvSpPr>
        <p:spPr>
          <a:xfrm>
            <a:off x="838200" y="956569"/>
            <a:ext cx="9616440" cy="701731"/>
          </a:xfrm>
        </p:spPr>
        <p:txBody>
          <a:bodyPr/>
          <a:lstStyle/>
          <a:p>
            <a:r>
              <a:rPr lang="en-US"/>
              <a:t>Let’s be a team for your child</a:t>
            </a:r>
          </a:p>
        </p:txBody>
      </p:sp>
      <p:sp>
        <p:nvSpPr>
          <p:cNvPr id="2" name="Date Placeholder 1">
            <a:extLst>
              <a:ext uri="{FF2B5EF4-FFF2-40B4-BE49-F238E27FC236}">
                <a16:creationId xmlns:a16="http://schemas.microsoft.com/office/drawing/2014/main" id="{8938111D-50DE-4A09-AB38-9CD6B4A8BCD2}"/>
              </a:ext>
            </a:extLst>
          </p:cNvPr>
          <p:cNvSpPr>
            <a:spLocks noGrp="1"/>
          </p:cNvSpPr>
          <p:nvPr>
            <p:ph type="dt" sz="half" idx="10"/>
          </p:nvPr>
        </p:nvSpPr>
        <p:spPr/>
        <p:txBody>
          <a:bodyPr/>
          <a:lstStyle/>
          <a:p>
            <a:r>
              <a:rPr lang="en-US"/>
              <a:t>MIDDLE GROUND </a:t>
            </a:r>
          </a:p>
        </p:txBody>
      </p:sp>
      <p:sp>
        <p:nvSpPr>
          <p:cNvPr id="3" name="Slide Number Placeholder 2">
            <a:extLst>
              <a:ext uri="{FF2B5EF4-FFF2-40B4-BE49-F238E27FC236}">
                <a16:creationId xmlns:a16="http://schemas.microsoft.com/office/drawing/2014/main" id="{D2487629-EA3B-4120-B599-496374F4EA79}"/>
              </a:ext>
            </a:extLst>
          </p:cNvPr>
          <p:cNvSpPr>
            <a:spLocks noGrp="1"/>
          </p:cNvSpPr>
          <p:nvPr>
            <p:ph type="sldNum" sz="quarter" idx="12"/>
          </p:nvPr>
        </p:nvSpPr>
        <p:spPr/>
        <p:txBody>
          <a:bodyPr/>
          <a:lstStyle/>
          <a:p>
            <a:fld id="{350833F6-E467-4A43-86ED-A1A94EB660F4}" type="slidenum">
              <a:rPr lang="en-US" smtClean="0"/>
              <a:t>3</a:t>
            </a:fld>
            <a:endParaRPr lang="en-US"/>
          </a:p>
        </p:txBody>
      </p:sp>
      <p:sp>
        <p:nvSpPr>
          <p:cNvPr id="8" name="TextBox 7">
            <a:extLst>
              <a:ext uri="{FF2B5EF4-FFF2-40B4-BE49-F238E27FC236}">
                <a16:creationId xmlns:a16="http://schemas.microsoft.com/office/drawing/2014/main" id="{78FA1D38-D546-4D02-9CEC-D867BB2F7092}"/>
              </a:ext>
            </a:extLst>
          </p:cNvPr>
          <p:cNvSpPr txBox="1"/>
          <p:nvPr/>
        </p:nvSpPr>
        <p:spPr>
          <a:xfrm>
            <a:off x="1114425" y="1937280"/>
            <a:ext cx="9775248" cy="830997"/>
          </a:xfrm>
          <a:prstGeom prst="rect">
            <a:avLst/>
          </a:prstGeom>
          <a:noFill/>
        </p:spPr>
        <p:txBody>
          <a:bodyPr wrap="square" rtlCol="0">
            <a:spAutoFit/>
          </a:bodyPr>
          <a:lstStyle/>
          <a:p>
            <a:pPr marL="285750" indent="-285750">
              <a:buFont typeface="Wingdings" panose="05000000000000000000" pitchFamily="2" charset="2"/>
              <a:buChar char="ü"/>
            </a:pPr>
            <a:r>
              <a:rPr lang="en-US" sz="2400" b="1">
                <a:latin typeface="Arial" panose="020B0604020202020204" pitchFamily="34" charset="0"/>
                <a:cs typeface="Arial" panose="020B0604020202020204" pitchFamily="34" charset="0"/>
              </a:rPr>
              <a:t>Feel certain that we can work together with the school in a way that builds our middle schooler’s confidence.</a:t>
            </a:r>
          </a:p>
        </p:txBody>
      </p:sp>
      <p:sp>
        <p:nvSpPr>
          <p:cNvPr id="9" name="TextBox 8">
            <a:extLst>
              <a:ext uri="{FF2B5EF4-FFF2-40B4-BE49-F238E27FC236}">
                <a16:creationId xmlns:a16="http://schemas.microsoft.com/office/drawing/2014/main" id="{D568EC38-01F8-4C74-BCC6-4EF18C761BC8}"/>
              </a:ext>
            </a:extLst>
          </p:cNvPr>
          <p:cNvSpPr txBox="1"/>
          <p:nvPr/>
        </p:nvSpPr>
        <p:spPr>
          <a:xfrm>
            <a:off x="1566083" y="2952943"/>
            <a:ext cx="9226608" cy="46166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By knowing </a:t>
            </a:r>
            <a:r>
              <a:rPr kumimoji="0" lang="en-US" sz="2400" b="0" i="0" u="sng"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what support really works</a:t>
            </a:r>
            <a:r>
              <a:rPr kumimoji="0" lang="en-US" sz="2400" b="0" i="0" strike="noStrike" kern="1200" cap="none" spc="0" normalizeH="0" noProof="0">
                <a:ln>
                  <a:noFill/>
                </a:ln>
                <a:solidFill>
                  <a:prstClr val="black"/>
                </a:solidFill>
                <a:effectLst/>
                <a:uLnTx/>
                <a:uFillTx/>
                <a:latin typeface="Arial" panose="020B0604020202020204" pitchFamily="34" charset="0"/>
                <a:cs typeface="Arial" panose="020B0604020202020204" pitchFamily="34" charset="0"/>
              </a:rPr>
              <a:t> </a:t>
            </a:r>
            <a:r>
              <a:rPr kumimoji="0" lang="en-US" sz="2400" b="0" i="0"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for</a:t>
            </a:r>
            <a:r>
              <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 the middle school age.</a:t>
            </a:r>
          </a:p>
        </p:txBody>
      </p:sp>
      <p:sp>
        <p:nvSpPr>
          <p:cNvPr id="12" name="TextBox 11">
            <a:extLst>
              <a:ext uri="{FF2B5EF4-FFF2-40B4-BE49-F238E27FC236}">
                <a16:creationId xmlns:a16="http://schemas.microsoft.com/office/drawing/2014/main" id="{22C67052-03C0-4015-99A4-778548B945D1}"/>
              </a:ext>
            </a:extLst>
          </p:cNvPr>
          <p:cNvSpPr txBox="1"/>
          <p:nvPr/>
        </p:nvSpPr>
        <p:spPr>
          <a:xfrm>
            <a:off x="1566083" y="3601867"/>
            <a:ext cx="9004935" cy="461665"/>
          </a:xfrm>
          <a:prstGeom prst="rect">
            <a:avLst/>
          </a:prstGeom>
          <a:noFill/>
        </p:spPr>
        <p:txBody>
          <a:bodyPr wrap="square" rtlCol="0">
            <a:spAutoFit/>
          </a:bodyPr>
          <a:lstStyle/>
          <a:p>
            <a:pPr marL="285750" lvl="0" indent="-285750">
              <a:buFont typeface="Wingdings" panose="05000000000000000000" pitchFamily="2" charset="2"/>
              <a:buChar char="ü"/>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By knowing </a:t>
            </a:r>
            <a:r>
              <a:rPr lang="en-US" sz="2400">
                <a:solidFill>
                  <a:prstClr val="black"/>
                </a:solidFill>
                <a:latin typeface="Arial" panose="020B0604020202020204" pitchFamily="34" charset="0"/>
                <a:cs typeface="Arial" panose="020B0604020202020204" pitchFamily="34" charset="0"/>
              </a:rPr>
              <a:t>why </a:t>
            </a:r>
            <a:r>
              <a:rPr lang="en-US" sz="2400" u="sng">
                <a:solidFill>
                  <a:prstClr val="black"/>
                </a:solidFill>
                <a:latin typeface="Arial" panose="020B0604020202020204" pitchFamily="34" charset="0"/>
                <a:cs typeface="Arial" panose="020B0604020202020204" pitchFamily="34" charset="0"/>
              </a:rPr>
              <a:t>trust</a:t>
            </a:r>
            <a:r>
              <a:rPr lang="en-US" sz="2400">
                <a:solidFill>
                  <a:prstClr val="black"/>
                </a:solidFill>
                <a:latin typeface="Arial" panose="020B0604020202020204" pitchFamily="34" charset="0"/>
                <a:cs typeface="Arial" panose="020B0604020202020204" pitchFamily="34" charset="0"/>
              </a:rPr>
              <a:t> helps families and schools work together.</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DBA1A8A0-CA2A-44C2-B5F7-9F805A0FB602}"/>
              </a:ext>
            </a:extLst>
          </p:cNvPr>
          <p:cNvSpPr txBox="1"/>
          <p:nvPr/>
        </p:nvSpPr>
        <p:spPr>
          <a:xfrm>
            <a:off x="1566083" y="4257609"/>
            <a:ext cx="9323590" cy="830997"/>
          </a:xfrm>
          <a:prstGeom prst="rect">
            <a:avLst/>
          </a:prstGeom>
          <a:noFill/>
        </p:spPr>
        <p:txBody>
          <a:bodyPr wrap="square" rtlCol="0">
            <a:spAutoFit/>
          </a:bodyPr>
          <a:lstStyle/>
          <a:p>
            <a:pPr marL="285750" lvl="0" indent="-285750">
              <a:buFont typeface="Wingdings" panose="05000000000000000000" pitchFamily="2" charset="2"/>
              <a:buChar char="ü"/>
              <a:defRPr/>
            </a:pPr>
            <a:r>
              <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By </a:t>
            </a:r>
            <a:r>
              <a:rPr lang="en-US" sz="2400" noProof="0">
                <a:solidFill>
                  <a:prstClr val="black"/>
                </a:solidFill>
                <a:latin typeface="Arial" panose="020B0604020202020204" pitchFamily="34" charset="0"/>
                <a:cs typeface="Arial" panose="020B0604020202020204" pitchFamily="34" charset="0"/>
              </a:rPr>
              <a:t>knowing </a:t>
            </a:r>
            <a:r>
              <a:rPr lang="en-US" sz="2400" u="sng" noProof="0">
                <a:solidFill>
                  <a:prstClr val="black"/>
                </a:solidFill>
                <a:latin typeface="Arial" panose="020B0604020202020204" pitchFamily="34" charset="0"/>
                <a:cs typeface="Arial" panose="020B0604020202020204" pitchFamily="34" charset="0"/>
              </a:rPr>
              <a:t>how to speak up</a:t>
            </a:r>
            <a:r>
              <a:rPr lang="en-US" sz="2400" noProof="0">
                <a:solidFill>
                  <a:prstClr val="black"/>
                </a:solidFill>
                <a:latin typeface="Arial" panose="020B0604020202020204" pitchFamily="34" charset="0"/>
                <a:cs typeface="Arial" panose="020B0604020202020204" pitchFamily="34" charset="0"/>
              </a:rPr>
              <a:t> (and how to help my kid speak up) for our needs.</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109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F5F6F-2CFC-4BB3-AD3C-E2CA1583F840}"/>
              </a:ext>
            </a:extLst>
          </p:cNvPr>
          <p:cNvSpPr>
            <a:spLocks noGrp="1"/>
          </p:cNvSpPr>
          <p:nvPr>
            <p:ph type="title"/>
          </p:nvPr>
        </p:nvSpPr>
        <p:spPr>
          <a:xfrm>
            <a:off x="5705011" y="1240252"/>
            <a:ext cx="5355773" cy="2862322"/>
          </a:xfrm>
        </p:spPr>
        <p:txBody>
          <a:bodyPr/>
          <a:lstStyle/>
          <a:p>
            <a:r>
              <a:rPr lang="en-US" sz="4000"/>
              <a:t>What do you already do to be involved in your child’s education in the middle school years?</a:t>
            </a:r>
          </a:p>
        </p:txBody>
      </p:sp>
      <p:sp>
        <p:nvSpPr>
          <p:cNvPr id="3" name="Content Placeholder 2">
            <a:extLst>
              <a:ext uri="{FF2B5EF4-FFF2-40B4-BE49-F238E27FC236}">
                <a16:creationId xmlns:a16="http://schemas.microsoft.com/office/drawing/2014/main" id="{99A8D67F-7D69-4616-A38B-1585B9180B66}"/>
              </a:ext>
            </a:extLst>
          </p:cNvPr>
          <p:cNvSpPr>
            <a:spLocks noGrp="1"/>
          </p:cNvSpPr>
          <p:nvPr>
            <p:ph idx="1"/>
          </p:nvPr>
        </p:nvSpPr>
        <p:spPr>
          <a:xfrm>
            <a:off x="6237963" y="4074710"/>
            <a:ext cx="4725246" cy="1110240"/>
          </a:xfrm>
        </p:spPr>
        <p:txBody>
          <a:bodyPr/>
          <a:lstStyle/>
          <a:p>
            <a:pPr algn="r"/>
            <a:r>
              <a:rPr lang="en-US"/>
              <a:t>What works? </a:t>
            </a:r>
          </a:p>
          <a:p>
            <a:pPr algn="r"/>
            <a:r>
              <a:rPr lang="en-US"/>
              <a:t>What doesn’t?</a:t>
            </a:r>
          </a:p>
        </p:txBody>
      </p:sp>
      <p:sp>
        <p:nvSpPr>
          <p:cNvPr id="4" name="Date Placeholder 3">
            <a:extLst>
              <a:ext uri="{FF2B5EF4-FFF2-40B4-BE49-F238E27FC236}">
                <a16:creationId xmlns:a16="http://schemas.microsoft.com/office/drawing/2014/main" id="{2E964521-6F3C-46F0-927E-16BDCAC7F625}"/>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898CB545-234B-443A-ABAB-2C09E0D3815D}"/>
              </a:ext>
            </a:extLst>
          </p:cNvPr>
          <p:cNvSpPr>
            <a:spLocks noGrp="1"/>
          </p:cNvSpPr>
          <p:nvPr>
            <p:ph type="sldNum" sz="quarter" idx="12"/>
          </p:nvPr>
        </p:nvSpPr>
        <p:spPr/>
        <p:txBody>
          <a:bodyPr/>
          <a:lstStyle/>
          <a:p>
            <a:fld id="{350833F6-E467-4A43-86ED-A1A94EB660F4}" type="slidenum">
              <a:rPr lang="en-US" smtClean="0"/>
              <a:pPr/>
              <a:t>4</a:t>
            </a:fld>
            <a:endParaRPr lang="en-US"/>
          </a:p>
        </p:txBody>
      </p:sp>
      <p:pic>
        <p:nvPicPr>
          <p:cNvPr id="13" name="Picture 12">
            <a:extLst>
              <a:ext uri="{FF2B5EF4-FFF2-40B4-BE49-F238E27FC236}">
                <a16:creationId xmlns:a16="http://schemas.microsoft.com/office/drawing/2014/main" id="{F1D130E2-F525-4067-833E-55D5BD0C44DE}"/>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12082" r="14068"/>
          <a:stretch/>
        </p:blipFill>
        <p:spPr>
          <a:xfrm>
            <a:off x="1102290" y="1187743"/>
            <a:ext cx="4602721" cy="4674438"/>
          </a:xfrm>
          <a:prstGeom prst="rect">
            <a:avLst/>
          </a:prstGeom>
        </p:spPr>
      </p:pic>
      <p:pic>
        <p:nvPicPr>
          <p:cNvPr id="15" name="Graphic 14" descr="Lights On with solid fill">
            <a:extLst>
              <a:ext uri="{FF2B5EF4-FFF2-40B4-BE49-F238E27FC236}">
                <a16:creationId xmlns:a16="http://schemas.microsoft.com/office/drawing/2014/main" id="{0281E048-C783-40CC-B219-34EB297D5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185417">
            <a:off x="2148609" y="2326180"/>
            <a:ext cx="2166785" cy="2166785"/>
          </a:xfrm>
          <a:prstGeom prst="rect">
            <a:avLst/>
          </a:prstGeom>
        </p:spPr>
      </p:pic>
    </p:spTree>
    <p:extLst>
      <p:ext uri="{BB962C8B-B14F-4D97-AF65-F5344CB8AC3E}">
        <p14:creationId xmlns:p14="http://schemas.microsoft.com/office/powerpoint/2010/main" val="3640262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6B340-C800-2F09-112F-C32F662C9888}"/>
              </a:ext>
            </a:extLst>
          </p:cNvPr>
          <p:cNvSpPr>
            <a:spLocks noGrp="1"/>
          </p:cNvSpPr>
          <p:nvPr>
            <p:ph type="title"/>
          </p:nvPr>
        </p:nvSpPr>
        <p:spPr>
          <a:xfrm>
            <a:off x="1287779" y="661830"/>
            <a:ext cx="9616440" cy="701731"/>
          </a:xfrm>
        </p:spPr>
        <p:txBody>
          <a:bodyPr/>
          <a:lstStyle/>
          <a:p>
            <a:pPr algn="ctr"/>
            <a:r>
              <a:rPr lang="en-US"/>
              <a:t>What makes adolescents unique?</a:t>
            </a:r>
          </a:p>
        </p:txBody>
      </p:sp>
      <p:sp>
        <p:nvSpPr>
          <p:cNvPr id="4" name="Date Placeholder 3">
            <a:extLst>
              <a:ext uri="{FF2B5EF4-FFF2-40B4-BE49-F238E27FC236}">
                <a16:creationId xmlns:a16="http://schemas.microsoft.com/office/drawing/2014/main" id="{D9E37EB2-092E-B185-3B77-EE7689B80A35}"/>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059C1AE1-85D3-64F3-D9CC-A88AE2C9FB1E}"/>
              </a:ext>
            </a:extLst>
          </p:cNvPr>
          <p:cNvSpPr>
            <a:spLocks noGrp="1"/>
          </p:cNvSpPr>
          <p:nvPr>
            <p:ph type="sldNum" sz="quarter" idx="12"/>
          </p:nvPr>
        </p:nvSpPr>
        <p:spPr/>
        <p:txBody>
          <a:bodyPr/>
          <a:lstStyle/>
          <a:p>
            <a:fld id="{350833F6-E467-4A43-86ED-A1A94EB660F4}" type="slidenum">
              <a:rPr lang="en-US" smtClean="0"/>
              <a:pPr/>
              <a:t>5</a:t>
            </a:fld>
            <a:endParaRPr lang="en-US"/>
          </a:p>
        </p:txBody>
      </p:sp>
      <p:pic>
        <p:nvPicPr>
          <p:cNvPr id="9" name="Online Media 8" title="Dan Siegel - &quot;The Adolescent Brain&quot;">
            <a:hlinkClick r:id="" action="ppaction://media"/>
            <a:extLst>
              <a:ext uri="{FF2B5EF4-FFF2-40B4-BE49-F238E27FC236}">
                <a16:creationId xmlns:a16="http://schemas.microsoft.com/office/drawing/2014/main" id="{3556549F-14EB-64E2-7C7C-7EA326AFC209}"/>
              </a:ext>
            </a:extLst>
          </p:cNvPr>
          <p:cNvPicPr>
            <a:picLocks noGrp="1" noRot="1" noChangeAspect="1"/>
          </p:cNvPicPr>
          <p:nvPr>
            <p:ph idx="1"/>
            <a:videoFile r:link="rId1"/>
          </p:nvPr>
        </p:nvPicPr>
        <p:blipFill>
          <a:blip r:embed="rId4"/>
          <a:stretch>
            <a:fillRect/>
          </a:stretch>
        </p:blipFill>
        <p:spPr>
          <a:xfrm>
            <a:off x="2656760" y="1447680"/>
            <a:ext cx="6878480" cy="3886200"/>
          </a:xfrm>
          <a:prstGeom prst="rect">
            <a:avLst/>
          </a:prstGeom>
        </p:spPr>
      </p:pic>
      <p:sp>
        <p:nvSpPr>
          <p:cNvPr id="3" name="TextBox 2">
            <a:extLst>
              <a:ext uri="{FF2B5EF4-FFF2-40B4-BE49-F238E27FC236}">
                <a16:creationId xmlns:a16="http://schemas.microsoft.com/office/drawing/2014/main" id="{082BFD02-476B-20F5-4AED-C660F94BCCD0}"/>
              </a:ext>
            </a:extLst>
          </p:cNvPr>
          <p:cNvSpPr txBox="1"/>
          <p:nvPr/>
        </p:nvSpPr>
        <p:spPr>
          <a:xfrm>
            <a:off x="2551567" y="5335621"/>
            <a:ext cx="7088864" cy="369332"/>
          </a:xfrm>
          <a:prstGeom prst="rect">
            <a:avLst/>
          </a:prstGeom>
          <a:noFill/>
        </p:spPr>
        <p:txBody>
          <a:bodyPr wrap="none" rtlCol="0">
            <a:spAutoFit/>
          </a:bodyPr>
          <a:lstStyle/>
          <a:p>
            <a:r>
              <a:rPr lang="en-US" b="1">
                <a:hlinkClick r:id="rId5"/>
              </a:rPr>
              <a:t>https://www.youtube.com/watch?v=0O1u5OEc5eY&amp;feature=emb_logo</a:t>
            </a:r>
            <a:r>
              <a:rPr lang="en-US" b="1"/>
              <a:t> </a:t>
            </a:r>
          </a:p>
        </p:txBody>
      </p:sp>
    </p:spTree>
    <p:extLst>
      <p:ext uri="{BB962C8B-B14F-4D97-AF65-F5344CB8AC3E}">
        <p14:creationId xmlns:p14="http://schemas.microsoft.com/office/powerpoint/2010/main" val="3008033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6873A82-DCBA-47FC-8983-43F3F5C90218}"/>
              </a:ext>
            </a:extLst>
          </p:cNvPr>
          <p:cNvPicPr>
            <a:picLocks noChangeAspect="1"/>
          </p:cNvPicPr>
          <p:nvPr/>
        </p:nvPicPr>
        <p:blipFill>
          <a:blip r:embed="rId3"/>
          <a:stretch>
            <a:fillRect/>
          </a:stretch>
        </p:blipFill>
        <p:spPr>
          <a:xfrm>
            <a:off x="2930002" y="2759228"/>
            <a:ext cx="2035488" cy="32567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741AC58B-EB93-4449-8338-67B3DD42CC7A}"/>
              </a:ext>
            </a:extLst>
          </p:cNvPr>
          <p:cNvSpPr>
            <a:spLocks noGrp="1"/>
          </p:cNvSpPr>
          <p:nvPr>
            <p:ph type="title"/>
          </p:nvPr>
        </p:nvSpPr>
        <p:spPr>
          <a:xfrm>
            <a:off x="-580056" y="2066445"/>
            <a:ext cx="5644670" cy="385011"/>
          </a:xfrm>
          <a:noFill/>
        </p:spPr>
        <p:txBody>
          <a:bodyPr vert="horz" lIns="91440" tIns="45720" rIns="91440" bIns="45720" rtlCol="0" anchor="b">
            <a:normAutofit/>
          </a:bodyPr>
          <a:lstStyle/>
          <a:p>
            <a:pPr marL="38100" algn="ctr">
              <a:spcBef>
                <a:spcPts val="1000"/>
              </a:spcBef>
            </a:pPr>
            <a:r>
              <a:rPr lang="en-US" sz="2000">
                <a:solidFill>
                  <a:srgbClr val="C00000"/>
                </a:solidFill>
                <a:hlinkClick r:id="rId4">
                  <a:extLst>
                    <a:ext uri="{A12FA001-AC4F-418D-AE19-62706E023703}">
                      <ahyp:hlinkClr xmlns:ahyp="http://schemas.microsoft.com/office/drawing/2018/hyperlinkcolor" val="tx"/>
                    </a:ext>
                  </a:extLst>
                </a:hlinkClick>
              </a:rPr>
              <a:t>https://go.osu.edu/middleground</a:t>
            </a:r>
            <a:r>
              <a:rPr lang="en-US" sz="2000">
                <a:solidFill>
                  <a:srgbClr val="C00000"/>
                </a:solidFill>
              </a:rPr>
              <a:t>  </a:t>
            </a:r>
            <a:endParaRPr lang="en-US" sz="2000">
              <a:solidFill>
                <a:srgbClr val="C00000"/>
              </a:solidFill>
              <a:ea typeface="+mn-ea"/>
            </a:endParaRPr>
          </a:p>
        </p:txBody>
      </p:sp>
      <p:pic>
        <p:nvPicPr>
          <p:cNvPr id="10" name="Picture 9">
            <a:extLst>
              <a:ext uri="{FF2B5EF4-FFF2-40B4-BE49-F238E27FC236}">
                <a16:creationId xmlns:a16="http://schemas.microsoft.com/office/drawing/2014/main" id="{DBC498BA-7CD9-4D35-8C80-E74D3B9C0000}"/>
              </a:ext>
            </a:extLst>
          </p:cNvPr>
          <p:cNvPicPr>
            <a:picLocks noChangeAspect="1"/>
          </p:cNvPicPr>
          <p:nvPr/>
        </p:nvPicPr>
        <p:blipFill>
          <a:blip r:embed="rId5"/>
          <a:stretch>
            <a:fillRect/>
          </a:stretch>
        </p:blipFill>
        <p:spPr>
          <a:xfrm>
            <a:off x="357496" y="506977"/>
            <a:ext cx="6688889" cy="1422666"/>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1322" y="3689643"/>
            <a:ext cx="2706991" cy="20987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6623" y="3184224"/>
            <a:ext cx="2180535" cy="2831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itle 1">
            <a:extLst>
              <a:ext uri="{FF2B5EF4-FFF2-40B4-BE49-F238E27FC236}">
                <a16:creationId xmlns:a16="http://schemas.microsoft.com/office/drawing/2014/main" id="{6E897B8B-3A40-465C-9B93-07FE146DA6F1}"/>
              </a:ext>
            </a:extLst>
          </p:cNvPr>
          <p:cNvSpPr txBox="1">
            <a:spLocks/>
          </p:cNvSpPr>
          <p:nvPr/>
        </p:nvSpPr>
        <p:spPr>
          <a:xfrm>
            <a:off x="523102" y="541024"/>
            <a:ext cx="9616440" cy="701731"/>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b="1" kern="1200" spc="-100" baseline="0">
                <a:solidFill>
                  <a:srgbClr val="BB0000"/>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100" normalizeH="0" baseline="0" noProof="0">
                <a:ln>
                  <a:noFill/>
                </a:ln>
                <a:solidFill>
                  <a:srgbClr val="BB0000"/>
                </a:solidFill>
                <a:effectLst/>
                <a:uLnTx/>
                <a:uFillTx/>
                <a:latin typeface="Arial" panose="020B0604020202020204" pitchFamily="34" charset="0"/>
                <a:ea typeface="+mj-ea"/>
                <a:cs typeface="Arial" panose="020B0604020202020204" pitchFamily="34" charset="0"/>
              </a:rPr>
              <a:t> </a:t>
            </a:r>
          </a:p>
        </p:txBody>
      </p:sp>
      <p:pic>
        <p:nvPicPr>
          <p:cNvPr id="3" name="Picture 2">
            <a:extLst>
              <a:ext uri="{FF2B5EF4-FFF2-40B4-BE49-F238E27FC236}">
                <a16:creationId xmlns:a16="http://schemas.microsoft.com/office/drawing/2014/main" id="{ED9CB706-3626-4965-9467-106DCF6DE13D}"/>
              </a:ext>
            </a:extLst>
          </p:cNvPr>
          <p:cNvPicPr>
            <a:picLocks noChangeAspect="1"/>
          </p:cNvPicPr>
          <p:nvPr/>
        </p:nvPicPr>
        <p:blipFill>
          <a:blip r:embed="rId8"/>
          <a:stretch>
            <a:fillRect/>
          </a:stretch>
        </p:blipFill>
        <p:spPr>
          <a:xfrm>
            <a:off x="9801225" y="614121"/>
            <a:ext cx="1703194" cy="1703194"/>
          </a:xfrm>
          <a:prstGeom prst="rect">
            <a:avLst/>
          </a:prstGeom>
        </p:spPr>
      </p:pic>
      <p:cxnSp>
        <p:nvCxnSpPr>
          <p:cNvPr id="6" name="Straight Arrow Connector 5">
            <a:extLst>
              <a:ext uri="{FF2B5EF4-FFF2-40B4-BE49-F238E27FC236}">
                <a16:creationId xmlns:a16="http://schemas.microsoft.com/office/drawing/2014/main" id="{D5FE844C-A662-450E-8B80-049DCEBF222B}"/>
              </a:ext>
            </a:extLst>
          </p:cNvPr>
          <p:cNvCxnSpPr>
            <a:cxnSpLocks/>
          </p:cNvCxnSpPr>
          <p:nvPr/>
        </p:nvCxnSpPr>
        <p:spPr>
          <a:xfrm flipV="1">
            <a:off x="7241142" y="1573783"/>
            <a:ext cx="2191894" cy="8277"/>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C43376AF-43E3-43DC-86CD-FFBF770C8212}"/>
              </a:ext>
            </a:extLst>
          </p:cNvPr>
          <p:cNvPicPr>
            <a:picLocks noChangeAspect="1"/>
          </p:cNvPicPr>
          <p:nvPr/>
        </p:nvPicPr>
        <p:blipFill rotWithShape="1">
          <a:blip r:embed="rId9"/>
          <a:srcRect l="2078" r="5080"/>
          <a:stretch/>
        </p:blipFill>
        <p:spPr>
          <a:xfrm>
            <a:off x="8462074" y="2543251"/>
            <a:ext cx="3253303" cy="347275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14196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7</a:t>
            </a:fld>
            <a:endParaRPr lang="en-US"/>
          </a:p>
        </p:txBody>
      </p:sp>
      <p:pic>
        <p:nvPicPr>
          <p:cNvPr id="8" name="Picture 7" descr="A picture containing text&#10;&#10;Description automatically generated">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0474" r="16883" b="51164"/>
          <a:stretch/>
        </p:blipFill>
        <p:spPr>
          <a:xfrm>
            <a:off x="3966881" y="700446"/>
            <a:ext cx="7570695" cy="2524777"/>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sp>
        <p:nvSpPr>
          <p:cNvPr id="2" name="TextBox 1">
            <a:extLst>
              <a:ext uri="{FF2B5EF4-FFF2-40B4-BE49-F238E27FC236}">
                <a16:creationId xmlns:a16="http://schemas.microsoft.com/office/drawing/2014/main" id="{6B403600-B37D-4ED1-8603-9193DCA94F99}"/>
              </a:ext>
            </a:extLst>
          </p:cNvPr>
          <p:cNvSpPr txBox="1"/>
          <p:nvPr/>
        </p:nvSpPr>
        <p:spPr>
          <a:xfrm>
            <a:off x="4404462" y="3634850"/>
            <a:ext cx="6949338" cy="2277547"/>
          </a:xfrm>
          <a:prstGeom prst="rect">
            <a:avLst/>
          </a:prstGeom>
          <a:noFill/>
        </p:spPr>
        <p:txBody>
          <a:bodyPr wrap="none" rtlCol="0">
            <a:spAutoFit/>
          </a:bodyPr>
          <a:lstStyle/>
          <a:p>
            <a:pPr marL="342900" marR="0" lvl="0" indent="-342900" algn="l">
              <a:lnSpc>
                <a:spcPct val="125000"/>
              </a:lnSpc>
              <a:spcBef>
                <a:spcPts val="0"/>
              </a:spcBef>
              <a:spcAft>
                <a:spcPts val="0"/>
              </a:spcAft>
              <a:buFont typeface="Symbol" panose="05050102010706020507" pitchFamily="18" charset="2"/>
              <a:buChar char=""/>
            </a:pPr>
            <a:r>
              <a:rPr lang="en-US" sz="2400">
                <a:solidFill>
                  <a:srgbClr val="696464"/>
                </a:solidFill>
                <a:effectLst/>
                <a:latin typeface="Arial" panose="020B0604020202020204" pitchFamily="34" charset="0"/>
                <a:ea typeface="MS PGothic" panose="020B0600070205080204" pitchFamily="34" charset="-128"/>
                <a:cs typeface="Arial" panose="020B0604020202020204" pitchFamily="34" charset="0"/>
              </a:rPr>
              <a:t>Let middle schoolers have a say in decisions.</a:t>
            </a:r>
          </a:p>
          <a:p>
            <a:pPr marL="342900" marR="0" lvl="0" indent="-342900" algn="l">
              <a:lnSpc>
                <a:spcPct val="125000"/>
              </a:lnSpc>
              <a:spcBef>
                <a:spcPts val="0"/>
              </a:spcBef>
              <a:spcAft>
                <a:spcPts val="0"/>
              </a:spcAft>
              <a:buFont typeface="Symbol" panose="05050102010706020507" pitchFamily="18" charset="2"/>
              <a:buChar char=""/>
            </a:pPr>
            <a:r>
              <a:rPr lang="en-US" sz="2400">
                <a:solidFill>
                  <a:srgbClr val="696464"/>
                </a:solidFill>
                <a:effectLst/>
                <a:latin typeface="Arial" panose="020B0604020202020204" pitchFamily="34" charset="0"/>
                <a:ea typeface="MS PGothic" panose="020B0600070205080204" pitchFamily="34" charset="-128"/>
                <a:cs typeface="Arial" panose="020B0604020202020204" pitchFamily="34" charset="0"/>
              </a:rPr>
              <a:t>Be open to listening to their ideas.</a:t>
            </a:r>
          </a:p>
          <a:p>
            <a:pPr marL="342900" marR="0" lvl="0" indent="-342900" algn="l">
              <a:lnSpc>
                <a:spcPct val="125000"/>
              </a:lnSpc>
              <a:spcBef>
                <a:spcPts val="0"/>
              </a:spcBef>
              <a:spcAft>
                <a:spcPts val="0"/>
              </a:spcAft>
              <a:buFont typeface="Symbol" panose="05050102010706020507" pitchFamily="18" charset="2"/>
              <a:buChar char=""/>
            </a:pPr>
            <a:r>
              <a:rPr lang="en-US" sz="2400">
                <a:solidFill>
                  <a:srgbClr val="696464"/>
                </a:solidFill>
                <a:effectLst/>
                <a:latin typeface="Arial" panose="020B0604020202020204" pitchFamily="34" charset="0"/>
                <a:ea typeface="MS PGothic" panose="020B0600070205080204" pitchFamily="34" charset="-128"/>
                <a:cs typeface="Arial" panose="020B0604020202020204" pitchFamily="34" charset="0"/>
              </a:rPr>
              <a:t>Middle schoolers can help set their own rules.</a:t>
            </a:r>
          </a:p>
          <a:p>
            <a:pPr marL="342900" marR="0" lvl="0" indent="-342900" algn="l">
              <a:lnSpc>
                <a:spcPct val="125000"/>
              </a:lnSpc>
              <a:spcBef>
                <a:spcPts val="0"/>
              </a:spcBef>
              <a:spcAft>
                <a:spcPts val="0"/>
              </a:spcAft>
              <a:buFont typeface="Symbol" panose="05050102010706020507" pitchFamily="18" charset="2"/>
              <a:buChar char=""/>
            </a:pPr>
            <a:r>
              <a:rPr lang="en-US" sz="2400">
                <a:solidFill>
                  <a:srgbClr val="696464"/>
                </a:solidFill>
                <a:effectLst/>
                <a:latin typeface="Arial" panose="020B0604020202020204" pitchFamily="34" charset="0"/>
                <a:ea typeface="MS PGothic" panose="020B0600070205080204" pitchFamily="34" charset="-128"/>
                <a:cs typeface="Arial" panose="020B0604020202020204" pitchFamily="34" charset="0"/>
              </a:rPr>
              <a:t>Sounds like: I have confidence you can do this.</a:t>
            </a:r>
          </a:p>
          <a:p>
            <a:endParaRPr lang="en-US" sz="2200"/>
          </a:p>
        </p:txBody>
      </p:sp>
      <p:pic>
        <p:nvPicPr>
          <p:cNvPr id="6" name="Picture 5" descr="A child with curly hair&#10;&#10;Description automatically generated with low confidence">
            <a:extLst>
              <a:ext uri="{FF2B5EF4-FFF2-40B4-BE49-F238E27FC236}">
                <a16:creationId xmlns:a16="http://schemas.microsoft.com/office/drawing/2014/main" id="{1D53EEE3-81F4-4718-A783-C225C20F50A5}"/>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09600" y="1145598"/>
            <a:ext cx="3018004" cy="45270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02095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8</a:t>
            </a:fld>
            <a:endParaRPr lang="en-US"/>
          </a:p>
        </p:txBody>
      </p:sp>
      <p:pic>
        <p:nvPicPr>
          <p:cNvPr id="8" name="Picture 7">
            <a:extLst>
              <a:ext uri="{FF2B5EF4-FFF2-40B4-BE49-F238E27FC236}">
                <a16:creationId xmlns:a16="http://schemas.microsoft.com/office/drawing/2014/main" id="{2BAF4FA5-0E6F-47B7-A8E2-DFFB64AC3472}"/>
              </a:ext>
            </a:extLst>
          </p:cNvPr>
          <p:cNvPicPr>
            <a:picLocks noChangeAspect="1"/>
          </p:cNvPicPr>
          <p:nvPr/>
        </p:nvPicPr>
        <p:blipFill rotWithShape="1">
          <a:blip r:embed="rId3"/>
          <a:srcRect l="14990" r="17528" b="50737"/>
          <a:stretch/>
        </p:blipFill>
        <p:spPr>
          <a:xfrm>
            <a:off x="618565" y="698119"/>
            <a:ext cx="7032811" cy="2546810"/>
          </a:xfrm>
          <a:prstGeom prst="rect">
            <a:avLst/>
          </a:prstGeom>
          <a:ln w="38100" cap="sq">
            <a:solidFill>
              <a:schemeClr val="bg2">
                <a:lumMod val="50000"/>
              </a:schemeClr>
            </a:solidFill>
            <a:prstDash val="solid"/>
            <a:miter lim="800000"/>
          </a:ln>
          <a:effectLst>
            <a:outerShdw blurRad="50800" dist="38100" dir="2700000" algn="tl" rotWithShape="0">
              <a:srgbClr val="000000">
                <a:alpha val="43000"/>
              </a:srgbClr>
            </a:outerShdw>
          </a:effectLst>
        </p:spPr>
      </p:pic>
      <p:pic>
        <p:nvPicPr>
          <p:cNvPr id="9" name="Picture 8" descr="A person holding her head in front of a stack of books&#10;&#10;Description automatically generated with low confidence">
            <a:extLst>
              <a:ext uri="{FF2B5EF4-FFF2-40B4-BE49-F238E27FC236}">
                <a16:creationId xmlns:a16="http://schemas.microsoft.com/office/drawing/2014/main" id="{C9516C6F-132A-4C41-9974-BCD067753F1F}"/>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rot="1037259">
            <a:off x="7972814" y="1664149"/>
            <a:ext cx="3673008" cy="27216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60064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21A2E8F-DC61-43D5-A24D-EFFC0B97539E}"/>
              </a:ext>
            </a:extLst>
          </p:cNvPr>
          <p:cNvSpPr>
            <a:spLocks noGrp="1"/>
          </p:cNvSpPr>
          <p:nvPr>
            <p:ph type="dt" sz="half" idx="10"/>
          </p:nvPr>
        </p:nvSpPr>
        <p:spPr/>
        <p:txBody>
          <a:bodyPr/>
          <a:lstStyle/>
          <a:p>
            <a:r>
              <a:rPr lang="en-US"/>
              <a:t>MIDDLE GROUND </a:t>
            </a:r>
          </a:p>
        </p:txBody>
      </p:sp>
      <p:sp>
        <p:nvSpPr>
          <p:cNvPr id="5" name="Slide Number Placeholder 4">
            <a:extLst>
              <a:ext uri="{FF2B5EF4-FFF2-40B4-BE49-F238E27FC236}">
                <a16:creationId xmlns:a16="http://schemas.microsoft.com/office/drawing/2014/main" id="{47C176A6-5BE3-45CE-B7DC-452F082D25C3}"/>
              </a:ext>
            </a:extLst>
          </p:cNvPr>
          <p:cNvSpPr>
            <a:spLocks noGrp="1"/>
          </p:cNvSpPr>
          <p:nvPr>
            <p:ph type="sldNum" sz="quarter" idx="12"/>
          </p:nvPr>
        </p:nvSpPr>
        <p:spPr/>
        <p:txBody>
          <a:bodyPr/>
          <a:lstStyle/>
          <a:p>
            <a:fld id="{350833F6-E467-4A43-86ED-A1A94EB660F4}" type="slidenum">
              <a:rPr lang="en-US" smtClean="0"/>
              <a:pPr/>
              <a:t>9</a:t>
            </a:fld>
            <a:endParaRPr lang="en-US"/>
          </a:p>
        </p:txBody>
      </p:sp>
      <p:pic>
        <p:nvPicPr>
          <p:cNvPr id="3" name="Online Media 2" title="What is a Growth Mindset?">
            <a:hlinkClick r:id="" action="ppaction://media"/>
            <a:extLst>
              <a:ext uri="{FF2B5EF4-FFF2-40B4-BE49-F238E27FC236}">
                <a16:creationId xmlns:a16="http://schemas.microsoft.com/office/drawing/2014/main" id="{891F3682-26B0-402C-A91C-62881B3BCE2B}"/>
              </a:ext>
            </a:extLst>
          </p:cNvPr>
          <p:cNvPicPr>
            <a:picLocks noRot="1" noChangeAspect="1"/>
          </p:cNvPicPr>
          <p:nvPr>
            <a:videoFile r:link="rId1"/>
          </p:nvPr>
        </p:nvPicPr>
        <p:blipFill>
          <a:blip r:embed="rId4"/>
          <a:stretch>
            <a:fillRect/>
          </a:stretch>
        </p:blipFill>
        <p:spPr>
          <a:xfrm>
            <a:off x="1731319" y="560134"/>
            <a:ext cx="8729361" cy="4932089"/>
          </a:xfrm>
          <a:prstGeom prst="rect">
            <a:avLst/>
          </a:prstGeom>
        </p:spPr>
      </p:pic>
      <p:sp>
        <p:nvSpPr>
          <p:cNvPr id="2" name="TextBox 1">
            <a:extLst>
              <a:ext uri="{FF2B5EF4-FFF2-40B4-BE49-F238E27FC236}">
                <a16:creationId xmlns:a16="http://schemas.microsoft.com/office/drawing/2014/main" id="{D3C7BA31-C458-7A17-56A5-4E9DCA38615D}"/>
              </a:ext>
            </a:extLst>
          </p:cNvPr>
          <p:cNvSpPr txBox="1"/>
          <p:nvPr/>
        </p:nvSpPr>
        <p:spPr>
          <a:xfrm>
            <a:off x="2546117" y="5492223"/>
            <a:ext cx="7099764" cy="369332"/>
          </a:xfrm>
          <a:prstGeom prst="rect">
            <a:avLst/>
          </a:prstGeom>
          <a:noFill/>
        </p:spPr>
        <p:txBody>
          <a:bodyPr wrap="none" rtlCol="0">
            <a:spAutoFit/>
          </a:bodyPr>
          <a:lstStyle/>
          <a:p>
            <a:r>
              <a:rPr lang="en-US" sz="1800" b="1">
                <a:effectLst/>
                <a:latin typeface="Calibri" panose="020F0502020204030204" pitchFamily="34" charset="0"/>
                <a:ea typeface="MS PGothic" panose="020B0600070205080204" pitchFamily="34" charset="-128"/>
                <a:cs typeface="Arial" panose="020B0604020202020204" pitchFamily="34" charset="0"/>
                <a:hlinkClick r:id="rId5"/>
              </a:rPr>
              <a:t>https://www.youtube.com/watch?v=E4KEQzOW3ps&amp;feature=emb_logo</a:t>
            </a:r>
            <a:r>
              <a:rPr lang="en-US" sz="1800" b="1">
                <a:effectLst/>
                <a:latin typeface="Calibri" panose="020F0502020204030204" pitchFamily="34" charset="0"/>
                <a:ea typeface="MS PGothic" panose="020B0600070205080204" pitchFamily="34" charset="-128"/>
                <a:cs typeface="Arial" panose="020B0604020202020204" pitchFamily="34" charset="0"/>
              </a:rPr>
              <a:t> </a:t>
            </a:r>
            <a:endParaRPr lang="en-US"/>
          </a:p>
        </p:txBody>
      </p:sp>
    </p:spTree>
    <p:extLst>
      <p:ext uri="{BB962C8B-B14F-4D97-AF65-F5344CB8AC3E}">
        <p14:creationId xmlns:p14="http://schemas.microsoft.com/office/powerpoint/2010/main" val="308548488"/>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SF_MG_PPTTemplate_v1" id="{0C63DCC6-303D-4422-998B-2CDEE4B4C345}" vid="{5E5DE5C5-2FD2-4083-AD44-4AEB26E38C59}"/>
    </a:ext>
  </a:extLst>
</a:theme>
</file>

<file path=ppt/theme/theme2.xml><?xml version="1.0" encoding="utf-8"?>
<a:theme xmlns:a="http://schemas.openxmlformats.org/drawingml/2006/main" name="Frame">
  <a:themeElements>
    <a:clrScheme name="Custom 3">
      <a:dk1>
        <a:srgbClr val="000000"/>
      </a:dk1>
      <a:lt1>
        <a:srgbClr val="FFFFFF"/>
      </a:lt1>
      <a:dk2>
        <a:srgbClr val="545454"/>
      </a:dk2>
      <a:lt2>
        <a:srgbClr val="BFBFBF"/>
      </a:lt2>
      <a:accent1>
        <a:srgbClr val="8F8F8F"/>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3.xml><?xml version="1.0" encoding="utf-8"?>
<a:theme xmlns:a="http://schemas.openxmlformats.org/drawingml/2006/main" name="Retrospect">
  <a:themeElements>
    <a:clrScheme name="Custom 4">
      <a:dk1>
        <a:sysClr val="windowText" lastClr="000000"/>
      </a:dk1>
      <a:lt1>
        <a:sysClr val="window" lastClr="FFFFFF"/>
      </a:lt1>
      <a:dk2>
        <a:srgbClr val="2C3C43"/>
      </a:dk2>
      <a:lt2>
        <a:srgbClr val="EBEBEB"/>
      </a:lt2>
      <a:accent1>
        <a:srgbClr val="CC0000"/>
      </a:accent1>
      <a:accent2>
        <a:srgbClr val="B0B0B0"/>
      </a:accent2>
      <a:accent3>
        <a:srgbClr val="E65331"/>
      </a:accent3>
      <a:accent4>
        <a:srgbClr val="F27E19"/>
      </a:accent4>
      <a:accent5>
        <a:srgbClr val="F2AC19"/>
      </a:accent5>
      <a:accent6>
        <a:srgbClr val="BC80E0"/>
      </a:accent6>
      <a:hlink>
        <a:srgbClr val="EF5285"/>
      </a:hlink>
      <a:folHlink>
        <a:srgbClr val="F77F9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96ac175-3b42-43cd-8614-4f2313477989">
      <UserInfo>
        <DisplayName>Bachman, Hadley F.</DisplayName>
        <AccountId>18</AccountId>
        <AccountType/>
      </UserInfo>
      <UserInfo>
        <DisplayName>Boone, Barbara J.</DisplayName>
        <AccountId>16</AccountId>
        <AccountType/>
      </UserInfo>
      <UserInfo>
        <DisplayName>Walker, Kenyona</DisplayName>
        <AccountId>22</AccountId>
        <AccountType/>
      </UserInfo>
      <UserInfo>
        <DisplayName>Capretta, Thomas J.</DisplayName>
        <AccountId>17</AccountId>
        <AccountType/>
      </UserInfo>
    </SharedWithUsers>
    <lcf76f155ced4ddcb4097134ff3c332f xmlns="950fc2d3-a4da-4833-807e-532a7c27032f">
      <Terms xmlns="http://schemas.microsoft.com/office/infopath/2007/PartnerControls"/>
    </lcf76f155ced4ddcb4097134ff3c332f>
    <TaxCatchAll xmlns="896ac175-3b42-43cd-8614-4f231347798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8EFB7A0301D0D47AC1265C617BE30F7" ma:contentTypeVersion="16" ma:contentTypeDescription="Create a new document." ma:contentTypeScope="" ma:versionID="1d2871b715a21d0924d5aecdcb3448e9">
  <xsd:schema xmlns:xsd="http://www.w3.org/2001/XMLSchema" xmlns:xs="http://www.w3.org/2001/XMLSchema" xmlns:p="http://schemas.microsoft.com/office/2006/metadata/properties" xmlns:ns2="950fc2d3-a4da-4833-807e-532a7c27032f" xmlns:ns3="896ac175-3b42-43cd-8614-4f2313477989" targetNamespace="http://schemas.microsoft.com/office/2006/metadata/properties" ma:root="true" ma:fieldsID="d5915301945b34b2f92a37589352c251" ns2:_="" ns3:_="">
    <xsd:import namespace="950fc2d3-a4da-4833-807e-532a7c27032f"/>
    <xsd:import namespace="896ac175-3b42-43cd-8614-4f23134779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0fc2d3-a4da-4833-807e-532a7c2703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7b434354-605c-4a24-9fd5-b21458dd13e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96ac175-3b42-43cd-8614-4f231347798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d7a7f73-f4d3-46b0-b9fb-00befc8ff6ca}" ma:internalName="TaxCatchAll" ma:showField="CatchAllData" ma:web="896ac175-3b42-43cd-8614-4f2313477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BE5D13-6F89-4406-8982-D4EAAD927D0D}">
  <ds:schemaRefs>
    <ds:schemaRef ds:uri="896ac175-3b42-43cd-8614-4f2313477989"/>
    <ds:schemaRef ds:uri="950fc2d3-a4da-4833-807e-532a7c27032f"/>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BFDB750-E1DD-46F6-B1A8-558F2767B46C}">
  <ds:schemaRefs>
    <ds:schemaRef ds:uri="http://schemas.microsoft.com/sharepoint/v3/contenttype/forms"/>
  </ds:schemaRefs>
</ds:datastoreItem>
</file>

<file path=customXml/itemProps3.xml><?xml version="1.0" encoding="utf-8"?>
<ds:datastoreItem xmlns:ds="http://schemas.openxmlformats.org/officeDocument/2006/customXml" ds:itemID="{F63ABD57-22CF-4772-8205-A8FB68816DA7}">
  <ds:schemaRefs>
    <ds:schemaRef ds:uri="896ac175-3b42-43cd-8614-4f2313477989"/>
    <ds:schemaRef ds:uri="950fc2d3-a4da-4833-807e-532a7c27032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3939</Words>
  <Application>Microsoft Office PowerPoint</Application>
  <PresentationFormat>Widescreen</PresentationFormat>
  <Paragraphs>339</Paragraphs>
  <Slides>25</Slides>
  <Notes>25</Notes>
  <HiddenSlides>0</HiddenSlides>
  <MMClips>2</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25</vt:i4>
      </vt:variant>
    </vt:vector>
  </HeadingPairs>
  <TitlesOfParts>
    <vt:vector size="37" baseType="lpstr">
      <vt:lpstr>Arial</vt:lpstr>
      <vt:lpstr>Calibri</vt:lpstr>
      <vt:lpstr>Calibri Light</vt:lpstr>
      <vt:lpstr>Corbel</vt:lpstr>
      <vt:lpstr>Helvetica</vt:lpstr>
      <vt:lpstr>Symbol</vt:lpstr>
      <vt:lpstr>Tahoma</vt:lpstr>
      <vt:lpstr>Wingdings</vt:lpstr>
      <vt:lpstr>Wingdings 2</vt:lpstr>
      <vt:lpstr>Office Theme</vt:lpstr>
      <vt:lpstr>Frame</vt:lpstr>
      <vt:lpstr>Retrospect</vt:lpstr>
      <vt:lpstr>PowerPoint Presentation</vt:lpstr>
      <vt:lpstr>Welcome!</vt:lpstr>
      <vt:lpstr>Let’s be a team for your child</vt:lpstr>
      <vt:lpstr>What do you already do to be involved in your child’s education in the middle school years?</vt:lpstr>
      <vt:lpstr>What makes adolescents unique?</vt:lpstr>
      <vt:lpstr>https://go.osu.edu/middleground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new ideas stand out to you now about being involved during the middle school years?</vt:lpstr>
      <vt:lpstr>PowerPoint Presentation</vt:lpstr>
      <vt:lpstr>Trust is being willing to work together and be flexible because we are confident that the other party cares, follows through, is good at their jobs, speaks honestly, and is open to our ideas. </vt:lpstr>
      <vt:lpstr>POSITIVE at Opening  Support Needed  - OR - Feedback to Give  APPRECIATION at Closing</vt:lpstr>
      <vt:lpstr>I love the way you are teaching new vocabulary words. I hear my daughter using new words sometimes already!  I wanted to reach out because my daughter told me the other day that she was confused about root words. Is there a video or something you can share with her to help her understand? If there is information that can help me talk about it with her, that would help too.  Thank you very much for your time. Your help in this means a lot to us. </vt:lpstr>
      <vt:lpstr>Let’s practice!</vt:lpstr>
      <vt:lpstr>What’s your takeaway today?</vt:lpstr>
      <vt:lpstr>Take our survey!</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Bachman, Hadley F.</dc:creator>
  <cp:lastModifiedBy>DeShon, Sarah</cp:lastModifiedBy>
  <cp:revision>1</cp:revision>
  <dcterms:created xsi:type="dcterms:W3CDTF">2020-11-09T20:19:01Z</dcterms:created>
  <dcterms:modified xsi:type="dcterms:W3CDTF">2022-10-24T19:15:01Z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0x010100B8EFB7A0301D0D47AC1265C617BE30F7</vt:lpwstr>
  </property>
  <property fmtid="{D5CDD505-2E9C-101B-9397-08002B2CF9AE}" pid="3" name="MediaServiceImageTags">
    <vt:lpwstr/>
  </property>
</Properties>
</file>